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498" r:id="rId2"/>
    <p:sldId id="556" r:id="rId3"/>
    <p:sldId id="558" r:id="rId4"/>
    <p:sldId id="559" r:id="rId5"/>
    <p:sldId id="557" r:id="rId6"/>
    <p:sldId id="541" r:id="rId7"/>
    <p:sldId id="534" r:id="rId8"/>
    <p:sldId id="55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actice Run 1" id="{2FE281D0-C9B0-B940-BBEB-FAAE7C1EDF7A}">
          <p14:sldIdLst>
            <p14:sldId id="498"/>
          </p14:sldIdLst>
        </p14:section>
        <p14:section name="Practice Run 2a" id="{C4B76CCF-7332-F34B-A8DB-92C81D38FB3A}">
          <p14:sldIdLst>
            <p14:sldId id="556"/>
          </p14:sldIdLst>
        </p14:section>
        <p14:section name="Practice Run 2b" id="{CAC7A062-AB6D-0345-9A4E-DC6A77E216E0}">
          <p14:sldIdLst>
            <p14:sldId id="558"/>
            <p14:sldId id="559"/>
          </p14:sldIdLst>
        </p14:section>
        <p14:section name="Practice Run 3" id="{7414D233-359E-DB4A-AB87-8FB1CC7DF5BC}">
          <p14:sldIdLst>
            <p14:sldId id="557"/>
            <p14:sldId id="541"/>
          </p14:sldIdLst>
        </p14:section>
        <p14:section name="READY" id="{9E760339-E8FE-7944-94F6-479394EF3CB5}">
          <p14:sldIdLst>
            <p14:sldId id="534"/>
            <p14:sldId id="5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  <a:srgbClr val="1D6BA9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8" autoAdjust="0"/>
    <p:restoredTop sz="93333" autoAdjust="0"/>
  </p:normalViewPr>
  <p:slideViewPr>
    <p:cSldViewPr snapToGrid="0" snapToObjects="1">
      <p:cViewPr varScale="1">
        <p:scale>
          <a:sx n="119" d="100"/>
          <a:sy n="119" d="100"/>
        </p:scale>
        <p:origin x="26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5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15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04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Invitation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Practice Run 1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Invitation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Practice Run 2a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5094A6B9-4613-4144-B290-6D38BEE9A37C}"/>
              </a:ext>
            </a:extLst>
          </p:cNvPr>
          <p:cNvSpPr txBox="1">
            <a:spLocks/>
          </p:cNvSpPr>
          <p:nvPr/>
        </p:nvSpPr>
        <p:spPr>
          <a:xfrm>
            <a:off x="2570400" y="6146309"/>
            <a:ext cx="7051200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70FEAB-29BA-D54D-8E0F-E51CCA2CA8A8}"/>
              </a:ext>
            </a:extLst>
          </p:cNvPr>
          <p:cNvGrpSpPr/>
          <p:nvPr/>
        </p:nvGrpSpPr>
        <p:grpSpPr>
          <a:xfrm>
            <a:off x="9520995" y="6073844"/>
            <a:ext cx="763676" cy="607746"/>
            <a:chOff x="9520995" y="6073844"/>
            <a:chExt cx="763676" cy="607746"/>
          </a:xfrm>
        </p:grpSpPr>
        <p:sp>
          <p:nvSpPr>
            <p:cNvPr id="14" name="Subtitle 8">
              <a:extLst>
                <a:ext uri="{FF2B5EF4-FFF2-40B4-BE49-F238E27FC236}">
                  <a16:creationId xmlns:a16="http://schemas.microsoft.com/office/drawing/2014/main" id="{7B0B96DB-6297-F440-9C49-ADCC0BE11051}"/>
                </a:ext>
              </a:extLst>
            </p:cNvPr>
            <p:cNvSpPr txBox="1">
              <a:spLocks/>
            </p:cNvSpPr>
            <p:nvPr/>
          </p:nvSpPr>
          <p:spPr>
            <a:xfrm>
              <a:off x="9520995" y="6073844"/>
              <a:ext cx="763676" cy="339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RIGHT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39FEFFB5-E53E-D24C-AEE4-9795386E538C}"/>
                </a:ext>
              </a:extLst>
            </p:cNvPr>
            <p:cNvSpPr/>
            <p:nvPr/>
          </p:nvSpPr>
          <p:spPr>
            <a:xfrm>
              <a:off x="9637318" y="6391827"/>
              <a:ext cx="640200" cy="2897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202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Invitation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Practice Run 2b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EE3CADCA-26CC-D949-AEB1-F571FECBF879}"/>
              </a:ext>
            </a:extLst>
          </p:cNvPr>
          <p:cNvSpPr txBox="1">
            <a:spLocks/>
          </p:cNvSpPr>
          <p:nvPr/>
        </p:nvSpPr>
        <p:spPr>
          <a:xfrm>
            <a:off x="2570400" y="6146309"/>
            <a:ext cx="7051200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A1D0FD-D3CD-6843-9084-7D38967C080D}"/>
              </a:ext>
            </a:extLst>
          </p:cNvPr>
          <p:cNvGrpSpPr/>
          <p:nvPr/>
        </p:nvGrpSpPr>
        <p:grpSpPr>
          <a:xfrm>
            <a:off x="9520995" y="6073844"/>
            <a:ext cx="763676" cy="607746"/>
            <a:chOff x="9520995" y="6073844"/>
            <a:chExt cx="763676" cy="607746"/>
          </a:xfrm>
        </p:grpSpPr>
        <p:sp>
          <p:nvSpPr>
            <p:cNvPr id="14" name="Subtitle 8">
              <a:extLst>
                <a:ext uri="{FF2B5EF4-FFF2-40B4-BE49-F238E27FC236}">
                  <a16:creationId xmlns:a16="http://schemas.microsoft.com/office/drawing/2014/main" id="{7ECCA881-CDE6-1740-BC83-764C16C58453}"/>
                </a:ext>
              </a:extLst>
            </p:cNvPr>
            <p:cNvSpPr txBox="1">
              <a:spLocks/>
            </p:cNvSpPr>
            <p:nvPr/>
          </p:nvSpPr>
          <p:spPr>
            <a:xfrm>
              <a:off x="9520995" y="6073844"/>
              <a:ext cx="763676" cy="339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RIGHT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8282D78D-539D-FD4D-A760-183BD87D106C}"/>
                </a:ext>
              </a:extLst>
            </p:cNvPr>
            <p:cNvSpPr/>
            <p:nvPr/>
          </p:nvSpPr>
          <p:spPr>
            <a:xfrm>
              <a:off x="9637318" y="6391827"/>
              <a:ext cx="640200" cy="2897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75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2570400" y="6146309"/>
            <a:ext cx="7051200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5C516D-963E-0443-9894-A855F2BB547D}"/>
              </a:ext>
            </a:extLst>
          </p:cNvPr>
          <p:cNvGrpSpPr/>
          <p:nvPr/>
        </p:nvGrpSpPr>
        <p:grpSpPr>
          <a:xfrm>
            <a:off x="9520995" y="6073844"/>
            <a:ext cx="763676" cy="607746"/>
            <a:chOff x="9520995" y="6073844"/>
            <a:chExt cx="763676" cy="607746"/>
          </a:xfrm>
        </p:grpSpPr>
        <p:sp>
          <p:nvSpPr>
            <p:cNvPr id="12" name="Subtitle 8"/>
            <p:cNvSpPr txBox="1">
              <a:spLocks/>
            </p:cNvSpPr>
            <p:nvPr/>
          </p:nvSpPr>
          <p:spPr>
            <a:xfrm>
              <a:off x="9520995" y="6073844"/>
              <a:ext cx="763676" cy="339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RIGHT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9637318" y="6391827"/>
              <a:ext cx="640200" cy="2897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9CCB37-5C95-104C-9FBA-35F8C0C37B33}"/>
              </a:ext>
            </a:extLst>
          </p:cNvPr>
          <p:cNvGrpSpPr/>
          <p:nvPr/>
        </p:nvGrpSpPr>
        <p:grpSpPr>
          <a:xfrm>
            <a:off x="2009484" y="6073844"/>
            <a:ext cx="687700" cy="607746"/>
            <a:chOff x="1914482" y="6073844"/>
            <a:chExt cx="687700" cy="607746"/>
          </a:xfrm>
        </p:grpSpPr>
        <p:sp>
          <p:nvSpPr>
            <p:cNvPr id="10" name="Subtitle 8">
              <a:extLst>
                <a:ext uri="{FF2B5EF4-FFF2-40B4-BE49-F238E27FC236}">
                  <a16:creationId xmlns:a16="http://schemas.microsoft.com/office/drawing/2014/main" id="{BF18F571-1E7E-AA4A-B6BB-8150C9DB3F20}"/>
                </a:ext>
              </a:extLst>
            </p:cNvPr>
            <p:cNvSpPr txBox="1">
              <a:spLocks/>
            </p:cNvSpPr>
            <p:nvPr/>
          </p:nvSpPr>
          <p:spPr>
            <a:xfrm>
              <a:off x="1961982" y="6073844"/>
              <a:ext cx="640200" cy="339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LEFT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F2A67F0E-BC66-5E4E-A27F-CF4B69D248D1}"/>
                </a:ext>
              </a:extLst>
            </p:cNvPr>
            <p:cNvSpPr/>
            <p:nvPr/>
          </p:nvSpPr>
          <p:spPr>
            <a:xfrm rot="10800000">
              <a:off x="1914482" y="6391827"/>
              <a:ext cx="640200" cy="2897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5545C43-AA11-9C44-B0FC-AB1E7E1D650B}"/>
              </a:ext>
            </a:extLst>
          </p:cNvPr>
          <p:cNvSpPr txBox="1">
            <a:spLocks/>
          </p:cNvSpPr>
          <p:nvPr/>
        </p:nvSpPr>
        <p:spPr>
          <a:xfrm>
            <a:off x="1293307" y="1540090"/>
            <a:ext cx="9782715" cy="3289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In this run, try to pick the door that will get you the most invites.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If you chose the wrong door, the run will repeat until you get all rooms correctly</a:t>
            </a:r>
          </a:p>
        </p:txBody>
      </p:sp>
    </p:spTree>
    <p:extLst>
      <p:ext uri="{BB962C8B-B14F-4D97-AF65-F5344CB8AC3E}">
        <p14:creationId xmlns:p14="http://schemas.microsoft.com/office/powerpoint/2010/main" val="375892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Invitation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Practice Run 3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CC0FA2A-81D3-A848-9558-64F1198FD2B5}"/>
              </a:ext>
            </a:extLst>
          </p:cNvPr>
          <p:cNvSpPr txBox="1">
            <a:spLocks/>
          </p:cNvSpPr>
          <p:nvPr/>
        </p:nvSpPr>
        <p:spPr>
          <a:xfrm>
            <a:off x="2570400" y="6146309"/>
            <a:ext cx="7051200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C43A92-9682-0642-AC79-2EE99368D467}"/>
              </a:ext>
            </a:extLst>
          </p:cNvPr>
          <p:cNvGrpSpPr/>
          <p:nvPr/>
        </p:nvGrpSpPr>
        <p:grpSpPr>
          <a:xfrm>
            <a:off x="9520995" y="6073844"/>
            <a:ext cx="763676" cy="607746"/>
            <a:chOff x="9520995" y="6073844"/>
            <a:chExt cx="763676" cy="607746"/>
          </a:xfrm>
        </p:grpSpPr>
        <p:sp>
          <p:nvSpPr>
            <p:cNvPr id="14" name="Subtitle 8">
              <a:extLst>
                <a:ext uri="{FF2B5EF4-FFF2-40B4-BE49-F238E27FC236}">
                  <a16:creationId xmlns:a16="http://schemas.microsoft.com/office/drawing/2014/main" id="{59F99667-6AE5-244D-91F5-0475E037A35A}"/>
                </a:ext>
              </a:extLst>
            </p:cNvPr>
            <p:cNvSpPr txBox="1">
              <a:spLocks/>
            </p:cNvSpPr>
            <p:nvPr/>
          </p:nvSpPr>
          <p:spPr>
            <a:xfrm>
              <a:off x="9520995" y="6073844"/>
              <a:ext cx="763676" cy="339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RIGHT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7DF7F6E3-3858-4848-9B96-F0600905ADFB}"/>
                </a:ext>
              </a:extLst>
            </p:cNvPr>
            <p:cNvSpPr/>
            <p:nvPr/>
          </p:nvSpPr>
          <p:spPr>
            <a:xfrm>
              <a:off x="9637318" y="6391827"/>
              <a:ext cx="640200" cy="2897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57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222093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games with a smaller number of choices.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35B4C73-45A8-0940-B374-9F9F8249F8EA}"/>
              </a:ext>
            </a:extLst>
          </p:cNvPr>
          <p:cNvSpPr txBox="1">
            <a:spLocks/>
          </p:cNvSpPr>
          <p:nvPr/>
        </p:nvSpPr>
        <p:spPr>
          <a:xfrm>
            <a:off x="2570400" y="6146309"/>
            <a:ext cx="7051200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46C8F6-E1FC-EA43-AAA7-A16A6D771EB8}"/>
              </a:ext>
            </a:extLst>
          </p:cNvPr>
          <p:cNvGrpSpPr/>
          <p:nvPr/>
        </p:nvGrpSpPr>
        <p:grpSpPr>
          <a:xfrm>
            <a:off x="9520995" y="6073844"/>
            <a:ext cx="763676" cy="607746"/>
            <a:chOff x="9520995" y="6073844"/>
            <a:chExt cx="763676" cy="607746"/>
          </a:xfrm>
        </p:grpSpPr>
        <p:sp>
          <p:nvSpPr>
            <p:cNvPr id="8" name="Subtitle 8">
              <a:extLst>
                <a:ext uri="{FF2B5EF4-FFF2-40B4-BE49-F238E27FC236}">
                  <a16:creationId xmlns:a16="http://schemas.microsoft.com/office/drawing/2014/main" id="{9F97D80E-A7F5-C244-AE5B-71AF1ABD7681}"/>
                </a:ext>
              </a:extLst>
            </p:cNvPr>
            <p:cNvSpPr txBox="1">
              <a:spLocks/>
            </p:cNvSpPr>
            <p:nvPr/>
          </p:nvSpPr>
          <p:spPr>
            <a:xfrm>
              <a:off x="9520995" y="6073844"/>
              <a:ext cx="763676" cy="339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RIGHT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5C0C54C4-5DED-B94B-9F81-5598767B32E9}"/>
                </a:ext>
              </a:extLst>
            </p:cNvPr>
            <p:cNvSpPr/>
            <p:nvPr/>
          </p:nvSpPr>
          <p:spPr>
            <a:xfrm>
              <a:off x="9637318" y="6391827"/>
              <a:ext cx="640200" cy="2897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280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065627"/>
            <a:ext cx="9662159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real games!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3031351" y="3644440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981486" y="3479952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9143283" y="3644440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2105891" y="3100647"/>
            <a:ext cx="7980218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Press the RIGHT KEY to BEGIN!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75588120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50883</TotalTime>
  <Words>165</Words>
  <Application>Microsoft Macintosh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Black</vt:lpstr>
      <vt:lpstr>Invitation Task</vt:lpstr>
      <vt:lpstr>Invitation Task</vt:lpstr>
      <vt:lpstr>Invitation Task</vt:lpstr>
      <vt:lpstr>PowerPoint Presentation</vt:lpstr>
      <vt:lpstr>Invitation Task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492</cp:revision>
  <dcterms:created xsi:type="dcterms:W3CDTF">2014-09-09T19:40:19Z</dcterms:created>
  <dcterms:modified xsi:type="dcterms:W3CDTF">2023-02-28T03:06:21Z</dcterms:modified>
</cp:coreProperties>
</file>