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498" r:id="rId2"/>
    <p:sldId id="495" r:id="rId3"/>
    <p:sldId id="510" r:id="rId4"/>
    <p:sldId id="536" r:id="rId5"/>
    <p:sldId id="511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8" r:id="rId21"/>
    <p:sldId id="529" r:id="rId22"/>
    <p:sldId id="534" r:id="rId23"/>
    <p:sldId id="530" r:id="rId24"/>
    <p:sldId id="531" r:id="rId25"/>
    <p:sldId id="538" r:id="rId26"/>
    <p:sldId id="532" r:id="rId27"/>
    <p:sldId id="53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11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8"/>
            <p14:sldId id="529"/>
            <p14:sldId id="534"/>
            <p14:sldId id="530"/>
            <p14:sldId id="531"/>
            <p14:sldId id="538"/>
          </p14:sldIdLst>
        </p14:section>
        <p14:section name="run2" id="{D32F0954-C8B6-BD40-8229-7B80911332A3}">
          <p14:sldIdLst>
            <p14:sldId id="532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973"/>
    <a:srgbClr val="6E3600"/>
    <a:srgbClr val="FFFF66"/>
    <a:srgbClr val="00FDFF"/>
    <a:srgbClr val="00FF00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23" autoAdjust="0"/>
    <p:restoredTop sz="93333" autoAdjust="0"/>
  </p:normalViewPr>
  <p:slideViewPr>
    <p:cSldViewPr snapToGrid="0" snapToObjects="1">
      <p:cViewPr varScale="1">
        <p:scale>
          <a:sx n="110" d="100"/>
          <a:sy n="110" d="100"/>
        </p:scale>
        <p:origin x="176" y="3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6/22/22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1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0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70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6/22/22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FDFF"/>
                </a:solidFill>
              </a:rPr>
              <a:t>Social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FFFF66"/>
                </a:solidFill>
              </a:rPr>
              <a:t>Media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FF00"/>
                </a:solidFill>
              </a:rPr>
              <a:t>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“likes”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“likes”.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number of people that like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will tend to vary in the same way for both topics, and the level in which they vary will stay the same throughout the experiment.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just the </a:t>
            </a:r>
            <a:r>
              <a:rPr lang="en-US" u="sng" dirty="0"/>
              <a:t>average number of people that like posts about each topic </a:t>
            </a:r>
            <a:r>
              <a:rPr lang="en-US" dirty="0"/>
              <a:t>that could change for each </a:t>
            </a:r>
            <a:r>
              <a:rPr lang="en-US" dirty="0">
                <a:solidFill>
                  <a:srgbClr val="00FF00"/>
                </a:solidFill>
              </a:rPr>
              <a:t>chat room</a:t>
            </a:r>
            <a:r>
              <a:rPr lang="en-US" dirty="0"/>
              <a:t>. That is because there will be a different 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19382"/>
            <a:ext cx="9448800" cy="49908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more people will like one of the topics than the other.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topic will therefore be the better one for getting the most “likes”.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a new set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 same topic will not always be the one that is liked most.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chatroom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first four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only one of the topics will be lit up. This indicates that you can only choose that topic. </a:t>
            </a:r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“likes” or “</a:t>
            </a:r>
            <a:r>
              <a:rPr lang="en-US" dirty="0">
                <a:solidFill>
                  <a:srgbClr val="00FDFF"/>
                </a:solidFill>
              </a:rPr>
              <a:t>social approval</a:t>
            </a:r>
            <a:r>
              <a:rPr lang="en-US" dirty="0"/>
              <a:t>”, you receive from the other people online.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third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free to choose between the two topics.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“</a:t>
            </a:r>
            <a:r>
              <a:rPr lang="en-US" dirty="0">
                <a:solidFill>
                  <a:srgbClr val="00FDFF"/>
                </a:solidFill>
              </a:rPr>
              <a:t>social approval</a:t>
            </a:r>
            <a:r>
              <a:rPr lang="en-US" dirty="0"/>
              <a:t>” you receive across all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 Try to get the highest </a:t>
            </a:r>
            <a:r>
              <a:rPr lang="en-US" dirty="0">
                <a:solidFill>
                  <a:srgbClr val="00FDFF"/>
                </a:solidFill>
              </a:rPr>
              <a:t>social approval </a:t>
            </a:r>
            <a:r>
              <a:rPr lang="en-US" dirty="0"/>
              <a:t>as possible.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903" y="1934899"/>
            <a:ext cx="8485271" cy="3928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172" y="922386"/>
            <a:ext cx="8935655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Good Job!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Now you know how to play this game.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Once you are ready to start playing the  actual game, please press the RIGHT BUTTON.</a:t>
            </a:r>
          </a:p>
        </p:txBody>
      </p:sp>
    </p:spTree>
    <p:extLst>
      <p:ext uri="{BB962C8B-B14F-4D97-AF65-F5344CB8AC3E}">
        <p14:creationId xmlns:p14="http://schemas.microsoft.com/office/powerpoint/2010/main" val="3634238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you start playing as the person choosing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we'd also like you to help as a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member reading some other players'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see, you will have 5 seconds to click the "like" button if you want to. 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88343" y="2130426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Social Media Game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83" y="236744"/>
            <a:ext cx="1760561" cy="333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BB1882-2811-DC42-B2D6-C0A65CB2AA4E}"/>
              </a:ext>
            </a:extLst>
          </p:cNvPr>
          <p:cNvSpPr txBox="1"/>
          <p:nvPr/>
        </p:nvSpPr>
        <p:spPr>
          <a:xfrm>
            <a:off x="5064211" y="5704512"/>
            <a:ext cx="206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2</a:t>
            </a:r>
          </a:p>
        </p:txBody>
      </p:sp>
    </p:spTree>
    <p:extLst>
      <p:ext uri="{BB962C8B-B14F-4D97-AF65-F5344CB8AC3E}">
        <p14:creationId xmlns:p14="http://schemas.microsoft.com/office/powerpoint/2010/main" val="1204496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317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BUTTON to post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BUTTON to post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00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733" y="473173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1F42A8-D44E-F240-AC52-4EB81DA80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88"/>
          <a:stretch/>
        </p:blipFill>
        <p:spPr>
          <a:xfrm>
            <a:off x="2963464" y="1771040"/>
            <a:ext cx="6176881" cy="4221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DD2079-C87D-ED49-B195-8C5A3FD35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86"/>
          <a:stretch/>
        </p:blipFill>
        <p:spPr>
          <a:xfrm>
            <a:off x="1524000" y="2580735"/>
            <a:ext cx="4380631" cy="3052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5E9C3B-AE03-1E42-94BD-5F20AF29B0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88"/>
          <a:stretch/>
        </p:blipFill>
        <p:spPr>
          <a:xfrm>
            <a:off x="6096000" y="2580736"/>
            <a:ext cx="4413196" cy="3015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2"/>
            <a:ext cx="9491831" cy="55831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there will be 100 people. At the top of the screen, you will see two topics you can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time you choose a topic, a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that topic will appear in the chat. The other people in the chatroom will have 3 seconds to indicate whether they like the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2070385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714" y="296162"/>
            <a:ext cx="8963492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likes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986" y="538487"/>
            <a:ext cx="8122023" cy="236146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 job is to figure out what the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like most.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your best to get as many “likes” as you can!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more people have been included that like one of the topics more than the other. 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“likes”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44649</TotalTime>
  <Words>1739</Words>
  <Application>Microsoft Macintosh PowerPoint</Application>
  <PresentationFormat>Widescreen</PresentationFormat>
  <Paragraphs>208</Paragraphs>
  <Slides>27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Media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474</cp:revision>
  <dcterms:created xsi:type="dcterms:W3CDTF">2014-09-09T19:40:19Z</dcterms:created>
  <dcterms:modified xsi:type="dcterms:W3CDTF">2022-06-22T20:02:07Z</dcterms:modified>
</cp:coreProperties>
</file>