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498" r:id="rId2"/>
    <p:sldId id="495" r:id="rId3"/>
    <p:sldId id="510" r:id="rId4"/>
    <p:sldId id="514" r:id="rId5"/>
    <p:sldId id="515" r:id="rId6"/>
    <p:sldId id="511" r:id="rId7"/>
    <p:sldId id="512" r:id="rId8"/>
    <p:sldId id="513" r:id="rId9"/>
    <p:sldId id="517" r:id="rId10"/>
    <p:sldId id="521" r:id="rId11"/>
    <p:sldId id="520" r:id="rId12"/>
    <p:sldId id="51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BA9"/>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70" autoAdjust="0"/>
    <p:restoredTop sz="93333" autoAdjust="0"/>
  </p:normalViewPr>
  <p:slideViewPr>
    <p:cSldViewPr snapToGrid="0" snapToObjects="1">
      <p:cViewPr varScale="1">
        <p:scale>
          <a:sx n="119" d="100"/>
          <a:sy n="119" d="100"/>
        </p:scale>
        <p:origin x="664" y="1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9/8/20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84436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326500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9/8/20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9/8/20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9/8/20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9/8/20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Limited Offer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46151" y="768610"/>
            <a:ext cx="10899697" cy="1463040"/>
          </a:xfrm>
        </p:spPr>
        <p:txBody>
          <a:bodyPr>
            <a:noAutofit/>
          </a:bodyPr>
          <a:lstStyle/>
          <a:p>
            <a:pPr marL="0" indent="0">
              <a:buNone/>
            </a:pPr>
            <a:r>
              <a:rPr lang="en-US" dirty="0"/>
              <a:t>If you choose to accept the current offer, then that is the amount of money you receive for that trial and you will proceed to the next trial.</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84E488-FDCD-2247-82D4-2B57AEC8C5EA}"/>
              </a:ext>
            </a:extLst>
          </p:cNvPr>
          <p:cNvSpPr/>
          <p:nvPr/>
        </p:nvSpPr>
        <p:spPr>
          <a:xfrm>
            <a:off x="4083489" y="3321489"/>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25079B-B645-DA4E-AA1D-6DB8D8D4668B}"/>
              </a:ext>
            </a:extLst>
          </p:cNvPr>
          <p:cNvSpPr txBox="1"/>
          <p:nvPr/>
        </p:nvSpPr>
        <p:spPr>
          <a:xfrm>
            <a:off x="5554101" y="4265971"/>
            <a:ext cx="1083795" cy="646331"/>
          </a:xfrm>
          <a:prstGeom prst="rect">
            <a:avLst/>
          </a:prstGeom>
          <a:solidFill>
            <a:schemeClr val="bg1"/>
          </a:solidFill>
        </p:spPr>
        <p:txBody>
          <a:bodyPr wrap="square" rtlCol="0">
            <a:spAutoFit/>
          </a:bodyPr>
          <a:lstStyle/>
          <a:p>
            <a:r>
              <a:rPr lang="en-US" sz="3600" dirty="0">
                <a:latin typeface="Helvetica" pitchFamily="2" charset="0"/>
              </a:rPr>
              <a:t>12 ¢</a:t>
            </a:r>
          </a:p>
        </p:txBody>
      </p:sp>
    </p:spTree>
    <p:extLst>
      <p:ext uri="{BB962C8B-B14F-4D97-AF65-F5344CB8AC3E}">
        <p14:creationId xmlns:p14="http://schemas.microsoft.com/office/powerpoint/2010/main" val="265632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1579554"/>
            <a:ext cx="10510220" cy="2723505"/>
          </a:xfrm>
        </p:spPr>
        <p:txBody>
          <a:bodyPr>
            <a:noAutofit/>
          </a:bodyPr>
          <a:lstStyle/>
          <a:p>
            <a:pPr marL="0" indent="0" algn="ctr">
              <a:buNone/>
            </a:pPr>
            <a:r>
              <a:rPr lang="en-US" dirty="0"/>
              <a:t>If you respond too late, or if the offer is revoked after you choose to wait, then you will win nothing for that trial.</a:t>
            </a:r>
          </a:p>
          <a:p>
            <a:pPr marL="0" indent="0" algn="ctr">
              <a:buNone/>
            </a:pPr>
            <a:endParaRPr lang="en-US" dirty="0"/>
          </a:p>
          <a:p>
            <a:pPr marL="0" indent="0" algn="ctr">
              <a:buNone/>
            </a:pPr>
            <a:r>
              <a:rPr lang="en-US" dirty="0"/>
              <a:t>You will then proceed to the next trial.</a:t>
            </a:r>
          </a:p>
        </p:txBody>
      </p:sp>
    </p:spTree>
    <p:extLst>
      <p:ext uri="{BB962C8B-B14F-4D97-AF65-F5344CB8AC3E}">
        <p14:creationId xmlns:p14="http://schemas.microsoft.com/office/powerpoint/2010/main" val="307593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296240"/>
            <a:ext cx="10510220" cy="1463040"/>
          </a:xfrm>
        </p:spPr>
        <p:txBody>
          <a:bodyPr>
            <a:noAutofit/>
          </a:bodyPr>
          <a:lstStyle/>
          <a:p>
            <a:pPr marL="0" indent="0" algn="ctr">
              <a:buNone/>
            </a:pPr>
            <a:r>
              <a:rPr lang="en-US" dirty="0"/>
              <a:t>You will be paid additional money for your participation in the study based on how much you win on this task .</a:t>
            </a:r>
          </a:p>
        </p:txBody>
      </p:sp>
    </p:spTree>
    <p:extLst>
      <p:ext uri="{BB962C8B-B14F-4D97-AF65-F5344CB8AC3E}">
        <p14:creationId xmlns:p14="http://schemas.microsoft.com/office/powerpoint/2010/main" val="34307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50531"/>
            <a:ext cx="10510220" cy="4406499"/>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you will be offered a certain amount of money on each trial. </a:t>
            </a:r>
          </a:p>
          <a:p>
            <a:pPr marL="0" indent="0">
              <a:buNone/>
            </a:pPr>
            <a:endParaRPr lang="en-US" dirty="0"/>
          </a:p>
          <a:p>
            <a:pPr marL="0" indent="0">
              <a:buNone/>
            </a:pPr>
            <a:r>
              <a:rPr lang="en-US" dirty="0"/>
              <a:t>You will have the choice to accept the offer or wait for a better offer in the future.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23506" b="51720"/>
          <a:stretch/>
        </p:blipFill>
        <p:spPr>
          <a:xfrm>
            <a:off x="2080924" y="2086376"/>
            <a:ext cx="8030152" cy="1234289"/>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buNone/>
            </a:pPr>
            <a:r>
              <a:rPr lang="en-US" dirty="0"/>
              <a:t>The offer will be displayed under pictures of several boxes, like shown below (in this case, an offer of 12 cents).</a:t>
            </a:r>
          </a:p>
          <a:p>
            <a:pPr marL="0" indent="0">
              <a:buNone/>
            </a:pPr>
            <a:endParaRPr lang="en-US" dirty="0"/>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4B6B42-E25F-7D48-8F43-357DBD4F3793}"/>
              </a:ext>
            </a:extLst>
          </p:cNvPr>
          <p:cNvSpPr txBox="1"/>
          <p:nvPr/>
        </p:nvSpPr>
        <p:spPr>
          <a:xfrm>
            <a:off x="5554102" y="3284845"/>
            <a:ext cx="1083795" cy="646331"/>
          </a:xfrm>
          <a:prstGeom prst="rect">
            <a:avLst/>
          </a:prstGeom>
          <a:noFill/>
        </p:spPr>
        <p:txBody>
          <a:bodyPr wrap="square" rtlCol="0">
            <a:spAutoFit/>
          </a:bodyPr>
          <a:lstStyle/>
          <a:p>
            <a:r>
              <a:rPr lang="en-US" sz="3600" dirty="0">
                <a:latin typeface="Helvetica" pitchFamily="2" charset="0"/>
              </a:rPr>
              <a:t>12 ¢</a:t>
            </a:r>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buNone/>
            </a:pPr>
            <a:r>
              <a:rPr lang="en-US" dirty="0"/>
              <a:t>The boxes represent the number of timepoints in each trial. In the example trial below, there would be 8 timepoints (8 boxes).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6C9F8530-67D0-1E40-9848-A669800E411B}"/>
              </a:ext>
            </a:extLst>
          </p:cNvPr>
          <p:cNvPicPr>
            <a:picLocks noChangeAspect="1"/>
          </p:cNvPicPr>
          <p:nvPr/>
        </p:nvPicPr>
        <p:blipFill rotWithShape="1">
          <a:blip r:embed="rId3"/>
          <a:srcRect t="23506" b="51720"/>
          <a:stretch/>
        </p:blipFill>
        <p:spPr>
          <a:xfrm>
            <a:off x="2080924" y="2086376"/>
            <a:ext cx="8030152" cy="1234289"/>
          </a:xfrm>
          <a:prstGeom prst="rect">
            <a:avLst/>
          </a:prstGeom>
        </p:spPr>
      </p:pic>
      <p:sp>
        <p:nvSpPr>
          <p:cNvPr id="11" name="Rectangle 10">
            <a:extLst>
              <a:ext uri="{FF2B5EF4-FFF2-40B4-BE49-F238E27FC236}">
                <a16:creationId xmlns:a16="http://schemas.microsoft.com/office/drawing/2014/main" id="{60BA86C0-DE03-CB48-BF3A-1ECDADB206B5}"/>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59970E6-DE98-324A-B56F-C7A232FE74E3}"/>
              </a:ext>
            </a:extLst>
          </p:cNvPr>
          <p:cNvSpPr txBox="1"/>
          <p:nvPr/>
        </p:nvSpPr>
        <p:spPr>
          <a:xfrm>
            <a:off x="5554102" y="3284845"/>
            <a:ext cx="1083795" cy="646331"/>
          </a:xfrm>
          <a:prstGeom prst="rect">
            <a:avLst/>
          </a:prstGeom>
          <a:noFill/>
        </p:spPr>
        <p:txBody>
          <a:bodyPr wrap="square" rtlCol="0">
            <a:spAutoFit/>
          </a:bodyPr>
          <a:lstStyle/>
          <a:p>
            <a:r>
              <a:rPr lang="en-US" sz="3600" dirty="0">
                <a:latin typeface="Helvetica" pitchFamily="2" charset="0"/>
              </a:rPr>
              <a:t>12 ¢</a:t>
            </a:r>
          </a:p>
        </p:txBody>
      </p:sp>
    </p:spTree>
    <p:extLst>
      <p:ext uri="{BB962C8B-B14F-4D97-AF65-F5344CB8AC3E}">
        <p14:creationId xmlns:p14="http://schemas.microsoft.com/office/powerpoint/2010/main" val="423230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b="51576"/>
          <a:stretch/>
        </p:blipFill>
        <p:spPr>
          <a:xfrm>
            <a:off x="2080924" y="1929784"/>
            <a:ext cx="8030152" cy="2209577"/>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3"/>
            <a:ext cx="10510220" cy="2209577"/>
          </a:xfrm>
        </p:spPr>
        <p:txBody>
          <a:bodyPr>
            <a:noAutofit/>
          </a:bodyPr>
          <a:lstStyle/>
          <a:p>
            <a:pPr marL="0" indent="0">
              <a:buNone/>
            </a:pPr>
            <a:r>
              <a:rPr lang="en-US" dirty="0"/>
              <a:t>In other trials there will be 4 timepoints as shown below. For each timepoint, you will be given the choice to accept the offer or wait, where each time you wait the offer could get bigger or go away.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3D5AF8-5F8A-DD4E-B0D0-3BE19A2684C9}"/>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DD861D8-1BFA-D641-95A5-CCCE31D70E85}"/>
              </a:ext>
            </a:extLst>
          </p:cNvPr>
          <p:cNvSpPr txBox="1"/>
          <p:nvPr/>
        </p:nvSpPr>
        <p:spPr>
          <a:xfrm>
            <a:off x="5554102" y="4000480"/>
            <a:ext cx="1083795" cy="646331"/>
          </a:xfrm>
          <a:prstGeom prst="rect">
            <a:avLst/>
          </a:prstGeom>
          <a:noFill/>
        </p:spPr>
        <p:txBody>
          <a:bodyPr wrap="square" rtlCol="0">
            <a:spAutoFit/>
          </a:bodyPr>
          <a:lstStyle/>
          <a:p>
            <a:r>
              <a:rPr lang="en-US" sz="3600" dirty="0">
                <a:latin typeface="Helvetica" pitchFamily="2" charset="0"/>
              </a:rPr>
              <a:t>12 ¢</a:t>
            </a:r>
          </a:p>
        </p:txBody>
      </p:sp>
    </p:spTree>
    <p:extLst>
      <p:ext uri="{BB962C8B-B14F-4D97-AF65-F5344CB8AC3E}">
        <p14:creationId xmlns:p14="http://schemas.microsoft.com/office/powerpoint/2010/main" val="230985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Once you see the </a:t>
            </a:r>
            <a:r>
              <a:rPr lang="en-US" u="sng" dirty="0"/>
              <a:t>white</a:t>
            </a:r>
            <a:r>
              <a:rPr lang="en-US" dirty="0"/>
              <a:t> “accept” or “wait” options, you will have </a:t>
            </a:r>
            <a:r>
              <a:rPr lang="en-US" b="1" dirty="0"/>
              <a:t>1 second </a:t>
            </a:r>
            <a:r>
              <a:rPr lang="en-US" dirty="0"/>
              <a:t>to either accept the current offer or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A27ACE-42AA-DE4B-9927-075866FC1F10}"/>
              </a:ext>
            </a:extLst>
          </p:cNvPr>
          <p:cNvSpPr txBox="1"/>
          <p:nvPr/>
        </p:nvSpPr>
        <p:spPr>
          <a:xfrm>
            <a:off x="5683198" y="3333506"/>
            <a:ext cx="1083795" cy="646331"/>
          </a:xfrm>
          <a:prstGeom prst="rect">
            <a:avLst/>
          </a:prstGeom>
          <a:solidFill>
            <a:schemeClr val="bg1"/>
          </a:solidFill>
        </p:spPr>
        <p:txBody>
          <a:bodyPr wrap="square" rtlCol="0">
            <a:spAutoFit/>
          </a:bodyPr>
          <a:lstStyle/>
          <a:p>
            <a:r>
              <a:rPr lang="en-US" sz="3600" dirty="0">
                <a:latin typeface="Helvetica" pitchFamily="2" charset="0"/>
              </a:rPr>
              <a:t>12 ¢</a:t>
            </a:r>
          </a:p>
        </p:txBody>
      </p:sp>
    </p:spTree>
    <p:extLst>
      <p:ext uri="{BB962C8B-B14F-4D97-AF65-F5344CB8AC3E}">
        <p14:creationId xmlns:p14="http://schemas.microsoft.com/office/powerpoint/2010/main" val="151430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Use the LEFT Button to ACCEPT the offer.</a:t>
            </a:r>
          </a:p>
          <a:p>
            <a:pPr marL="0" indent="0" algn="ctr">
              <a:buNone/>
            </a:pPr>
            <a:r>
              <a:rPr lang="en-US" dirty="0"/>
              <a:t>Use the RIGHT Button to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7B29D71-336D-CF42-9066-2EC8F25E23FE}"/>
              </a:ext>
            </a:extLst>
          </p:cNvPr>
          <p:cNvSpPr txBox="1"/>
          <p:nvPr/>
        </p:nvSpPr>
        <p:spPr>
          <a:xfrm>
            <a:off x="5650921" y="3418096"/>
            <a:ext cx="1083795" cy="646331"/>
          </a:xfrm>
          <a:prstGeom prst="rect">
            <a:avLst/>
          </a:prstGeom>
          <a:solidFill>
            <a:schemeClr val="bg1"/>
          </a:solidFill>
        </p:spPr>
        <p:txBody>
          <a:bodyPr wrap="square" rtlCol="0">
            <a:spAutoFit/>
          </a:bodyPr>
          <a:lstStyle/>
          <a:p>
            <a:r>
              <a:rPr lang="en-US" sz="3600" dirty="0">
                <a:latin typeface="Helvetica" pitchFamily="2" charset="0"/>
              </a:rPr>
              <a:t>12 ¢</a:t>
            </a:r>
          </a:p>
        </p:txBody>
      </p:sp>
    </p:spTree>
    <p:extLst>
      <p:ext uri="{BB962C8B-B14F-4D97-AF65-F5344CB8AC3E}">
        <p14:creationId xmlns:p14="http://schemas.microsoft.com/office/powerpoint/2010/main" val="426405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If you choose to wait, the offer could stay the same or a better offer may appear. For example, the 12 below might be replaced by a 70. However, there is also a chance that the original offer will be revoked, and you will win no money for that trial.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880262-AA0B-7149-BA74-16F4B97BF2D5}"/>
              </a:ext>
            </a:extLst>
          </p:cNvPr>
          <p:cNvSpPr txBox="1"/>
          <p:nvPr/>
        </p:nvSpPr>
        <p:spPr>
          <a:xfrm>
            <a:off x="5554102" y="4192659"/>
            <a:ext cx="1083795" cy="646331"/>
          </a:xfrm>
          <a:prstGeom prst="rect">
            <a:avLst/>
          </a:prstGeom>
          <a:solidFill>
            <a:schemeClr val="bg1"/>
          </a:solidFill>
        </p:spPr>
        <p:txBody>
          <a:bodyPr wrap="square" rtlCol="0">
            <a:spAutoFit/>
          </a:bodyPr>
          <a:lstStyle/>
          <a:p>
            <a:r>
              <a:rPr lang="en-US" sz="3600" dirty="0">
                <a:latin typeface="Helvetica" pitchFamily="2" charset="0"/>
              </a:rPr>
              <a:t>12 ¢</a:t>
            </a:r>
          </a:p>
        </p:txBody>
      </p:sp>
    </p:spTree>
    <p:extLst>
      <p:ext uri="{BB962C8B-B14F-4D97-AF65-F5344CB8AC3E}">
        <p14:creationId xmlns:p14="http://schemas.microsoft.com/office/powerpoint/2010/main" val="5153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46151" y="768610"/>
            <a:ext cx="10899697" cy="1463040"/>
          </a:xfrm>
        </p:spPr>
        <p:txBody>
          <a:bodyPr>
            <a:noAutofit/>
          </a:bodyPr>
          <a:lstStyle/>
          <a:p>
            <a:pPr marL="0" indent="0">
              <a:buNone/>
            </a:pPr>
            <a:r>
              <a:rPr lang="en-US" dirty="0"/>
              <a:t>After each timepoint, the boxes will turn blue, moving from left to right, indicating how many timepoints in the trial have gone by.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84E488-FDCD-2247-82D4-2B57AEC8C5EA}"/>
              </a:ext>
            </a:extLst>
          </p:cNvPr>
          <p:cNvSpPr/>
          <p:nvPr/>
        </p:nvSpPr>
        <p:spPr>
          <a:xfrm>
            <a:off x="4083489" y="3321489"/>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25079B-B645-DA4E-AA1D-6DB8D8D4668B}"/>
              </a:ext>
            </a:extLst>
          </p:cNvPr>
          <p:cNvSpPr txBox="1"/>
          <p:nvPr/>
        </p:nvSpPr>
        <p:spPr>
          <a:xfrm>
            <a:off x="5554101" y="4265971"/>
            <a:ext cx="1083795" cy="646331"/>
          </a:xfrm>
          <a:prstGeom prst="rect">
            <a:avLst/>
          </a:prstGeom>
          <a:solidFill>
            <a:schemeClr val="bg1"/>
          </a:solidFill>
        </p:spPr>
        <p:txBody>
          <a:bodyPr wrap="square" rtlCol="0">
            <a:spAutoFit/>
          </a:bodyPr>
          <a:lstStyle/>
          <a:p>
            <a:r>
              <a:rPr lang="en-US" sz="3600" dirty="0">
                <a:latin typeface="Helvetica" pitchFamily="2" charset="0"/>
              </a:rPr>
              <a:t>12 ¢</a:t>
            </a:r>
          </a:p>
        </p:txBody>
      </p:sp>
    </p:spTree>
    <p:extLst>
      <p:ext uri="{BB962C8B-B14F-4D97-AF65-F5344CB8AC3E}">
        <p14:creationId xmlns:p14="http://schemas.microsoft.com/office/powerpoint/2010/main" val="168501601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46179</TotalTime>
  <Words>466</Words>
  <Application>Microsoft Macintosh PowerPoint</Application>
  <PresentationFormat>Widescreen</PresentationFormat>
  <Paragraphs>65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Helvetica</vt:lpstr>
      <vt:lpstr>Black</vt:lpstr>
      <vt:lpstr>Limited Offer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460</cp:revision>
  <dcterms:created xsi:type="dcterms:W3CDTF">2014-09-09T19:40:19Z</dcterms:created>
  <dcterms:modified xsi:type="dcterms:W3CDTF">2020-09-08T20:03:38Z</dcterms:modified>
</cp:coreProperties>
</file>