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498" r:id="rId2"/>
    <p:sldId id="495" r:id="rId3"/>
    <p:sldId id="521" r:id="rId4"/>
    <p:sldId id="522" r:id="rId5"/>
    <p:sldId id="523" r:id="rId6"/>
    <p:sldId id="510" r:id="rId7"/>
    <p:sldId id="514" r:id="rId8"/>
    <p:sldId id="515" r:id="rId9"/>
    <p:sldId id="524" r:id="rId10"/>
    <p:sldId id="511" r:id="rId11"/>
    <p:sldId id="512" r:id="rId12"/>
    <p:sldId id="517" r:id="rId13"/>
    <p:sldId id="519" r:id="rId14"/>
    <p:sldId id="513" r:id="rId15"/>
    <p:sldId id="525" r:id="rId16"/>
    <p:sldId id="520" r:id="rId17"/>
    <p:sldId id="518" r:id="rId18"/>
    <p:sldId id="52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6BA9"/>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3333" autoAdjust="0"/>
  </p:normalViewPr>
  <p:slideViewPr>
    <p:cSldViewPr snapToGrid="0" snapToObjects="1">
      <p:cViewPr varScale="1">
        <p:scale>
          <a:sx n="119" d="100"/>
          <a:sy n="119" d="100"/>
        </p:scale>
        <p:origin x="672"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7/8/22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265004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4699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7/8/22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953765"/>
          </a:xfrm>
        </p:spPr>
        <p:txBody>
          <a:bodyPr>
            <a:noAutofit/>
          </a:bodyPr>
          <a:lstStyle/>
          <a:p>
            <a:pPr marL="0" indent="0">
              <a:buNone/>
            </a:pPr>
            <a:r>
              <a:rPr lang="en-US" dirty="0"/>
              <a:t>Once you see the “select” or “wait” options, you will have </a:t>
            </a:r>
            <a:r>
              <a:rPr lang="en-US" b="1" dirty="0"/>
              <a:t>5 seconds </a:t>
            </a:r>
            <a:r>
              <a:rPr lang="en-US" dirty="0"/>
              <a:t>to decide to select this person for a date or to wait and see if a better match comes along. </a:t>
            </a:r>
          </a:p>
          <a:p>
            <a:pPr marL="0" indent="0">
              <a:buNone/>
            </a:pPr>
            <a:r>
              <a:rPr lang="en-US" dirty="0"/>
              <a:t>If you don’t make a choice within 5 seconds, you will be disqualified and leave the event alone.</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430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Use the LEFT Button to SELECT the person.</a:t>
            </a:r>
          </a:p>
          <a:p>
            <a:pPr marL="0" indent="0" algn="ctr">
              <a:buNone/>
            </a:pPr>
            <a:r>
              <a:rPr lang="en-US" dirty="0"/>
              <a:t>Use the RIGHT Button to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4E54833F-D227-2344-9314-CF120DFE5AB3}"/>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53BBEE5D-ADB2-2E43-BD9C-C3F6F3394819}"/>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21AA0234-2820-C24D-A64F-8E9D178DFBD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EA56A521-22ED-7945-B566-C4D73338B36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2C8FA05-4412-2949-A070-700CBC03E030}"/>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C2E13D3C-8AE2-5C43-9FF6-3E0F184FD88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29A787F8-3A37-4046-93B8-CB9557A6D77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405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With each choice to wait, the next silhouette will be highlighted, moving from left to right. This will help you see how many times you have waited and how many people are left to meet.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501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someone, the event will end.</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22BB0B3C-54BA-C44C-BB14-AFA17C9BBE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E414FD7-3DE6-5644-A9DB-22A20677617C}"/>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9C3CBDA-A72A-4247-A084-11FA9A17BE2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33B5124B-AA26-7F4F-B6AC-BDCCD07A147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E18ABE1-468F-4D4D-A45B-08A4132F493F}"/>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0CF8A393-1C72-6344-A143-059F2FC762F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D430FFB7-471D-4545-9A46-39D50A90A31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553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73162" y="561969"/>
            <a:ext cx="10445676" cy="3633513"/>
          </a:xfrm>
        </p:spPr>
        <p:txBody>
          <a:bodyPr>
            <a:noAutofit/>
          </a:bodyPr>
          <a:lstStyle/>
          <a:p>
            <a:pPr marL="0" indent="0">
              <a:buNone/>
            </a:pPr>
            <a:r>
              <a:rPr lang="en-US" dirty="0"/>
              <a:t>Remember, if you choose to wait, you might meet someone who matches your preferences better. You might also meet someone else who matches your preferences the same as before. </a:t>
            </a:r>
          </a:p>
          <a:p>
            <a:pPr marL="0" indent="0">
              <a:buNone/>
            </a:pPr>
            <a:r>
              <a:rPr lang="en-US" dirty="0"/>
              <a:t>However, there is also a chance that everyone else at the event will get chosen and you will have to leave the event alone. </a:t>
            </a:r>
          </a:p>
        </p:txBody>
      </p:sp>
      <p:sp>
        <p:nvSpPr>
          <p:cNvPr id="7" name="Title 3">
            <a:extLst>
              <a:ext uri="{FF2B5EF4-FFF2-40B4-BE49-F238E27FC236}">
                <a16:creationId xmlns:a16="http://schemas.microsoft.com/office/drawing/2014/main" id="{11DB51C0-0CDF-3C4C-A86A-4549189FE21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649CEF08-73B1-CF40-84F8-4C17C1BBEC86}"/>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DE705BF1-1213-BC45-811B-037EB03629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71063AB9-1806-1148-8391-C181B45DAA4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2E8A40-3360-2645-86D7-72649B2C668B}"/>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8A1A874F-7112-9F4D-B3DB-337EEF02A8C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104F9813-CD0E-1B40-89B3-108EA9B0D4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0348" y="812270"/>
            <a:ext cx="9671303" cy="1463040"/>
          </a:xfrm>
        </p:spPr>
        <p:txBody>
          <a:bodyPr>
            <a:noAutofit/>
          </a:bodyPr>
          <a:lstStyle/>
          <a:p>
            <a:pPr marL="0" indent="0">
              <a:buNone/>
            </a:pPr>
            <a:r>
              <a:rPr lang="en-US" dirty="0"/>
              <a:t>If you meet the person who is the best match at that event, the color of the letters will change to </a:t>
            </a:r>
            <a:r>
              <a:rPr lang="en-US" dirty="0">
                <a:solidFill>
                  <a:srgbClr val="00FF00"/>
                </a:solidFill>
              </a:rPr>
              <a:t>green</a:t>
            </a:r>
            <a:r>
              <a:rPr lang="en-US"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itle 3">
            <a:extLst>
              <a:ext uri="{FF2B5EF4-FFF2-40B4-BE49-F238E27FC236}">
                <a16:creationId xmlns:a16="http://schemas.microsoft.com/office/drawing/2014/main" id="{320F14FC-0A70-0542-ADC0-F07951FDB11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B3D3176-52FC-FA40-AFAA-60E7DA0233AD}"/>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F1F9C96-F618-7A4F-B306-BEFA0A6C151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6474D9A4-9D25-EA41-81FF-3500B1DFA04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DDA2E-7EBA-BF46-85ED-6D7E2F935E6A}"/>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27251AF0-7822-1346-AD86-40644DB60514}"/>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90C6F690-2741-7C4D-BEDA-F803A133ED9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69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28858"/>
          </a:xfrm>
        </p:spPr>
        <p:txBody>
          <a:bodyPr>
            <a:noAutofit/>
          </a:bodyPr>
          <a:lstStyle/>
          <a:p>
            <a:pPr marL="0" indent="0">
              <a:buNone/>
            </a:pPr>
            <a:r>
              <a:rPr lang="en-US" dirty="0"/>
              <a:t>If you respond too late, or if everyone else gets chosen, then the screen will indicate the you </a:t>
            </a:r>
            <a:r>
              <a:rPr lang="en-US" b="1" dirty="0">
                <a:solidFill>
                  <a:srgbClr val="FF0000"/>
                </a:solidFill>
              </a:rPr>
              <a:t>end up alone</a:t>
            </a:r>
            <a:r>
              <a:rPr lang="en-US" b="1"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3463327" y="4084948"/>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
        <p:nvSpPr>
          <p:cNvPr id="8" name="Title 3">
            <a:extLst>
              <a:ext uri="{FF2B5EF4-FFF2-40B4-BE49-F238E27FC236}">
                <a16:creationId xmlns:a16="http://schemas.microsoft.com/office/drawing/2014/main" id="{6AC441D2-CC5D-D148-BC3E-2A09963EF5F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9" name="Group 8">
            <a:extLst>
              <a:ext uri="{FF2B5EF4-FFF2-40B4-BE49-F238E27FC236}">
                <a16:creationId xmlns:a16="http://schemas.microsoft.com/office/drawing/2014/main" id="{4EBD588F-DE3F-E347-81B6-EBF19E1BB29C}"/>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7FCAA31-EAC3-F145-9629-FE7FFB39902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2EC628C5-7BBC-0547-A873-B33D26368C0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4A2A179-079A-6540-A1F1-23691BCED951}"/>
              </a:ext>
            </a:extLst>
          </p:cNvPr>
          <p:cNvGrpSpPr/>
          <p:nvPr/>
        </p:nvGrpSpPr>
        <p:grpSpPr>
          <a:xfrm>
            <a:off x="2313771" y="6175196"/>
            <a:ext cx="726263" cy="506769"/>
            <a:chOff x="2141031" y="6174821"/>
            <a:chExt cx="726263" cy="506769"/>
          </a:xfrm>
        </p:grpSpPr>
        <p:sp>
          <p:nvSpPr>
            <p:cNvPr id="17" name="Subtitle 8">
              <a:extLst>
                <a:ext uri="{FF2B5EF4-FFF2-40B4-BE49-F238E27FC236}">
                  <a16:creationId xmlns:a16="http://schemas.microsoft.com/office/drawing/2014/main" id="{F28B9778-1C8B-674E-86BA-49097910B24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8" name="Right Arrow 17">
              <a:extLst>
                <a:ext uri="{FF2B5EF4-FFF2-40B4-BE49-F238E27FC236}">
                  <a16:creationId xmlns:a16="http://schemas.microsoft.com/office/drawing/2014/main" id="{2C5DCF4D-BD9A-5A4B-9A3D-267374EA4D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593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617557"/>
            <a:ext cx="10510220" cy="4040015"/>
          </a:xfrm>
        </p:spPr>
        <p:txBody>
          <a:bodyPr>
            <a:noAutofit/>
          </a:bodyPr>
          <a:lstStyle/>
          <a:p>
            <a:pPr marL="0" indent="0">
              <a:buNone/>
            </a:pPr>
            <a:r>
              <a:rPr lang="en-US" dirty="0"/>
              <a:t>Remember, not everyone you choose will also be interested in you. So to successfully find a romantic partner, you will want to get as many dates 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2876412D-1230-834C-9A4A-1477D04BBB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1EE5CAF-6292-E749-BA44-F1CC40C3761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7135196C-D460-4D4E-BC43-223FFFCD55B4}"/>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7CB59BB2-0A21-B745-B1BE-6B81EF6182B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A258014-239B-BF45-82B8-7C92A8C00540}"/>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14C76FF-33E2-8346-A7D9-D5691CF663E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E02EDF5F-F863-F742-A4EF-24D3514CA3F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965960"/>
            <a:ext cx="9662159" cy="1463040"/>
          </a:xfrm>
        </p:spPr>
        <p:txBody>
          <a:bodyPr>
            <a:noAutofit/>
          </a:bodyPr>
          <a:lstStyle/>
          <a:p>
            <a:pPr marL="0" indent="0">
              <a:buNone/>
            </a:pPr>
            <a:r>
              <a:rPr lang="en-US" dirty="0"/>
              <a:t>To help you get comfortable with this task, let’s do a few practice events</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F30D724-A8CE-3A41-A1A4-6768A35F99B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A055A16D-A8A0-3F4E-A40E-0DE76845C93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CFA6E1B-6897-D24D-9EFD-3B63BA482CA2}"/>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3CAEB893-B99E-F54D-AE57-AD72602B585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47477197-C3D1-D24C-B194-2D37D02EEF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82804"/>
            <a:ext cx="10510220" cy="4406499"/>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 name="Group 3">
            <a:extLst>
              <a:ext uri="{FF2B5EF4-FFF2-40B4-BE49-F238E27FC236}">
                <a16:creationId xmlns:a16="http://schemas.microsoft.com/office/drawing/2014/main" id="{2D13AE20-8196-EF4E-8BF1-B6823DD50C5B}"/>
              </a:ext>
            </a:extLst>
          </p:cNvPr>
          <p:cNvGrpSpPr/>
          <p:nvPr/>
        </p:nvGrpSpPr>
        <p:grpSpPr>
          <a:xfrm>
            <a:off x="9151966" y="6157852"/>
            <a:ext cx="726263" cy="506769"/>
            <a:chOff x="9551255" y="6174821"/>
            <a:chExt cx="726263" cy="506769"/>
          </a:xfrm>
        </p:grpSpPr>
        <p:sp>
          <p:nvSpPr>
            <p:cNvPr id="12" name="Subtitle 8"/>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AA46F24B-2D49-DD49-9C8F-AF2700199661}"/>
              </a:ext>
            </a:extLst>
          </p:cNvPr>
          <p:cNvGrpSpPr/>
          <p:nvPr/>
        </p:nvGrpSpPr>
        <p:grpSpPr>
          <a:xfrm>
            <a:off x="2313771" y="6175196"/>
            <a:ext cx="726263" cy="506769"/>
            <a:chOff x="2141031" y="6174821"/>
            <a:chExt cx="726263" cy="506769"/>
          </a:xfrm>
        </p:grpSpPr>
        <p:sp>
          <p:nvSpPr>
            <p:cNvPr id="7" name="Subtitle 8">
              <a:extLst>
                <a:ext uri="{FF2B5EF4-FFF2-40B4-BE49-F238E27FC236}">
                  <a16:creationId xmlns:a16="http://schemas.microsoft.com/office/drawing/2014/main" id="{DAC72EF1-EE4E-1D4A-A850-38DA96C5BD0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8" name="Right Arrow 7">
              <a:extLst>
                <a:ext uri="{FF2B5EF4-FFF2-40B4-BE49-F238E27FC236}">
                  <a16:creationId xmlns:a16="http://schemas.microsoft.com/office/drawing/2014/main" id="{893F26E4-C6FE-2849-B181-8F83F8ED0AD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a:p>
            <a:pPr marL="0" indent="0">
              <a:buNone/>
            </a:pPr>
            <a:r>
              <a:rPr lang="en-US" dirty="0"/>
              <a:t>After being introduced to a person, you can choose to accept them as the one you’d like to go on a date with. Alternatively, you can choose to turn them down and wait to see if someone better comes along. However, if you wait, there’s a risk that all the other people at the event will be chosen and you could end up alone.</a:t>
            </a:r>
          </a:p>
          <a:p>
            <a:pPr marL="0" indent="0">
              <a:buNone/>
            </a:pPr>
            <a:endParaRPr lang="en-US" dirty="0"/>
          </a:p>
        </p:txBody>
      </p:sp>
      <p:sp>
        <p:nvSpPr>
          <p:cNvPr id="7" name="Title 3">
            <a:extLst>
              <a:ext uri="{FF2B5EF4-FFF2-40B4-BE49-F238E27FC236}">
                <a16:creationId xmlns:a16="http://schemas.microsoft.com/office/drawing/2014/main" id="{AC290335-AD86-5C4B-A469-26E6959D087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AFB3B776-3104-1446-B7BC-51D99332590E}"/>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C87D20E0-ED77-7E4E-829C-5E2D3852533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C0F6A44E-512E-F047-9D92-95DD203D31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5791BE-E3BE-844E-8F86-542256427E97}"/>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62D6517-9B68-E344-A75B-99235195BA2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8FE7C8F9-1767-BB4A-B998-048D2E475F7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At some of the smaller events, there will be 4 people to meet. At other larger events, there will be 8 people to meet. But remember that you may not get to meet all of them. Once you choose a person to go on a date with, you will not get to meet the others attending that event. Also, if everyone else gets chosen, you will not get to meet the others and you will leave the event alone.</a:t>
            </a:r>
          </a:p>
          <a:p>
            <a:pPr marL="0" indent="0">
              <a:buNone/>
            </a:pPr>
            <a:endParaRPr lang="en-US" dirty="0"/>
          </a:p>
          <a:p>
            <a:pPr marL="0" indent="0">
              <a:buNone/>
            </a:pPr>
            <a:endParaRPr lang="en-US" dirty="0"/>
          </a:p>
        </p:txBody>
      </p:sp>
      <p:sp>
        <p:nvSpPr>
          <p:cNvPr id="17" name="Title 3">
            <a:extLst>
              <a:ext uri="{FF2B5EF4-FFF2-40B4-BE49-F238E27FC236}">
                <a16:creationId xmlns:a16="http://schemas.microsoft.com/office/drawing/2014/main" id="{E357623A-7BE8-D745-B3D1-3AB0A18E33F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BCFFC7B0-6A96-EA41-BABD-04EA5E8BCEFE}"/>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58EA4D9-237F-E64C-B865-73B63116D84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281F9ACB-1241-0A49-A15B-AC16DA1B465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A59D0BA-01E9-194B-AE13-1DEDCDF64333}"/>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37625DB7-0BC3-F149-B252-76A69FDBF6A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35B45C1B-5EA8-0043-854D-358D50100E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336457"/>
            <a:ext cx="10510220" cy="5268277"/>
          </a:xfrm>
        </p:spPr>
        <p:txBody>
          <a:bodyPr>
            <a:noAutofit/>
          </a:bodyPr>
          <a:lstStyle/>
          <a:p>
            <a:pPr marL="0" indent="0">
              <a:buNone/>
            </a:pPr>
            <a:r>
              <a:rPr lang="en-US" dirty="0"/>
              <a:t>To be successful at finding a romantic partner, you will want to schedule as many dates as you can. Remember, just because a person matches what you’re looking for, this doesn’t guarantee that you match what they’re looking for. </a:t>
            </a:r>
          </a:p>
          <a:p>
            <a:pPr marL="0" indent="0">
              <a:buNone/>
            </a:pPr>
            <a:endParaRPr lang="en-US" dirty="0"/>
          </a:p>
          <a:p>
            <a:pPr marL="0" indent="0">
              <a:buNone/>
            </a:pPr>
            <a:r>
              <a:rPr lang="en-US" dirty="0"/>
              <a:t>On the other hand, while you don’t want to end up alone, you also need to consider how well each person matches your preferences. If you’re too selective, you may not find someone who shows the same interest. But if you’re not selective enough, you might end up unsatisfied.</a:t>
            </a:r>
          </a:p>
          <a:p>
            <a:pPr marL="0" indent="0">
              <a:buNone/>
            </a:pPr>
            <a:endParaRPr lang="en-US" dirty="0"/>
          </a:p>
          <a:p>
            <a:pPr marL="0" indent="0">
              <a:buNone/>
            </a:pPr>
            <a:endParaRPr lang="en-US" dirty="0"/>
          </a:p>
        </p:txBody>
      </p:sp>
      <p:sp>
        <p:nvSpPr>
          <p:cNvPr id="7" name="Title 3">
            <a:extLst>
              <a:ext uri="{FF2B5EF4-FFF2-40B4-BE49-F238E27FC236}">
                <a16:creationId xmlns:a16="http://schemas.microsoft.com/office/drawing/2014/main" id="{70C3AC04-A2B8-9146-8115-777131F6965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F350B333-187B-C54C-AAC7-43A8F8D23F08}"/>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7A95FD3-6C49-014E-87E4-CED25EF925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D6A9856-6CFE-BC47-9D57-930373BC231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716667-4C56-CD47-9305-013B2C6B7C7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BF7A86AD-264F-524D-A74D-82595CA9F4F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BB2BF4F6-4AE6-714A-B1D8-63855C35CEA8}"/>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buNone/>
            </a:pPr>
            <a:r>
              <a:rPr lang="en-US" dirty="0"/>
              <a:t>Each speed dating event will display a silhouette for every person that is attending. For example, the event below has 4 others attending.</a:t>
            </a:r>
          </a:p>
          <a:p>
            <a:pPr marL="0" indent="0" algn="ctr">
              <a:buNone/>
            </a:pPr>
            <a:endParaRPr lang="en-US" dirty="0"/>
          </a:p>
        </p:txBody>
      </p:sp>
      <p:sp>
        <p:nvSpPr>
          <p:cNvPr id="6" name="Title 3">
            <a:extLst>
              <a:ext uri="{FF2B5EF4-FFF2-40B4-BE49-F238E27FC236}">
                <a16:creationId xmlns:a16="http://schemas.microsoft.com/office/drawing/2014/main" id="{E8855907-E064-1148-9A74-4C795D92604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5902CB5-3D33-7E40-A64B-90E6DD3BD86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CBA18405-2102-F745-969D-AFBFD14172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C0D1758-177B-7D46-AC78-0D48198F87F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7EE27F1-3FCC-9B46-A180-8E5A3D4D4777}"/>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671A6E69-7CCA-3040-B703-47537849C4E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08304DB-6757-B542-BC0B-29D0BE826F7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10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This event instead has 8 others attending.</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A8900FBD-0022-B34A-AA8B-AEEE64576DD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0" name="Group 9">
            <a:extLst>
              <a:ext uri="{FF2B5EF4-FFF2-40B4-BE49-F238E27FC236}">
                <a16:creationId xmlns:a16="http://schemas.microsoft.com/office/drawing/2014/main" id="{A46B5810-0E06-3A48-97B3-947085288BBF}"/>
              </a:ext>
            </a:extLst>
          </p:cNvPr>
          <p:cNvGrpSpPr/>
          <p:nvPr/>
        </p:nvGrpSpPr>
        <p:grpSpPr>
          <a:xfrm>
            <a:off x="9151966" y="6157852"/>
            <a:ext cx="726263" cy="506769"/>
            <a:chOff x="9551255" y="6174821"/>
            <a:chExt cx="726263" cy="506769"/>
          </a:xfrm>
        </p:grpSpPr>
        <p:sp>
          <p:nvSpPr>
            <p:cNvPr id="11" name="Subtitle 8">
              <a:extLst>
                <a:ext uri="{FF2B5EF4-FFF2-40B4-BE49-F238E27FC236}">
                  <a16:creationId xmlns:a16="http://schemas.microsoft.com/office/drawing/2014/main" id="{C3945236-0E7A-BA4E-BF8B-29F01A380F9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a:extLst>
                <a:ext uri="{FF2B5EF4-FFF2-40B4-BE49-F238E27FC236}">
                  <a16:creationId xmlns:a16="http://schemas.microsoft.com/office/drawing/2014/main" id="{7541A82E-9053-434C-A0F4-2E6B2AB9352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561323C-D946-1E4C-B242-1934DD96B0CF}"/>
              </a:ext>
            </a:extLst>
          </p:cNvPr>
          <p:cNvGrpSpPr/>
          <p:nvPr/>
        </p:nvGrpSpPr>
        <p:grpSpPr>
          <a:xfrm>
            <a:off x="2313771" y="6175196"/>
            <a:ext cx="726263" cy="506769"/>
            <a:chOff x="2141031" y="6174821"/>
            <a:chExt cx="726263" cy="506769"/>
          </a:xfrm>
        </p:grpSpPr>
        <p:sp>
          <p:nvSpPr>
            <p:cNvPr id="18" name="Subtitle 8">
              <a:extLst>
                <a:ext uri="{FF2B5EF4-FFF2-40B4-BE49-F238E27FC236}">
                  <a16:creationId xmlns:a16="http://schemas.microsoft.com/office/drawing/2014/main" id="{9464F23D-A03C-EB4C-B0E5-9AAE501F715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9" name="Right Arrow 18">
              <a:extLst>
                <a:ext uri="{FF2B5EF4-FFF2-40B4-BE49-F238E27FC236}">
                  <a16:creationId xmlns:a16="http://schemas.microsoft.com/office/drawing/2014/main" id="{97B1DE70-37BB-764A-91E7-1A2DFA67623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23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3419546"/>
          </a:xfrm>
        </p:spPr>
        <p:txBody>
          <a:bodyPr>
            <a:noAutofit/>
          </a:bodyPr>
          <a:lstStyle/>
          <a:p>
            <a:pPr marL="0" indent="0">
              <a:buNone/>
            </a:pPr>
            <a:r>
              <a:rPr lang="en-US" dirty="0"/>
              <a:t>When being introduced to someone, their silhouette will light up and we will tell you how well they match your preferences. People will be introduced from left to right. </a:t>
            </a:r>
          </a:p>
          <a:p>
            <a:pPr marL="0" indent="0">
              <a:buNone/>
            </a:pPr>
            <a:r>
              <a:rPr lang="en-US" dirty="0"/>
              <a:t>For example, in the 8-person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FD6F-0172-85EB-9928-AC8D5AEDEB82}"/>
              </a:ext>
            </a:extLst>
          </p:cNvPr>
          <p:cNvSpPr txBox="1"/>
          <p:nvPr/>
        </p:nvSpPr>
        <p:spPr>
          <a:xfrm>
            <a:off x="3463327" y="4084948"/>
            <a:ext cx="5265347" cy="923330"/>
          </a:xfrm>
          <a:prstGeom prst="rect">
            <a:avLst/>
          </a:prstGeom>
          <a:solidFill>
            <a:schemeClr val="bg1"/>
          </a:solidFill>
        </p:spPr>
        <p:txBody>
          <a:bodyPr wrap="square" rtlCol="0">
            <a:spAutoFit/>
          </a:bodyPr>
          <a:lstStyle/>
          <a:p>
            <a:pPr algn="ctr"/>
            <a:r>
              <a:rPr lang="en-US" sz="5400" dirty="0"/>
              <a:t>30% Match</a:t>
            </a:r>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985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And in this 4-person event, we are introducing you to the second person, who shows a 60%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7" y="4084948"/>
            <a:ext cx="5265347" cy="923330"/>
          </a:xfrm>
          <a:prstGeom prst="rect">
            <a:avLst/>
          </a:prstGeom>
          <a:solidFill>
            <a:schemeClr val="bg1"/>
          </a:solidFill>
        </p:spPr>
        <p:txBody>
          <a:bodyPr wrap="square" rtlCol="0">
            <a:spAutoFit/>
          </a:bodyPr>
          <a:lstStyle/>
          <a:p>
            <a:pPr algn="ctr"/>
            <a:r>
              <a:rPr lang="en-US" sz="5400" dirty="0"/>
              <a:t>60% Match</a:t>
            </a:r>
          </a:p>
        </p:txBody>
      </p:sp>
      <p:sp>
        <p:nvSpPr>
          <p:cNvPr id="14" name="Title 3">
            <a:extLst>
              <a:ext uri="{FF2B5EF4-FFF2-40B4-BE49-F238E27FC236}">
                <a16:creationId xmlns:a16="http://schemas.microsoft.com/office/drawing/2014/main" id="{0BF8385D-3B26-574F-8736-8D247F8BE65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759FD06F-161C-544E-8FE7-748B0DCD9A95}"/>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F101C0E1-8EF6-A443-8FC3-E485230215F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5E9CE23-4F3C-CA4A-AB76-9DA0A86D6FF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89A4351-064B-A84C-BDBC-22284ECE7B4E}"/>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D20FAF22-31AB-7241-8192-F6A44173364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C3C06C22-1D32-FD4E-8F19-FEC1A796D35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678723"/>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47439</TotalTime>
  <Words>983</Words>
  <Application>Microsoft Macintosh PowerPoint</Application>
  <PresentationFormat>Widescreen</PresentationFormat>
  <Paragraphs>109</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459</cp:revision>
  <dcterms:created xsi:type="dcterms:W3CDTF">2014-09-09T19:40:19Z</dcterms:created>
  <dcterms:modified xsi:type="dcterms:W3CDTF">2022-07-08T22:46:09Z</dcterms:modified>
</cp:coreProperties>
</file>