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498" r:id="rId2"/>
    <p:sldId id="495" r:id="rId3"/>
    <p:sldId id="540" r:id="rId4"/>
    <p:sldId id="535" r:id="rId5"/>
    <p:sldId id="536" r:id="rId6"/>
    <p:sldId id="538" r:id="rId7"/>
    <p:sldId id="539" r:id="rId8"/>
    <p:sldId id="537" r:id="rId9"/>
    <p:sldId id="526" r:id="rId10"/>
    <p:sldId id="53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81D0-C9B0-B940-BBEB-FAAE7C1EDF7A}">
          <p14:sldIdLst>
            <p14:sldId id="498"/>
            <p14:sldId id="495"/>
            <p14:sldId id="540"/>
            <p14:sldId id="535"/>
            <p14:sldId id="536"/>
            <p14:sldId id="538"/>
            <p14:sldId id="539"/>
            <p14:sldId id="537"/>
            <p14:sldId id="526"/>
          </p14:sldIdLst>
        </p14:section>
        <p14:section name="READY" id="{9E760339-E8FE-7944-94F6-479394EF3CB5}">
          <p14:sldIdLst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BA9"/>
    <a:srgbClr val="00FF00"/>
    <a:srgbClr val="FFFF66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3380" autoAdjust="0"/>
  </p:normalViewPr>
  <p:slideViewPr>
    <p:cSldViewPr snapToGrid="0" snapToObjects="1">
      <p:cViewPr varScale="1">
        <p:scale>
          <a:sx n="62" d="100"/>
          <a:sy n="62" d="100"/>
        </p:scale>
        <p:origin x="696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4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3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3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668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95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715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53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9/9/2022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88343" y="2130426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Emotional Faces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065627"/>
            <a:ext cx="9662159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task.</a:t>
            </a:r>
          </a:p>
          <a:p>
            <a:pPr marL="0" indent="0" algn="ctr">
              <a:buNone/>
            </a:pPr>
            <a:r>
              <a:rPr lang="en-US" dirty="0"/>
              <a:t>Good luck!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3031351" y="3644440"/>
            <a:ext cx="6111932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</a:t>
            </a:r>
            <a:r>
              <a:rPr lang="en-US" sz="3000" u="sng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A055A16D-A8A0-3F4E-A40E-0DE76845C931}"/>
              </a:ext>
            </a:extLst>
          </p:cNvPr>
          <p:cNvSpPr txBox="1">
            <a:spLocks/>
          </p:cNvSpPr>
          <p:nvPr/>
        </p:nvSpPr>
        <p:spPr>
          <a:xfrm>
            <a:off x="8981486" y="3479952"/>
            <a:ext cx="1258017" cy="63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C5C2B7-F559-DC43-B8E3-A629B8848CFA}"/>
              </a:ext>
            </a:extLst>
          </p:cNvPr>
          <p:cNvSpPr/>
          <p:nvPr/>
        </p:nvSpPr>
        <p:spPr>
          <a:xfrm>
            <a:off x="9143283" y="3644440"/>
            <a:ext cx="1258017" cy="631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501" y="619569"/>
            <a:ext cx="9886998" cy="30934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</a:t>
            </a:r>
          </a:p>
          <a:p>
            <a:pPr marL="0" indent="0">
              <a:buNone/>
            </a:pPr>
            <a:r>
              <a:rPr lang="en-US" dirty="0"/>
              <a:t>In this task, you will be shown pictures of the faces of several people. Each person’s face will be expressing either </a:t>
            </a:r>
            <a:r>
              <a:rPr lang="en-US" dirty="0">
                <a:solidFill>
                  <a:srgbClr val="FF0000"/>
                </a:solidFill>
              </a:rPr>
              <a:t>ANGER</a:t>
            </a:r>
            <a:r>
              <a:rPr lang="en-US" dirty="0"/>
              <a:t> or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SADNESS</a:t>
            </a:r>
            <a:r>
              <a:rPr lang="en-US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person, posing&#10;&#10;Description automatically generated">
            <a:extLst>
              <a:ext uri="{FF2B5EF4-FFF2-40B4-BE49-F238E27FC236}">
                <a16:creationId xmlns:a16="http://schemas.microsoft.com/office/drawing/2014/main" id="{34DB15D7-3F74-E54B-9287-6E86570B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29" y="2993969"/>
            <a:ext cx="1437409" cy="1845667"/>
          </a:xfrm>
          <a:prstGeom prst="rect">
            <a:avLst/>
          </a:prstGeom>
        </p:spPr>
      </p:pic>
      <p:pic>
        <p:nvPicPr>
          <p:cNvPr id="6" name="Picture 5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BE73B981-ABE7-B443-A789-020E8BD45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649" y="2993969"/>
            <a:ext cx="1437409" cy="184566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DA3C16-DB9B-B843-9BEF-B43958D28553}"/>
              </a:ext>
            </a:extLst>
          </p:cNvPr>
          <p:cNvSpPr/>
          <p:nvPr/>
        </p:nvSpPr>
        <p:spPr>
          <a:xfrm>
            <a:off x="3918099" y="4943668"/>
            <a:ext cx="107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angry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F045BA-8250-E744-9791-C638F94805E3}"/>
              </a:ext>
            </a:extLst>
          </p:cNvPr>
          <p:cNvSpPr/>
          <p:nvPr/>
        </p:nvSpPr>
        <p:spPr>
          <a:xfrm>
            <a:off x="6598307" y="4943669"/>
            <a:ext cx="107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D6BA9"/>
                </a:solidFill>
              </a:rPr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757" y="1006265"/>
            <a:ext cx="9394486" cy="26390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job in the task is to indicate whether the face you see is </a:t>
            </a:r>
            <a:r>
              <a:rPr lang="en-US" dirty="0">
                <a:solidFill>
                  <a:srgbClr val="FF0000"/>
                </a:solidFill>
              </a:rPr>
              <a:t>angry</a:t>
            </a:r>
            <a:r>
              <a:rPr lang="en-US" dirty="0"/>
              <a:t> or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sad</a:t>
            </a:r>
            <a:r>
              <a:rPr lang="en-US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text, person, posing&#10;&#10;Description automatically generated">
            <a:extLst>
              <a:ext uri="{FF2B5EF4-FFF2-40B4-BE49-F238E27FC236}">
                <a16:creationId xmlns:a16="http://schemas.microsoft.com/office/drawing/2014/main" id="{0A01FB74-A9DA-EE46-868B-B8A8CD088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29" y="2993969"/>
            <a:ext cx="1437409" cy="1845667"/>
          </a:xfrm>
          <a:prstGeom prst="rect">
            <a:avLst/>
          </a:prstGeom>
        </p:spPr>
      </p:pic>
      <p:pic>
        <p:nvPicPr>
          <p:cNvPr id="15" name="Picture 14" descr="A picture containing text, wall, person, person&#10;&#10;Description automatically generated">
            <a:extLst>
              <a:ext uri="{FF2B5EF4-FFF2-40B4-BE49-F238E27FC236}">
                <a16:creationId xmlns:a16="http://schemas.microsoft.com/office/drawing/2014/main" id="{8BDE757C-E511-FC4F-B752-78F61A15E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649" y="2993969"/>
            <a:ext cx="1437409" cy="18456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CDAB50-3409-E849-93AE-7BEDCD560C5F}"/>
              </a:ext>
            </a:extLst>
          </p:cNvPr>
          <p:cNvSpPr/>
          <p:nvPr/>
        </p:nvSpPr>
        <p:spPr>
          <a:xfrm>
            <a:off x="3918099" y="4943668"/>
            <a:ext cx="107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angry</a:t>
            </a:r>
            <a:endParaRPr lang="en-US" sz="2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5BCB3D3-45D7-EE40-BB61-99D62B22D47D}"/>
              </a:ext>
            </a:extLst>
          </p:cNvPr>
          <p:cNvSpPr/>
          <p:nvPr/>
        </p:nvSpPr>
        <p:spPr>
          <a:xfrm>
            <a:off x="6598307" y="4943669"/>
            <a:ext cx="1074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1D6BA9"/>
                </a:solidFill>
              </a:rPr>
              <a:t>sad</a:t>
            </a:r>
          </a:p>
        </p:txBody>
      </p:sp>
    </p:spTree>
    <p:extLst>
      <p:ext uri="{BB962C8B-B14F-4D97-AF65-F5344CB8AC3E}">
        <p14:creationId xmlns:p14="http://schemas.microsoft.com/office/powerpoint/2010/main" val="19716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650531"/>
            <a:ext cx="10510220" cy="511556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faces will only be shown briefly. Then you will press a button indicating whether the person was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angry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job is to be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fast and accurate as possible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.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Please try your best to respond on every trial.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you take too long to respond, it will be considered incorrect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. Y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will be told if it was too slow.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5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445" y="1191306"/>
            <a:ext cx="9827110" cy="353772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will also hear one of two tones right before you see each face.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One of the tones will have a higher pitch than the other.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1577627"/>
            <a:ext cx="10510220" cy="353772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Sometimes the pictures of the faces will be easy to see and show strong emotional expressions.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 times the pictures may be less clear and show less intense emotional expressions.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06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1577627"/>
            <a:ext cx="10510220" cy="3537729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make sure you are familiar with the faces and the emotional expressions, we will now show you each face without a time limit and ask you to indicate whether it is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angry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or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49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CF7FDCD-4506-AD49-80FB-0B498E8805E9}"/>
              </a:ext>
            </a:extLst>
          </p:cNvPr>
          <p:cNvSpPr/>
          <p:nvPr/>
        </p:nvSpPr>
        <p:spPr>
          <a:xfrm>
            <a:off x="7672815" y="4296719"/>
            <a:ext cx="351046" cy="276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890" y="1129553"/>
            <a:ext cx="10510220" cy="4636546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indicate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sadness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press the 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RIGHT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key.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indicate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anger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press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LEFT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21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148941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 are now ready to do the task. Remember, try to be </a:t>
            </a:r>
            <a:r>
              <a:rPr lang="en-US" u="sng" dirty="0"/>
              <a:t>as fast and accurate as possible</a:t>
            </a:r>
            <a:r>
              <a:rPr lang="en-US" dirty="0"/>
              <a:t>. Also try to </a:t>
            </a:r>
            <a:r>
              <a:rPr lang="en-US" u="sng" dirty="0"/>
              <a:t>respond on every trial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trials first.</a:t>
            </a:r>
          </a:p>
        </p:txBody>
      </p:sp>
    </p:spTree>
    <p:extLst>
      <p:ext uri="{BB962C8B-B14F-4D97-AF65-F5344CB8AC3E}">
        <p14:creationId xmlns:p14="http://schemas.microsoft.com/office/powerpoint/2010/main" val="39153890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47900</TotalTime>
  <Words>384</Words>
  <Application>Microsoft Office PowerPoint</Application>
  <PresentationFormat>Widescreen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Black</vt:lpstr>
      <vt:lpstr>Emotional 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Claire Lavalley</cp:lastModifiedBy>
  <cp:revision>470</cp:revision>
  <dcterms:created xsi:type="dcterms:W3CDTF">2014-09-09T19:40:19Z</dcterms:created>
  <dcterms:modified xsi:type="dcterms:W3CDTF">2022-09-09T18:29:05Z</dcterms:modified>
</cp:coreProperties>
</file>