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44" r:id="rId25"/>
    <p:sldId id="529" r:id="rId26"/>
    <p:sldId id="534" r:id="rId27"/>
    <p:sldId id="530" r:id="rId28"/>
    <p:sldId id="531" r:id="rId29"/>
    <p:sldId id="538" r:id="rId30"/>
    <p:sldId id="540" r:id="rId31"/>
    <p:sldId id="54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44"/>
            <p14:sldId id="529"/>
            <p14:sldId id="534"/>
            <p14:sldId id="530"/>
            <p14:sldId id="531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93" autoAdjust="0"/>
    <p:restoredTop sz="93239" autoAdjust="0"/>
  </p:normalViewPr>
  <p:slideViewPr>
    <p:cSldViewPr snapToGrid="0" snapToObjects="1">
      <p:cViewPr>
        <p:scale>
          <a:sx n="87" d="100"/>
          <a:sy n="87" d="100"/>
        </p:scale>
        <p:origin x="656" y="7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1270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7/1/22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5363B67C-48D2-EB41-8067-62EBF9B7601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33C3E268-526B-6545-AB36-817E90D7953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F21B82D7-2578-164B-A6A6-BE7B5BCE2B6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750D5B8-F8DB-8040-B9AB-86B452278C4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47C59450-4C6B-CA4A-A7F1-FF7A4CF5927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FD62D775-076A-984C-9DAD-9E781971A27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  <p:sp>
        <p:nvSpPr>
          <p:cNvPr id="25" name="Subtitle 8">
            <a:extLst>
              <a:ext uri="{FF2B5EF4-FFF2-40B4-BE49-F238E27FC236}">
                <a16:creationId xmlns:a16="http://schemas.microsoft.com/office/drawing/2014/main" id="{7AD63CDA-C8F9-1940-8BD5-08E00EB33675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62BC990-493F-8043-8CC6-08CAA7585608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A04E2E6-5E6D-8442-85C9-C03B284D45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AD6B2D4-1F9F-D34A-9F43-9980FA31A6B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D4503D36-E15D-BB40-B13C-418714626CF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4C477A1-2E10-1849-89EC-970884EB765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191E1420-A7C5-C14C-A3A4-EBAF77462F9E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71C1C0C-C6F3-CE4D-AC01-4C259D09C0F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6" name="Subtitle 8">
            <a:extLst>
              <a:ext uri="{FF2B5EF4-FFF2-40B4-BE49-F238E27FC236}">
                <a16:creationId xmlns:a16="http://schemas.microsoft.com/office/drawing/2014/main" id="{B4606754-71A0-4D48-B2BA-9FDEC03DA67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3D22C720-80FB-A24C-8C37-21145FEF61B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1FEB19E2-FC1A-954B-BAB0-7D1DAA43A60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7214DF3-483F-0D4D-99B9-A4D1F523D80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B18D5B1-FFE8-2D45-B5C5-B626315F732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9A00011-9179-3E48-B879-0F171F2A60C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49AF0E53-D5B3-F04D-B832-8B116D935F1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548F8E5-02C7-C140-AFB1-DEAE578A7754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6D80E513-E29B-994E-AB80-5D1D68EF0CF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5A5E6BE-04F6-8341-9E58-1F3C9A57148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FB7191B8-5B4A-C046-A3FF-AEFD2484DD6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180996E7-3031-DE41-B63B-43777A93F7A9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ubtitle 8">
            <a:extLst>
              <a:ext uri="{FF2B5EF4-FFF2-40B4-BE49-F238E27FC236}">
                <a16:creationId xmlns:a16="http://schemas.microsoft.com/office/drawing/2014/main" id="{51B17024-9446-2648-8656-1FC88E37D9E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472987C-C444-1D46-9EAF-BA381019F5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third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218153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Your </a:t>
            </a:r>
            <a:r>
              <a:rPr lang="en-US" dirty="0">
                <a:solidFill>
                  <a:srgbClr val="00FDFF"/>
                </a:solidFill>
              </a:rPr>
              <a:t>social approval score </a:t>
            </a:r>
            <a:r>
              <a:rPr lang="en-US" dirty="0"/>
              <a:t>will not be affected by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 on the first four </a:t>
            </a:r>
            <a:r>
              <a:rPr lang="en-US" dirty="0">
                <a:solidFill>
                  <a:srgbClr val="00FDFF"/>
                </a:solidFill>
              </a:rPr>
              <a:t>posts</a:t>
            </a:r>
            <a:r>
              <a:rPr lang="en-US" dirty="0"/>
              <a:t> where you only have one option.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11373" y="3439973"/>
            <a:ext cx="4577174" cy="12022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B0AC6AAB-8EB2-6C44-A0CA-95B963B55EF7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F500FC-A60C-6B4D-A11B-88DB77FBB1A2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E121-544D-2347-B6B1-C8EABF4072C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23012" y="3429000"/>
            <a:ext cx="4689491" cy="122424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479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AC4E2662-BD07-D440-8337-EF69351F4AF9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561A77B-7126-1044-9F53-7EDA909B3D7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C270E37-0E22-6148-A1BA-04BA1036CA8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0947CFA-28C1-1D40-ACC2-E94E571EE1F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  <p:sp>
        <p:nvSpPr>
          <p:cNvPr id="15" name="Subtitle 8">
            <a:extLst>
              <a:ext uri="{FF2B5EF4-FFF2-40B4-BE49-F238E27FC236}">
                <a16:creationId xmlns:a16="http://schemas.microsoft.com/office/drawing/2014/main" id="{0F714337-856E-4449-A4F3-F54575B354A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E94B0F1-EBDA-F244-A053-DBD743B0303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72" y="922386"/>
            <a:ext cx="8935655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E6F82A75-E88D-9449-99A1-10A143D7EA4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27030FA-99E1-0845-A3B8-346EE1357636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664" y="436250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F97EDD64-8A2C-FE4F-80FE-0737860394B0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20A3A1C-360A-9544-8239-DFA1356F9ECA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A0E1E0F-615C-F245-919B-AF1D045173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3130147" y="1679980"/>
            <a:ext cx="5931706" cy="4406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4BDF4734-B63C-DF44-8671-1E43AFCD02D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E22DF06-D6BE-AB44-B261-74815089D5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2255520"/>
            <a:ext cx="10591879" cy="33414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8">
            <a:extLst>
              <a:ext uri="{FF2B5EF4-FFF2-40B4-BE49-F238E27FC236}">
                <a16:creationId xmlns:a16="http://schemas.microsoft.com/office/drawing/2014/main" id="{8AFC28FF-E56E-C24A-ADF8-84A5C380A13A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B2397E97-8CBC-1849-B93C-7FDE623F1693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0ED15FBD-3F9B-EA40-A568-A46463C63BEF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47ECA33-6270-6F43-AFE0-8AFCFF3295B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F0364A-8C73-A34B-B64F-6C59EBA6E0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1" t="14234" r="4235" b="6280"/>
          <a:stretch/>
        </p:blipFill>
        <p:spPr>
          <a:xfrm>
            <a:off x="6137393" y="2580953"/>
            <a:ext cx="4109459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0358DAF-9814-A74F-8652-EE02065D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161" t="13333" r="4112" b="6798"/>
          <a:stretch/>
        </p:blipFill>
        <p:spPr>
          <a:xfrm>
            <a:off x="1440439" y="2580953"/>
            <a:ext cx="4166186" cy="30524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ubtitle 8">
            <a:extLst>
              <a:ext uri="{FF2B5EF4-FFF2-40B4-BE49-F238E27FC236}">
                <a16:creationId xmlns:a16="http://schemas.microsoft.com/office/drawing/2014/main" id="{5BFD3B99-9FBE-7345-9B45-2A49EDF78DEB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103D135-E2A2-C040-94FF-6FC9383B7571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ubtitle 8">
            <a:extLst>
              <a:ext uri="{FF2B5EF4-FFF2-40B4-BE49-F238E27FC236}">
                <a16:creationId xmlns:a16="http://schemas.microsoft.com/office/drawing/2014/main" id="{AD69DE6B-FA6B-7B40-80BC-3891823D28BC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375FA1B-30A1-5943-8976-971A4FC9BEEB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ubtitle 8">
            <a:extLst>
              <a:ext uri="{FF2B5EF4-FFF2-40B4-BE49-F238E27FC236}">
                <a16:creationId xmlns:a16="http://schemas.microsoft.com/office/drawing/2014/main" id="{43FE94E3-5627-3C4E-9E9E-EEF1B8A37EA3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2211C87E-3BC6-7545-A34B-208FAB504A4E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</a:t>
            </a:r>
            <a:r>
              <a:rPr lang="en-US" sz="2400" dirty="0">
                <a:solidFill>
                  <a:srgbClr val="00FDFF"/>
                </a:solidFill>
              </a:rPr>
              <a:t>likes </a:t>
            </a:r>
            <a:r>
              <a:rPr lang="en-US" sz="2400" dirty="0"/>
              <a:t>across all chatrooms.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D8FFC1B4-52FD-F54A-8354-0E5F6C35C736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638499B-5FBC-604D-803B-4C9CC46A9B05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2122ABBB-3D93-314E-8C50-CF4D67864922}"/>
              </a:ext>
            </a:extLst>
          </p:cNvPr>
          <p:cNvSpPr txBox="1">
            <a:spLocks/>
          </p:cNvSpPr>
          <p:nvPr/>
        </p:nvSpPr>
        <p:spPr>
          <a:xfrm>
            <a:off x="1518826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1D41D89A-A324-074F-8D33-E2E5469FDEA0}"/>
              </a:ext>
            </a:extLst>
          </p:cNvPr>
          <p:cNvSpPr/>
          <p:nvPr/>
        </p:nvSpPr>
        <p:spPr>
          <a:xfrm rot="10800000">
            <a:off x="1902125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44785</TotalTime>
  <Words>2058</Words>
  <Application>Microsoft Macintosh PowerPoint</Application>
  <PresentationFormat>Widescreen</PresentationFormat>
  <Paragraphs>272</Paragraphs>
  <Slides>31</Slides>
  <Notes>31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494</cp:revision>
  <dcterms:created xsi:type="dcterms:W3CDTF">2014-09-09T19:40:19Z</dcterms:created>
  <dcterms:modified xsi:type="dcterms:W3CDTF">2022-07-01T17:30:45Z</dcterms:modified>
</cp:coreProperties>
</file>