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498" r:id="rId2"/>
    <p:sldId id="552" r:id="rId3"/>
    <p:sldId id="257" r:id="rId4"/>
    <p:sldId id="551" r:id="rId5"/>
    <p:sldId id="258" r:id="rId6"/>
    <p:sldId id="537" r:id="rId7"/>
    <p:sldId id="538" r:id="rId8"/>
    <p:sldId id="539" r:id="rId9"/>
    <p:sldId id="543" r:id="rId10"/>
    <p:sldId id="556" r:id="rId11"/>
    <p:sldId id="550" r:id="rId12"/>
    <p:sldId id="544" r:id="rId13"/>
    <p:sldId id="542" r:id="rId14"/>
    <p:sldId id="536" r:id="rId15"/>
    <p:sldId id="541" r:id="rId16"/>
    <p:sldId id="534" r:id="rId17"/>
    <p:sldId id="555" r:id="rId18"/>
    <p:sldId id="553" r:id="rId19"/>
    <p:sldId id="554" r:id="rId20"/>
    <p:sldId id="557" r:id="rId21"/>
    <p:sldId id="5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552"/>
            <p14:sldId id="257"/>
            <p14:sldId id="551"/>
            <p14:sldId id="258"/>
            <p14:sldId id="537"/>
            <p14:sldId id="538"/>
            <p14:sldId id="539"/>
            <p14:sldId id="543"/>
            <p14:sldId id="556"/>
            <p14:sldId id="550"/>
            <p14:sldId id="544"/>
            <p14:sldId id="542"/>
            <p14:sldId id="536"/>
            <p14:sldId id="541"/>
          </p14:sldIdLst>
        </p14:section>
        <p14:section name="READY" id="{9E760339-E8FE-7944-94F6-479394EF3CB5}">
          <p14:sldIdLst>
            <p14:sldId id="534"/>
            <p14:sldId id="555"/>
          </p14:sldIdLst>
        </p14:section>
        <p14:section name="Run 2" id="{F4C5C787-AE95-4948-A501-A9058E998524}">
          <p14:sldIdLst>
            <p14:sldId id="553"/>
            <p14:sldId id="554"/>
          </p14:sldIdLst>
        </p14:section>
        <p14:section name="Misc" id="{D3765E37-7C71-2044-8C6B-7217E011FA0F}">
          <p14:sldIdLst>
            <p14:sldId id="557"/>
            <p14:sldId id="5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4" autoAdjust="0"/>
    <p:restoredTop sz="93310" autoAdjust="0"/>
  </p:normalViewPr>
  <p:slideViewPr>
    <p:cSldViewPr snapToGrid="0" snapToObjects="1">
      <p:cViewPr varScale="1">
        <p:scale>
          <a:sx n="111" d="100"/>
          <a:sy n="111" d="100"/>
        </p:scale>
        <p:origin x="248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9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7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04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3850075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1472947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 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your goal is to see as many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as possible. </a:t>
            </a:r>
          </a:p>
          <a:p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your goal is to see as many </a:t>
            </a:r>
            <a:r>
              <a:rPr lang="en-US" sz="2800" dirty="0">
                <a:solidFill>
                  <a:srgbClr val="00B0F0"/>
                </a:solidFill>
              </a:rPr>
              <a:t>neutral</a:t>
            </a:r>
            <a:r>
              <a:rPr lang="en-US" sz="2800" dirty="0"/>
              <a:t> images and sounds as possible (avoiding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64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Below are examples of what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F0"/>
                </a:solidFill>
              </a:rPr>
              <a:t>neutral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might look like: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272F-6036-070C-32B1-0752D6F19136}"/>
              </a:ext>
            </a:extLst>
          </p:cNvPr>
          <p:cNvSpPr txBox="1"/>
          <p:nvPr/>
        </p:nvSpPr>
        <p:spPr>
          <a:xfrm>
            <a:off x="1116494" y="4928146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FF00"/>
                </a:solidFill>
              </a:rPr>
              <a:t>Pleasant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5A34-5802-236A-1A8B-5D1027443AE9}"/>
              </a:ext>
            </a:extLst>
          </p:cNvPr>
          <p:cNvSpPr txBox="1"/>
          <p:nvPr/>
        </p:nvSpPr>
        <p:spPr>
          <a:xfrm>
            <a:off x="4608178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B0F0"/>
                </a:solidFill>
              </a:rPr>
              <a:t>Neutral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D2711-468D-52FF-37F6-57402D84EFB9}"/>
              </a:ext>
            </a:extLst>
          </p:cNvPr>
          <p:cNvSpPr txBox="1"/>
          <p:nvPr/>
        </p:nvSpPr>
        <p:spPr>
          <a:xfrm>
            <a:off x="8469597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Unpleasant</a:t>
            </a:r>
          </a:p>
        </p:txBody>
      </p:sp>
      <p:pic>
        <p:nvPicPr>
          <p:cNvPr id="6" name="Picture 5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7671E442-16B2-69E3-DC50-D9386EDE2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8" t="22152" r="24834" b="8544"/>
          <a:stretch/>
        </p:blipFill>
        <p:spPr>
          <a:xfrm>
            <a:off x="8679680" y="2109228"/>
            <a:ext cx="2454160" cy="2526146"/>
          </a:xfrm>
          <a:prstGeom prst="rect">
            <a:avLst/>
          </a:prstGeom>
        </p:spPr>
      </p:pic>
      <p:pic>
        <p:nvPicPr>
          <p:cNvPr id="19" name="Picture 18" descr="A picture containing text, sky, outdoor, road&#10;&#10;Description automatically generated">
            <a:extLst>
              <a:ext uri="{FF2B5EF4-FFF2-40B4-BE49-F238E27FC236}">
                <a16:creationId xmlns:a16="http://schemas.microsoft.com/office/drawing/2014/main" id="{01E98AFA-E1D8-4EF5-5273-3A5AD622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78" y="2403643"/>
            <a:ext cx="2975641" cy="2231731"/>
          </a:xfrm>
          <a:prstGeom prst="rect">
            <a:avLst/>
          </a:prstGeom>
        </p:spPr>
      </p:pic>
      <p:pic>
        <p:nvPicPr>
          <p:cNvPr id="21" name="Picture 20" descr="A baby lying on its back&#10;&#10;Description automatically generated with low confidence">
            <a:extLst>
              <a:ext uri="{FF2B5EF4-FFF2-40B4-BE49-F238E27FC236}">
                <a16:creationId xmlns:a16="http://schemas.microsoft.com/office/drawing/2014/main" id="{317C7440-B1B7-664E-B07E-2D15064824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76" t="17143" r="12671"/>
          <a:stretch/>
        </p:blipFill>
        <p:spPr>
          <a:xfrm>
            <a:off x="957942" y="2376254"/>
            <a:ext cx="2975641" cy="22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 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outcomes games</a:t>
            </a:r>
            <a:r>
              <a:rPr lang="en-US" sz="2800" dirty="0"/>
              <a:t>, 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dirty="0">
                <a:solidFill>
                  <a:srgbClr val="00B0F0"/>
                </a:solidFill>
              </a:rPr>
              <a:t>neutral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. In other words, they will </a:t>
            </a:r>
            <a:r>
              <a:rPr lang="en-US" sz="2800" u="sng" dirty="0"/>
              <a:t>prevent</a:t>
            </a:r>
            <a:r>
              <a:rPr lang="en-US" sz="2800" dirty="0"/>
              <a:t> you from needing to see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sounds.</a:t>
            </a:r>
          </a:p>
          <a:p>
            <a:endParaRPr lang="en-US" sz="2800" dirty="0"/>
          </a:p>
          <a:p>
            <a:r>
              <a:rPr lang="en-US" sz="2800" dirty="0"/>
              <a:t>But when you start each game, you will not know which of the three people are more likely to help you.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55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EBA654A-863F-E548-9A70-C02C22573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66" b="20023"/>
          <a:stretch/>
        </p:blipFill>
        <p:spPr>
          <a:xfrm>
            <a:off x="2258292" y="1912589"/>
            <a:ext cx="7670699" cy="3744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19044"/>
            <a:ext cx="9149174" cy="1540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Each game will look as shown below. It will let you know the number of choices you have made, the number of games you have played, and how many choices/games you have left.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5346FA-9AD1-691A-44A2-593E21D4753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015984" y="2393931"/>
            <a:ext cx="1050454" cy="46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CDC019-44F5-CDE7-E660-C8FEF194E78D}"/>
              </a:ext>
            </a:extLst>
          </p:cNvPr>
          <p:cNvSpPr/>
          <p:nvPr/>
        </p:nvSpPr>
        <p:spPr>
          <a:xfrm>
            <a:off x="10066438" y="2393931"/>
            <a:ext cx="1219199" cy="93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Here is where game type is indicated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1DB2-2290-5678-658D-EEE8B5AA7386}"/>
              </a:ext>
            </a:extLst>
          </p:cNvPr>
          <p:cNvSpPr/>
          <p:nvPr/>
        </p:nvSpPr>
        <p:spPr>
          <a:xfrm>
            <a:off x="753890" y="4523340"/>
            <a:ext cx="1366955" cy="105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Here, you will be reminded of your goal in this particular game.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E3884-A846-06BD-8433-EA601A7A8E93}"/>
              </a:ext>
            </a:extLst>
          </p:cNvPr>
          <p:cNvSpPr/>
          <p:nvPr/>
        </p:nvSpPr>
        <p:spPr>
          <a:xfrm>
            <a:off x="3369846" y="5067727"/>
            <a:ext cx="5447589" cy="424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will be shown the </a:t>
            </a:r>
            <a:r>
              <a:rPr lang="en-US" sz="1600" dirty="0">
                <a:solidFill>
                  <a:srgbClr val="00B0F0"/>
                </a:solidFill>
              </a:rPr>
              <a:t>neutral</a:t>
            </a:r>
            <a:r>
              <a:rPr lang="en-US" sz="1600" dirty="0"/>
              <a:t> image unless the person you choose decides to help you.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475B05-5A61-D5CF-499B-62E28D75595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20845" y="5050590"/>
            <a:ext cx="1249001" cy="20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928E06B5-B613-184B-A21B-AF2339BDE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538"/>
          <a:stretch/>
        </p:blipFill>
        <p:spPr>
          <a:xfrm>
            <a:off x="2708627" y="3355491"/>
            <a:ext cx="6774746" cy="15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1268115"/>
            <a:ext cx="10552683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both types of games, </a:t>
            </a:r>
            <a:r>
              <a:rPr lang="en-US" u="sng" dirty="0"/>
              <a:t>you should try to get help as many times as you can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you would </a:t>
            </a:r>
            <a:r>
              <a:rPr lang="en-US" dirty="0">
                <a:solidFill>
                  <a:srgbClr val="00FF00"/>
                </a:solidFill>
              </a:rPr>
              <a:t>see the pleasant images and sounds as much as possible</a:t>
            </a:r>
            <a:r>
              <a:rPr lang="en-US" dirty="0"/>
              <a:t> in positive outcome games, and you would </a:t>
            </a:r>
            <a:r>
              <a:rPr lang="en-US" u="sng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rgbClr val="FF0000"/>
                </a:solidFill>
              </a:rPr>
              <a:t> the unpleasant images and sounds as much as possible </a:t>
            </a:r>
            <a:r>
              <a:rPr lang="en-US" dirty="0"/>
              <a:t>in negative outcome games.</a:t>
            </a:r>
          </a:p>
        </p:txBody>
      </p:sp>
    </p:spTree>
    <p:extLst>
      <p:ext uri="{BB962C8B-B14F-4D97-AF65-F5344CB8AC3E}">
        <p14:creationId xmlns:p14="http://schemas.microsoft.com/office/powerpoint/2010/main" val="302787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 with a smaller number of choices.</a:t>
            </a:r>
          </a:p>
        </p:txBody>
      </p: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46" y="1277110"/>
            <a:ext cx="10600508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Remember that some of the images might be disturbing. However </a:t>
            </a:r>
            <a:r>
              <a:rPr lang="en-US" sz="2800" b="1" u="sng" dirty="0"/>
              <a:t>please do your best not to look away or close your eyes</a:t>
            </a:r>
            <a:r>
              <a:rPr lang="en-US" sz="2800" dirty="0"/>
              <a:t> when the images are presented.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563266" y="4961611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535172" y="4689967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8675198" y="4961611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105891" y="3100647"/>
            <a:ext cx="7980218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Press the RIGHT KEY to BEGIN!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75588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3740184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352973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AA1D5-5151-874D-AB3B-06F98E8FAAC0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0C8B00AD-917D-A946-A3BB-6C7A8D0A5AC7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7D13C0-54C2-ED40-905B-D456EA2F1DAC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B528CC-6CA2-A84F-AB56-90D2F063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2695699"/>
            <a:ext cx="10552683" cy="1995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This is the same task as the one you just completed.</a:t>
            </a:r>
          </a:p>
        </p:txBody>
      </p:sp>
    </p:spTree>
    <p:extLst>
      <p:ext uri="{BB962C8B-B14F-4D97-AF65-F5344CB8AC3E}">
        <p14:creationId xmlns:p14="http://schemas.microsoft.com/office/powerpoint/2010/main" val="182781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596C5-CB3B-A140-93E5-EC70BB54ADFB}"/>
              </a:ext>
            </a:extLst>
          </p:cNvPr>
          <p:cNvSpPr txBox="1"/>
          <p:nvPr/>
        </p:nvSpPr>
        <p:spPr>
          <a:xfrm>
            <a:off x="1306830" y="2137896"/>
            <a:ext cx="9578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CONTENT WARNING: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Some of the images shown in this task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are graphic in nature and might be disturbing to some viewers.</a:t>
            </a:r>
          </a:p>
        </p:txBody>
      </p:sp>
    </p:spTree>
    <p:extLst>
      <p:ext uri="{BB962C8B-B14F-4D97-AF65-F5344CB8AC3E}">
        <p14:creationId xmlns:p14="http://schemas.microsoft.com/office/powerpoint/2010/main" val="3104965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86D54F-8A60-A14B-93F5-3228300142D6}"/>
              </a:ext>
            </a:extLst>
          </p:cNvPr>
          <p:cNvSpPr/>
          <p:nvPr/>
        </p:nvSpPr>
        <p:spPr>
          <a:xfrm>
            <a:off x="1083197" y="4865185"/>
            <a:ext cx="10025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You will be shown the </a:t>
            </a:r>
            <a:r>
              <a:rPr lang="en-US" sz="3600" u="sng" dirty="0">
                <a:latin typeface="+mj-lt"/>
              </a:rPr>
              <a:t>neutral</a:t>
            </a:r>
            <a:r>
              <a:rPr lang="en-US" sz="3600" dirty="0">
                <a:latin typeface="+mj-lt"/>
              </a:rPr>
              <a:t> image unless the </a:t>
            </a:r>
          </a:p>
          <a:p>
            <a:pPr algn="ctr"/>
            <a:r>
              <a:rPr lang="en-US" sz="3600" dirty="0">
                <a:latin typeface="+mj-lt"/>
              </a:rPr>
              <a:t>person you choose decides to help you.</a:t>
            </a:r>
            <a:endParaRPr lang="en-US" sz="36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4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86D54F-8A60-A14B-93F5-3228300142D6}"/>
              </a:ext>
            </a:extLst>
          </p:cNvPr>
          <p:cNvSpPr/>
          <p:nvPr/>
        </p:nvSpPr>
        <p:spPr>
          <a:xfrm>
            <a:off x="1083197" y="4865185"/>
            <a:ext cx="10025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You will be shown the </a:t>
            </a:r>
            <a:r>
              <a:rPr lang="en-US" sz="3600" u="sng" dirty="0">
                <a:latin typeface="+mj-lt"/>
              </a:rPr>
              <a:t>unpleasant</a:t>
            </a:r>
            <a:r>
              <a:rPr lang="en-US" sz="3600" dirty="0">
                <a:latin typeface="+mj-lt"/>
              </a:rPr>
              <a:t> image unless </a:t>
            </a:r>
          </a:p>
          <a:p>
            <a:pPr algn="ctr"/>
            <a:r>
              <a:rPr lang="en-US" sz="3600" dirty="0">
                <a:latin typeface="+mj-lt"/>
              </a:rPr>
              <a:t>the person you choose decides to help you.</a:t>
            </a:r>
          </a:p>
        </p:txBody>
      </p:sp>
    </p:spTree>
    <p:extLst>
      <p:ext uri="{BB962C8B-B14F-4D97-AF65-F5344CB8AC3E}">
        <p14:creationId xmlns:p14="http://schemas.microsoft.com/office/powerpoint/2010/main" val="9429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180" y="432342"/>
            <a:ext cx="9645639" cy="2321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task, you will play several “cooperation games”. In each game, you need to repeatedly choose between </a:t>
            </a:r>
            <a:r>
              <a:rPr lang="en-US" dirty="0">
                <a:solidFill>
                  <a:srgbClr val="00FF00"/>
                </a:solidFill>
              </a:rPr>
              <a:t>three different people </a:t>
            </a:r>
            <a:r>
              <a:rPr lang="en-US" dirty="0"/>
              <a:t>to ask for help.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9" name="Picture 8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3F641258-822E-5C43-B008-176B8775D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155297" y="3035548"/>
            <a:ext cx="7881406" cy="18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42" y="658253"/>
            <a:ext cx="10953598" cy="41377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each game, you will be able to make </a:t>
            </a:r>
            <a:r>
              <a:rPr lang="en-US" dirty="0">
                <a:solidFill>
                  <a:srgbClr val="00B0F0"/>
                </a:solidFill>
              </a:rPr>
              <a:t>16 choices in a row</a:t>
            </a:r>
            <a:r>
              <a:rPr lang="en-US" dirty="0"/>
              <a:t>.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9C318FB-78E2-1B9A-8B51-52A9364A6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66" b="20023"/>
          <a:stretch/>
        </p:blipFill>
        <p:spPr>
          <a:xfrm>
            <a:off x="1797455" y="1862743"/>
            <a:ext cx="8087950" cy="3694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0EB1D5-7741-9E14-2FFA-400A630E989E}"/>
              </a:ext>
            </a:extLst>
          </p:cNvPr>
          <p:cNvSpPr/>
          <p:nvPr/>
        </p:nvSpPr>
        <p:spPr>
          <a:xfrm>
            <a:off x="7316987" y="1955546"/>
            <a:ext cx="2427515" cy="4789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765C-4711-C7F0-1906-A8177730F807}"/>
              </a:ext>
            </a:extLst>
          </p:cNvPr>
          <p:cNvSpPr/>
          <p:nvPr/>
        </p:nvSpPr>
        <p:spPr>
          <a:xfrm>
            <a:off x="1924339" y="1955546"/>
            <a:ext cx="3235490" cy="8965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number:           1/20</a:t>
            </a:r>
          </a:p>
          <a:p>
            <a:pPr algn="ctr"/>
            <a:r>
              <a:rPr lang="en-US" dirty="0"/>
              <a:t>Choice number:          1/16</a:t>
            </a:r>
          </a:p>
        </p:txBody>
      </p:sp>
      <p:pic>
        <p:nvPicPr>
          <p:cNvPr id="11" name="Picture 10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FB4429B5-0F18-5540-9041-D5805EF51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38"/>
          <a:stretch/>
        </p:blipFill>
        <p:spPr>
          <a:xfrm>
            <a:off x="1900727" y="3279055"/>
            <a:ext cx="7881406" cy="1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508989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each game, images of three people you can choose from will be shown like in the example below. </a:t>
            </a:r>
            <a:r>
              <a:rPr lang="en-US" sz="2800" dirty="0">
                <a:solidFill>
                  <a:srgbClr val="00FF00"/>
                </a:solidFill>
              </a:rPr>
              <a:t>Each person will have a number above their picture</a:t>
            </a:r>
            <a:r>
              <a:rPr lang="en-US" sz="2800" dirty="0"/>
              <a:t>. Either a 1, 2, or 3.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Each time you want to choose to ask one of them for help, you need to </a:t>
            </a:r>
            <a:r>
              <a:rPr lang="en-US" sz="2800" u="sng" dirty="0"/>
              <a:t>press their number on the keyboard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7082E73E-867C-514D-872A-8D06645A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076012" y="3955252"/>
            <a:ext cx="7881406" cy="1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406024"/>
            <a:ext cx="98197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For example, if you want to select the person </a:t>
            </a:r>
            <a:r>
              <a:rPr lang="en-US" sz="2800" dirty="0">
                <a:solidFill>
                  <a:srgbClr val="00FF00"/>
                </a:solidFill>
              </a:rPr>
              <a:t>on the left</a:t>
            </a:r>
            <a:r>
              <a:rPr lang="en-US" sz="2800" dirty="0"/>
              <a:t>, then press the </a:t>
            </a:r>
            <a:r>
              <a:rPr lang="en-US" sz="2800" dirty="0">
                <a:solidFill>
                  <a:srgbClr val="00FF00"/>
                </a:solidFill>
              </a:rPr>
              <a:t>1 KEY </a:t>
            </a:r>
            <a:r>
              <a:rPr lang="en-US" sz="2800" dirty="0"/>
              <a:t>on the keyboard. If you decide you want to select the </a:t>
            </a:r>
            <a:r>
              <a:rPr lang="en-US" sz="2800" dirty="0">
                <a:solidFill>
                  <a:srgbClr val="FF0000"/>
                </a:solidFill>
              </a:rPr>
              <a:t>person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 the middle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FF0000"/>
                </a:solidFill>
              </a:rPr>
              <a:t>press the 2 KEY</a:t>
            </a:r>
            <a:r>
              <a:rPr lang="en-US" sz="2800" dirty="0"/>
              <a:t>. Pressing the </a:t>
            </a:r>
            <a:r>
              <a:rPr lang="en-US" sz="2800" dirty="0">
                <a:solidFill>
                  <a:srgbClr val="00B0F0"/>
                </a:solidFill>
              </a:rPr>
              <a:t>3 KEY </a:t>
            </a:r>
            <a:r>
              <a:rPr lang="en-US" sz="2800" dirty="0"/>
              <a:t>would instead select the </a:t>
            </a:r>
            <a:r>
              <a:rPr lang="en-US" sz="2800" dirty="0">
                <a:solidFill>
                  <a:srgbClr val="00B0F0"/>
                </a:solidFill>
              </a:rPr>
              <a:t>person on the right</a:t>
            </a:r>
            <a:r>
              <a:rPr lang="en-US" sz="2800" dirty="0"/>
              <a:t>.</a:t>
            </a:r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5426C369-1224-7549-BA8A-5C45CBECC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193322" y="4005352"/>
            <a:ext cx="7764096" cy="1773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2B05-41B7-6E4D-9F35-8297A5A3D089}"/>
              </a:ext>
            </a:extLst>
          </p:cNvPr>
          <p:cNvSpPr txBox="1"/>
          <p:nvPr/>
        </p:nvSpPr>
        <p:spPr>
          <a:xfrm>
            <a:off x="1583800" y="280302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’1’ key to 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F6C71-CD3C-F847-946D-EC714EB885B7}"/>
              </a:ext>
            </a:extLst>
          </p:cNvPr>
          <p:cNvSpPr txBox="1"/>
          <p:nvPr/>
        </p:nvSpPr>
        <p:spPr>
          <a:xfrm>
            <a:off x="5115260" y="2765413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’2’ key to select person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D9A23-FCC0-7E43-BB9B-676B2FA122EE}"/>
              </a:ext>
            </a:extLst>
          </p:cNvPr>
          <p:cNvSpPr txBox="1"/>
          <p:nvPr/>
        </p:nvSpPr>
        <p:spPr>
          <a:xfrm>
            <a:off x="8926021" y="269431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’3’ key to select person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9E9C7B-E583-9042-B926-3B612396A66B}"/>
              </a:ext>
            </a:extLst>
          </p:cNvPr>
          <p:cNvCxnSpPr>
            <a:stCxn id="2" idx="2"/>
          </p:cNvCxnSpPr>
          <p:nvPr/>
        </p:nvCxnSpPr>
        <p:spPr>
          <a:xfrm>
            <a:off x="2564539" y="3449352"/>
            <a:ext cx="701438" cy="5029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3FFF6-B83B-D94E-9E7E-64D4F0D723B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95999" y="3411744"/>
            <a:ext cx="1" cy="3902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3D3917-4F9E-9F43-994A-63EA8510C6F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926021" y="3340642"/>
            <a:ext cx="980739" cy="5912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847087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When you ask someone for help, they might choose to </a:t>
            </a:r>
            <a:r>
              <a:rPr lang="en-US" sz="2800" dirty="0">
                <a:solidFill>
                  <a:srgbClr val="00FF00"/>
                </a:solidFill>
              </a:rPr>
              <a:t>help you, </a:t>
            </a:r>
            <a:r>
              <a:rPr lang="en-US" sz="2800" dirty="0"/>
              <a:t>or they might choose </a:t>
            </a:r>
            <a:r>
              <a:rPr lang="en-US" sz="2800" dirty="0">
                <a:solidFill>
                  <a:srgbClr val="FF0000"/>
                </a:solidFill>
              </a:rPr>
              <a:t>not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Some people will tend to be more helpful than others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But when you start each game, you will not know which of the people are more likely to help you.</a:t>
            </a:r>
          </a:p>
        </p:txBody>
      </p:sp>
    </p:spTree>
    <p:extLst>
      <p:ext uri="{BB962C8B-B14F-4D97-AF65-F5344CB8AC3E}">
        <p14:creationId xmlns:p14="http://schemas.microsoft.com/office/powerpoint/2010/main" val="40067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There will be two different types of games: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you will see </a:t>
            </a:r>
            <a:r>
              <a:rPr lang="en-US" sz="2800" dirty="0">
                <a:solidFill>
                  <a:srgbClr val="00B0F0"/>
                </a:solidFill>
              </a:rPr>
              <a:t>neutral </a:t>
            </a:r>
            <a:r>
              <a:rPr lang="en-US" sz="2800" dirty="0"/>
              <a:t>images and sounds, unless the person </a:t>
            </a:r>
            <a:r>
              <a:rPr lang="en-US" sz="2800" dirty="0">
                <a:solidFill>
                  <a:srgbClr val="00FF00"/>
                </a:solidFill>
              </a:rPr>
              <a:t>decides to help you</a:t>
            </a:r>
            <a:r>
              <a:rPr lang="en-US" sz="2800" dirty="0"/>
              <a:t>. These </a:t>
            </a:r>
            <a:r>
              <a:rPr lang="en-US" sz="2800" dirty="0">
                <a:solidFill>
                  <a:srgbClr val="00B0F0"/>
                </a:solidFill>
              </a:rPr>
              <a:t>neutral</a:t>
            </a:r>
            <a:r>
              <a:rPr lang="en-US" sz="2800" dirty="0"/>
              <a:t> images and sounds are </a:t>
            </a:r>
            <a:r>
              <a:rPr lang="en-US" sz="2800" dirty="0">
                <a:solidFill>
                  <a:srgbClr val="00B0F0"/>
                </a:solidFill>
              </a:rPr>
              <a:t>not pleasant or unpleasant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>
                <a:solidFill>
                  <a:srgbClr val="00FF00"/>
                </a:solidFill>
              </a:rPr>
              <a:t>help you</a:t>
            </a:r>
            <a:r>
              <a:rPr lang="en-US" sz="2800" dirty="0"/>
              <a:t>, they can decide to show you a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 and sound instead.</a:t>
            </a:r>
          </a:p>
        </p:txBody>
      </p:sp>
    </p:spTree>
    <p:extLst>
      <p:ext uri="{BB962C8B-B14F-4D97-AF65-F5344CB8AC3E}">
        <p14:creationId xmlns:p14="http://schemas.microsoft.com/office/powerpoint/2010/main" val="247568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099049" y="1869194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you will see </a:t>
            </a:r>
            <a:r>
              <a:rPr lang="en-US" sz="2800" dirty="0">
                <a:solidFill>
                  <a:srgbClr val="FF0000"/>
                </a:solidFill>
              </a:rPr>
              <a:t>unpleasant </a:t>
            </a:r>
            <a:r>
              <a:rPr lang="en-US" sz="2800" dirty="0"/>
              <a:t>images and sounds, unless the person </a:t>
            </a:r>
            <a:r>
              <a:rPr lang="en-US" sz="2800" dirty="0">
                <a:solidFill>
                  <a:srgbClr val="00FF00"/>
                </a:solidFill>
              </a:rPr>
              <a:t>decides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>
                <a:solidFill>
                  <a:srgbClr val="00FF00"/>
                </a:solidFill>
              </a:rPr>
              <a:t>help you</a:t>
            </a:r>
            <a:r>
              <a:rPr lang="en-US" sz="2800" dirty="0"/>
              <a:t>, they can decide to show you a </a:t>
            </a:r>
            <a:r>
              <a:rPr lang="en-US" sz="2800" dirty="0">
                <a:solidFill>
                  <a:srgbClr val="00B0F0"/>
                </a:solidFill>
              </a:rPr>
              <a:t>neutral</a:t>
            </a:r>
            <a:r>
              <a:rPr lang="en-US" sz="2800" dirty="0"/>
              <a:t> image and sound instead.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52459</TotalTime>
  <Words>953</Words>
  <Application>Microsoft Macintosh PowerPoint</Application>
  <PresentationFormat>Widescreen</PresentationFormat>
  <Paragraphs>122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Black</vt:lpstr>
      <vt:lpstr>Cooperation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Cooperation Task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493</cp:revision>
  <dcterms:created xsi:type="dcterms:W3CDTF">2014-09-09T19:40:19Z</dcterms:created>
  <dcterms:modified xsi:type="dcterms:W3CDTF">2022-12-13T04:28:49Z</dcterms:modified>
</cp:coreProperties>
</file>