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498" r:id="rId2"/>
    <p:sldId id="541" r:id="rId3"/>
    <p:sldId id="534" r:id="rId4"/>
    <p:sldId id="55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0" autoAdjust="0"/>
    <p:restoredTop sz="93333" autoAdjust="0"/>
  </p:normalViewPr>
  <p:slideViewPr>
    <p:cSldViewPr snapToGrid="0" snapToObjects="1">
      <p:cViewPr varScale="1">
        <p:scale>
          <a:sx n="119" d="100"/>
          <a:sy n="119" d="100"/>
        </p:scale>
        <p:origin x="42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11/13/22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Invitation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50786</TotalTime>
  <Words>70</Words>
  <Application>Microsoft Macintosh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Black</vt:lpstr>
      <vt:lpstr>Invitation Task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488</cp:revision>
  <dcterms:created xsi:type="dcterms:W3CDTF">2014-09-09T19:40:19Z</dcterms:created>
  <dcterms:modified xsi:type="dcterms:W3CDTF">2022-11-14T04:22:42Z</dcterms:modified>
</cp:coreProperties>
</file>