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39" r:id="rId17"/>
    <p:sldId id="522" r:id="rId18"/>
    <p:sldId id="543" r:id="rId19"/>
    <p:sldId id="523" r:id="rId20"/>
    <p:sldId id="524" r:id="rId21"/>
    <p:sldId id="525" r:id="rId22"/>
    <p:sldId id="526" r:id="rId23"/>
    <p:sldId id="528" r:id="rId24"/>
    <p:sldId id="544" r:id="rId25"/>
    <p:sldId id="529" r:id="rId26"/>
    <p:sldId id="534" r:id="rId27"/>
    <p:sldId id="530" r:id="rId28"/>
    <p:sldId id="538" r:id="rId29"/>
    <p:sldId id="540" r:id="rId30"/>
    <p:sldId id="541" r:id="rId31"/>
    <p:sldId id="54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30"/>
          </p14:sldIdLst>
        </p14:section>
        <p14:section name="Role Reversal Section" id="{E14ED5AF-C50F-9842-B2C8-76EE845F50BB}">
          <p14:sldIdLst>
            <p14:sldId id="538"/>
            <p14:sldId id="540"/>
            <p14:sldId id="541"/>
          </p14:sldIdLst>
        </p14:section>
        <p14:section name="Main Play" id="{1481569A-AB52-774D-B08D-77F1481F9803}">
          <p14:sldIdLst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FFFF66"/>
    <a:srgbClr val="00FF00"/>
    <a:srgbClr val="2A5973"/>
    <a:srgbClr val="6E3600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58" autoAdjust="0"/>
    <p:restoredTop sz="93099" autoAdjust="0"/>
  </p:normalViewPr>
  <p:slideViewPr>
    <p:cSldViewPr snapToGrid="0" snapToObjects="1">
      <p:cViewPr>
        <p:scale>
          <a:sx n="73" d="100"/>
          <a:sy n="73" d="100"/>
        </p:scale>
        <p:origin x="1072" y="10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tend to like one of the topics more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 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the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tend to show a similar range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around the average for both topics,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509247-DB81-7E4D-B746-D61E4FECB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88"/>
          <a:stretch/>
        </p:blipFill>
        <p:spPr>
          <a:xfrm>
            <a:off x="2963464" y="1771040"/>
            <a:ext cx="6176881" cy="4221159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657980" y="1699303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754086" y="1771040"/>
            <a:ext cx="2090057" cy="4072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second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not be affected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can only choose one topic.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across all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33" y="3677802"/>
            <a:ext cx="5247982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E6F82A75-E88D-9449-99A1-10A143D7EA4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27030FA-99E1-0845-A3B8-346EE135763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A315B9-3AE8-544C-BB4B-3F1CB8849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0" t="13549" r="4278" b="6797"/>
          <a:stretch/>
        </p:blipFill>
        <p:spPr>
          <a:xfrm>
            <a:off x="3628103" y="2264577"/>
            <a:ext cx="4935794" cy="3634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AECFE0-4DE0-A642-B84B-622F5F7928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990" t="25136" r="16970" b="67881"/>
          <a:stretch/>
        </p:blipFill>
        <p:spPr>
          <a:xfrm>
            <a:off x="2542325" y="2690287"/>
            <a:ext cx="6908866" cy="751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E110C0-4239-7A4B-930B-CD80117D2C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635" t="31963" r="16724" b="61066"/>
          <a:stretch/>
        </p:blipFill>
        <p:spPr>
          <a:xfrm>
            <a:off x="2542325" y="3459670"/>
            <a:ext cx="6908866" cy="741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" t="14234" r="4235" b="6280"/>
          <a:stretch/>
        </p:blipFill>
        <p:spPr>
          <a:xfrm>
            <a:off x="3130147" y="1679980"/>
            <a:ext cx="5931706" cy="440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60" y="712122"/>
            <a:ext cx="10591879" cy="188421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E74C630-076E-164C-B4FC-70070247FB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" r="688" b="3660"/>
          <a:stretch/>
        </p:blipFill>
        <p:spPr>
          <a:xfrm>
            <a:off x="2542325" y="4201421"/>
            <a:ext cx="6908866" cy="14357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097A60F-26F5-B749-A5F7-F3369D5DC5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990" t="25136" r="16970" b="67881"/>
          <a:stretch/>
        </p:blipFill>
        <p:spPr>
          <a:xfrm>
            <a:off x="2542325" y="2690287"/>
            <a:ext cx="6908866" cy="751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7AF40FF-A4D7-E54A-9360-653E510789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635" t="31963" r="16724" b="61066"/>
          <a:stretch/>
        </p:blipFill>
        <p:spPr>
          <a:xfrm>
            <a:off x="2542325" y="3459670"/>
            <a:ext cx="6908866" cy="7417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62" y="270370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Remember, 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1" y="5223249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dirty="0">
                <a:solidFill>
                  <a:srgbClr val="FF0000"/>
                </a:solidFill>
                <a:highlight>
                  <a:srgbClr val="00FF00"/>
                </a:highlight>
              </a:rPr>
              <a:t>BEGIN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76DA4-1FAB-B745-81C7-134B8947625F}"/>
              </a:ext>
            </a:extLst>
          </p:cNvPr>
          <p:cNvSpPr/>
          <p:nvPr/>
        </p:nvSpPr>
        <p:spPr>
          <a:xfrm>
            <a:off x="969818" y="632486"/>
            <a:ext cx="10002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Good Job!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Now you know how to play this game.</a:t>
            </a:r>
          </a:p>
        </p:txBody>
      </p:sp>
    </p:spTree>
    <p:extLst>
      <p:ext uri="{BB962C8B-B14F-4D97-AF65-F5344CB8AC3E}">
        <p14:creationId xmlns:p14="http://schemas.microsoft.com/office/powerpoint/2010/main" val="177757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F0364A-8C73-A34B-B64F-6C59EBA6E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" t="14234" r="4235" b="6280"/>
          <a:stretch/>
        </p:blipFill>
        <p:spPr>
          <a:xfrm>
            <a:off x="6137393" y="2580953"/>
            <a:ext cx="4109459" cy="3052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1" t="13333" r="4112" b="6798"/>
          <a:stretch/>
        </p:blipFill>
        <p:spPr>
          <a:xfrm>
            <a:off x="1440439" y="2580953"/>
            <a:ext cx="4166186" cy="305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1573997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8998AEB-E238-974E-BE06-44DFB1CA3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76" t="32889" r="3120" b="55978"/>
          <a:stretch/>
        </p:blipFill>
        <p:spPr>
          <a:xfrm>
            <a:off x="9637318" y="3479245"/>
            <a:ext cx="1875002" cy="140830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calculate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across all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41775" y="436546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30%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5A53F2-4E79-6B4D-95D9-DE4C7ED197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76" t="32889" r="3120" b="55978"/>
          <a:stretch/>
        </p:blipFill>
        <p:spPr>
          <a:xfrm>
            <a:off x="9637318" y="3479245"/>
            <a:ext cx="1875002" cy="1408300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311A4E-5A92-2B40-8555-EAD79EF38711}"/>
              </a:ext>
            </a:extLst>
          </p:cNvPr>
          <p:cNvSpPr txBox="1"/>
          <p:nvPr/>
        </p:nvSpPr>
        <p:spPr>
          <a:xfrm>
            <a:off x="10141775" y="436546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30%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44851</TotalTime>
  <Words>2097</Words>
  <Application>Microsoft Macintosh PowerPoint</Application>
  <PresentationFormat>Widescreen</PresentationFormat>
  <Paragraphs>274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496</cp:revision>
  <dcterms:created xsi:type="dcterms:W3CDTF">2014-09-09T19:40:19Z</dcterms:created>
  <dcterms:modified xsi:type="dcterms:W3CDTF">2022-07-01T18:37:22Z</dcterms:modified>
</cp:coreProperties>
</file>