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46" r:id="rId28"/>
    <p:sldId id="530" r:id="rId29"/>
    <p:sldId id="538" r:id="rId30"/>
    <p:sldId id="540" r:id="rId31"/>
    <p:sldId id="547" r:id="rId32"/>
    <p:sldId id="541" r:id="rId33"/>
    <p:sldId id="5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51780"/>
    <a:srgbClr val="00FF00"/>
    <a:srgbClr val="FFFF66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30" autoAdjust="0"/>
    <p:restoredTop sz="93061" autoAdjust="0"/>
  </p:normalViewPr>
  <p:slideViewPr>
    <p:cSldViewPr snapToGrid="0" snapToObjects="1">
      <p:cViewPr>
        <p:scale>
          <a:sx n="85" d="100"/>
          <a:sy n="85" d="100"/>
        </p:scale>
        <p:origin x="632" y="9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The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 will be shown as negative numbers. </a:t>
            </a:r>
          </a:p>
          <a:p>
            <a:pPr marL="0" indent="0">
              <a:buNone/>
            </a:pPr>
            <a:r>
              <a:rPr lang="en-US" sz="2400" dirty="0"/>
              <a:t>These numbers will be negative because every “</a:t>
            </a:r>
            <a:r>
              <a:rPr lang="en-US" sz="2400" dirty="0">
                <a:solidFill>
                  <a:srgbClr val="FF0000"/>
                </a:solidFill>
              </a:rPr>
              <a:t>dislike</a:t>
            </a:r>
            <a:r>
              <a:rPr lang="en-US" sz="2400" dirty="0"/>
              <a:t>” you receive will reduce your overall “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”. </a:t>
            </a:r>
          </a:p>
          <a:p>
            <a:pPr marL="0" indent="0">
              <a:buNone/>
            </a:pPr>
            <a:r>
              <a:rPr lang="en-US" sz="2400" dirty="0"/>
              <a:t>For example, if you had gotten a total of 350 “likes” in the first chatroom, and then you got a -50 in the next chatroom, then you would now only have 300 total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9DFDF3-37AA-2849-B2C9-294BE979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61" y="2843321"/>
            <a:ext cx="5404678" cy="3230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49136</TotalTime>
  <Words>2275</Words>
  <Application>Microsoft Macintosh PowerPoint</Application>
  <PresentationFormat>Widescreen</PresentationFormat>
  <Paragraphs>290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502</cp:revision>
  <dcterms:created xsi:type="dcterms:W3CDTF">2014-09-09T19:40:19Z</dcterms:created>
  <dcterms:modified xsi:type="dcterms:W3CDTF">2022-07-15T19:43:19Z</dcterms:modified>
</cp:coreProperties>
</file>