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498" r:id="rId2"/>
    <p:sldId id="552" r:id="rId3"/>
    <p:sldId id="257" r:id="rId4"/>
    <p:sldId id="551" r:id="rId5"/>
    <p:sldId id="258" r:id="rId6"/>
    <p:sldId id="537" r:id="rId7"/>
    <p:sldId id="538" r:id="rId8"/>
    <p:sldId id="539" r:id="rId9"/>
    <p:sldId id="543" r:id="rId10"/>
    <p:sldId id="550" r:id="rId11"/>
    <p:sldId id="544" r:id="rId12"/>
    <p:sldId id="542" r:id="rId13"/>
    <p:sldId id="546" r:id="rId14"/>
    <p:sldId id="547" r:id="rId15"/>
    <p:sldId id="548" r:id="rId16"/>
    <p:sldId id="549" r:id="rId17"/>
    <p:sldId id="536" r:id="rId18"/>
    <p:sldId id="541" r:id="rId19"/>
    <p:sldId id="53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E281D0-C9B0-B940-BBEB-FAAE7C1EDF7A}">
          <p14:sldIdLst>
            <p14:sldId id="498"/>
            <p14:sldId id="552"/>
            <p14:sldId id="257"/>
            <p14:sldId id="551"/>
            <p14:sldId id="258"/>
            <p14:sldId id="537"/>
            <p14:sldId id="538"/>
            <p14:sldId id="539"/>
            <p14:sldId id="543"/>
            <p14:sldId id="550"/>
            <p14:sldId id="544"/>
            <p14:sldId id="542"/>
            <p14:sldId id="546"/>
            <p14:sldId id="547"/>
            <p14:sldId id="548"/>
            <p14:sldId id="549"/>
            <p14:sldId id="536"/>
            <p14:sldId id="541"/>
          </p14:sldIdLst>
        </p14:section>
        <p14:section name="READY" id="{9E760339-E8FE-7944-94F6-479394EF3CB5}">
          <p14:sldIdLst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  <a:srgbClr val="1D6BA9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34" autoAdjust="0"/>
    <p:restoredTop sz="93310" autoAdjust="0"/>
  </p:normalViewPr>
  <p:slideViewPr>
    <p:cSldViewPr snapToGrid="0" snapToObjects="1">
      <p:cViewPr varScale="1">
        <p:scale>
          <a:sx n="111" d="100"/>
          <a:sy n="111" d="100"/>
        </p:scale>
        <p:origin x="248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10/10/22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9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29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614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538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631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555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776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15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181827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Cooperation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9E7F23-217F-9748-9849-CDF4499B356A}"/>
              </a:ext>
            </a:extLst>
          </p:cNvPr>
          <p:cNvSpPr txBox="1"/>
          <p:nvPr/>
        </p:nvSpPr>
        <p:spPr>
          <a:xfrm>
            <a:off x="1866900" y="4118580"/>
            <a:ext cx="832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task uses audio. </a:t>
            </a:r>
          </a:p>
          <a:p>
            <a:pPr algn="ctr"/>
            <a:r>
              <a:rPr lang="en-US" sz="2400" dirty="0"/>
              <a:t>Please turn up your computer volume.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Below are examples of what the pleasant, meaningless, and unpleasant images might look like:</a:t>
            </a:r>
          </a:p>
          <a:p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8272F-6036-070C-32B1-0752D6F19136}"/>
              </a:ext>
            </a:extLst>
          </p:cNvPr>
          <p:cNvSpPr txBox="1"/>
          <p:nvPr/>
        </p:nvSpPr>
        <p:spPr>
          <a:xfrm>
            <a:off x="1116494" y="4928146"/>
            <a:ext cx="297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0FF00"/>
                </a:solidFill>
              </a:rPr>
              <a:t>Pleasant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65A34-5802-236A-1A8B-5D1027443AE9}"/>
              </a:ext>
            </a:extLst>
          </p:cNvPr>
          <p:cNvSpPr txBox="1"/>
          <p:nvPr/>
        </p:nvSpPr>
        <p:spPr>
          <a:xfrm>
            <a:off x="4608178" y="4928147"/>
            <a:ext cx="297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/>
              <a:t>Meaningless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D2711-468D-52FF-37F6-57402D84EFB9}"/>
              </a:ext>
            </a:extLst>
          </p:cNvPr>
          <p:cNvSpPr txBox="1"/>
          <p:nvPr/>
        </p:nvSpPr>
        <p:spPr>
          <a:xfrm>
            <a:off x="8469597" y="4928147"/>
            <a:ext cx="297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Unpleasant</a:t>
            </a:r>
          </a:p>
        </p:txBody>
      </p:sp>
      <p:pic>
        <p:nvPicPr>
          <p:cNvPr id="3" name="Picture 2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F82BCC75-7145-5742-940F-06A256F84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938" y="2403645"/>
            <a:ext cx="2975643" cy="2231732"/>
          </a:xfrm>
          <a:prstGeom prst="rect">
            <a:avLst/>
          </a:prstGeom>
        </p:spPr>
      </p:pic>
      <p:pic>
        <p:nvPicPr>
          <p:cNvPr id="5" name="Picture 4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2174A091-9C4E-C546-AFFA-03A45BF8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22" y="2403644"/>
            <a:ext cx="2975641" cy="2231731"/>
          </a:xfrm>
          <a:prstGeom prst="rect">
            <a:avLst/>
          </a:prstGeom>
        </p:spPr>
      </p:pic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7043451-CE54-CF44-9836-512A14791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179" y="2403643"/>
            <a:ext cx="2975641" cy="22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3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More </a:t>
            </a:r>
            <a:r>
              <a:rPr lang="en-US" sz="2800" u="sng" dirty="0"/>
              <a:t>helpful</a:t>
            </a:r>
            <a:r>
              <a:rPr lang="en-US" sz="2800" dirty="0"/>
              <a:t> people will show you the </a:t>
            </a:r>
            <a:r>
              <a:rPr lang="en-US" sz="2800" dirty="0">
                <a:solidFill>
                  <a:srgbClr val="00FF00"/>
                </a:solidFill>
              </a:rPr>
              <a:t>pleasant</a:t>
            </a:r>
            <a:r>
              <a:rPr lang="en-US" sz="2800" dirty="0"/>
              <a:t> images and sounds </a:t>
            </a:r>
            <a:r>
              <a:rPr lang="en-US" sz="2800" u="sng" dirty="0"/>
              <a:t>more often</a:t>
            </a:r>
            <a:r>
              <a:rPr lang="en-US" sz="2800" dirty="0"/>
              <a:t> in positive outcome games, and they will show you the </a:t>
            </a:r>
            <a:r>
              <a:rPr lang="en-US" sz="2800" dirty="0">
                <a:solidFill>
                  <a:srgbClr val="FF0000"/>
                </a:solidFill>
              </a:rPr>
              <a:t>unpleasant</a:t>
            </a:r>
            <a:r>
              <a:rPr lang="en-US" sz="2800" dirty="0"/>
              <a:t> images and sounds </a:t>
            </a:r>
            <a:r>
              <a:rPr lang="en-US" sz="2800" u="sng" dirty="0"/>
              <a:t>less often</a:t>
            </a:r>
            <a:r>
              <a:rPr lang="en-US" sz="2800" dirty="0"/>
              <a:t> in negative outcome games.</a:t>
            </a:r>
          </a:p>
          <a:p>
            <a:endParaRPr lang="en-US" sz="2800" dirty="0"/>
          </a:p>
          <a:p>
            <a:r>
              <a:rPr lang="en-US" sz="2800" dirty="0"/>
              <a:t>But when you start each game, you will not know which of the three people are more likely to help you.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255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61" y="784156"/>
            <a:ext cx="10082270" cy="801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Each game will look as shown below. 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D0B183FC-B31A-424B-A8D0-F5C505B16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715" y="2097887"/>
            <a:ext cx="4795104" cy="39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4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61" y="507396"/>
            <a:ext cx="10082270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remember what each person has done in the past, every time a person shows you the </a:t>
            </a:r>
            <a:r>
              <a:rPr lang="en-US" u="sng" dirty="0"/>
              <a:t>pleasant image</a:t>
            </a:r>
            <a:r>
              <a:rPr lang="en-US" dirty="0"/>
              <a:t> and sound, a </a:t>
            </a:r>
            <a:r>
              <a:rPr lang="en-US" u="sng" dirty="0"/>
              <a:t>happy face</a:t>
            </a:r>
            <a:r>
              <a:rPr lang="en-US" dirty="0"/>
              <a:t> will be added above their picture.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1E545-CD40-7243-BD74-DFCC59132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3399905"/>
            <a:ext cx="965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6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8746C0-68A6-B149-BFDE-547A7D0A9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3399905"/>
            <a:ext cx="965200" cy="965200"/>
          </a:xfrm>
          <a:prstGeom prst="rect">
            <a:avLst/>
          </a:prstGeom>
        </p:spPr>
      </p:pic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61" y="507396"/>
            <a:ext cx="10082270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Every time a person shows you the </a:t>
            </a:r>
            <a:r>
              <a:rPr lang="en-US" u="sng" dirty="0"/>
              <a:t>meaningless image</a:t>
            </a:r>
            <a:r>
              <a:rPr lang="en-US" dirty="0"/>
              <a:t> and sound, a </a:t>
            </a:r>
            <a:r>
              <a:rPr lang="en-US" u="sng" dirty="0"/>
              <a:t>neutral face</a:t>
            </a:r>
            <a:r>
              <a:rPr lang="en-US" dirty="0"/>
              <a:t> will appear above their picture.</a:t>
            </a:r>
          </a:p>
        </p:txBody>
      </p:sp>
    </p:spTree>
    <p:extLst>
      <p:ext uri="{BB962C8B-B14F-4D97-AF65-F5344CB8AC3E}">
        <p14:creationId xmlns:p14="http://schemas.microsoft.com/office/powerpoint/2010/main" val="100917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61" y="507396"/>
            <a:ext cx="10082270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Every time a person shows you the </a:t>
            </a:r>
            <a:r>
              <a:rPr lang="en-US" u="sng" dirty="0"/>
              <a:t>unpleasant</a:t>
            </a:r>
            <a:r>
              <a:rPr lang="en-US" dirty="0"/>
              <a:t> image and sound, a </a:t>
            </a:r>
            <a:r>
              <a:rPr lang="en-US" u="sng" dirty="0"/>
              <a:t>negative face</a:t>
            </a:r>
            <a:r>
              <a:rPr lang="en-US" dirty="0"/>
              <a:t> will appear above their picture.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D07CCB-72C2-674F-8F0C-96EA9B3CF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3399905"/>
            <a:ext cx="965200" cy="96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2B3868-44A1-444C-BAB6-3CF02E4A9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401" y="3397173"/>
            <a:ext cx="965199" cy="9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32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109" y="507396"/>
            <a:ext cx="9636721" cy="16793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These faces will stack on top of each other to show you how many times each person has chosen </a:t>
            </a:r>
            <a:r>
              <a:rPr lang="en-US" sz="1800" dirty="0"/>
              <a:t>what</a:t>
            </a:r>
            <a:r>
              <a:rPr lang="en-US" sz="2400" dirty="0"/>
              <a:t> to do. </a:t>
            </a:r>
          </a:p>
          <a:p>
            <a:pPr marL="0" indent="0">
              <a:buNone/>
            </a:pPr>
            <a:r>
              <a:rPr lang="en-US" sz="2400" dirty="0"/>
              <a:t>For instance, in the example game below, person #2 had so far shown you two pleasant images/sounds and one meaningless image/sound. </a:t>
            </a:r>
          </a:p>
        </p:txBody>
      </p:sp>
      <p:pic>
        <p:nvPicPr>
          <p:cNvPr id="3" name="Picture 2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3ED5392A-7CC0-F84A-B6C6-D037FB9E2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287" y="2204242"/>
            <a:ext cx="4591425" cy="3979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BF1CE9-79EC-7949-9623-71B26E8DE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280" y="4656365"/>
            <a:ext cx="238898" cy="238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D160A3-7433-FC46-8A5A-69D18AFA6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280" y="4291265"/>
            <a:ext cx="238898" cy="2388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A73852-4A05-F540-A9A2-FAD33C89A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533" y="4656365"/>
            <a:ext cx="238898" cy="2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8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84" y="1268115"/>
            <a:ext cx="10552683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both types of games, </a:t>
            </a:r>
            <a:r>
              <a:rPr lang="en-US" u="sng" dirty="0"/>
              <a:t>you should try to get help as many times as you can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 you would </a:t>
            </a:r>
            <a:r>
              <a:rPr lang="en-US" dirty="0">
                <a:solidFill>
                  <a:srgbClr val="00FF00"/>
                </a:solidFill>
              </a:rPr>
              <a:t>see the pleasant outcomes as much as possible</a:t>
            </a:r>
            <a:r>
              <a:rPr lang="en-US" dirty="0"/>
              <a:t> in positive outcome games, and you would </a:t>
            </a:r>
            <a:r>
              <a:rPr lang="en-US" dirty="0">
                <a:solidFill>
                  <a:srgbClr val="00B0F0"/>
                </a:solidFill>
              </a:rPr>
              <a:t>avoid the unpleasant outcomes as much as possible </a:t>
            </a:r>
            <a:r>
              <a:rPr lang="en-US" dirty="0"/>
              <a:t>in negative outcome games.</a:t>
            </a:r>
          </a:p>
        </p:txBody>
      </p:sp>
    </p:spTree>
    <p:extLst>
      <p:ext uri="{BB962C8B-B14F-4D97-AF65-F5344CB8AC3E}">
        <p14:creationId xmlns:p14="http://schemas.microsoft.com/office/powerpoint/2010/main" val="302787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807" y="2220936"/>
            <a:ext cx="7928386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comfortable with this task,</a:t>
            </a:r>
          </a:p>
          <a:p>
            <a:pPr marL="0" indent="0">
              <a:buNone/>
            </a:pPr>
            <a:r>
              <a:rPr lang="en-US" dirty="0"/>
              <a:t>let’s do a few practice games</a:t>
            </a:r>
          </a:p>
        </p:txBody>
      </p:sp>
    </p:spTree>
    <p:extLst>
      <p:ext uri="{BB962C8B-B14F-4D97-AF65-F5344CB8AC3E}">
        <p14:creationId xmlns:p14="http://schemas.microsoft.com/office/powerpoint/2010/main" val="3422802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920" y="1065627"/>
            <a:ext cx="9662159" cy="18041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Great Job!</a:t>
            </a:r>
          </a:p>
          <a:p>
            <a:pPr marL="0" indent="0" algn="ctr">
              <a:buNone/>
            </a:pPr>
            <a:r>
              <a:rPr lang="en-US" dirty="0"/>
              <a:t>Let’s begin the real games!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3031351" y="3644440"/>
            <a:ext cx="6111932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</a:t>
            </a:r>
            <a:r>
              <a:rPr lang="en-US" sz="3000" u="sng" dirty="0">
                <a:solidFill>
                  <a:srgbClr val="FF0000"/>
                </a:solidFill>
              </a:rPr>
              <a:t>BEGIN</a:t>
            </a:r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A055A16D-A8A0-3F4E-A40E-0DE76845C931}"/>
              </a:ext>
            </a:extLst>
          </p:cNvPr>
          <p:cNvSpPr txBox="1">
            <a:spLocks/>
          </p:cNvSpPr>
          <p:nvPr/>
        </p:nvSpPr>
        <p:spPr>
          <a:xfrm>
            <a:off x="8981486" y="3479952"/>
            <a:ext cx="1258017" cy="63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CC5C2B7-F559-DC43-B8E3-A629B8848CFA}"/>
              </a:ext>
            </a:extLst>
          </p:cNvPr>
          <p:cNvSpPr/>
          <p:nvPr/>
        </p:nvSpPr>
        <p:spPr>
          <a:xfrm>
            <a:off x="9143283" y="3644440"/>
            <a:ext cx="1258017" cy="6317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0596C5-CB3B-A140-93E5-EC70BB54ADFB}"/>
              </a:ext>
            </a:extLst>
          </p:cNvPr>
          <p:cNvSpPr txBox="1"/>
          <p:nvPr/>
        </p:nvSpPr>
        <p:spPr>
          <a:xfrm>
            <a:off x="1306830" y="2137896"/>
            <a:ext cx="95783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CONTENT WARNING: 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Some of the images shown in this task 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are graphic in nature and might be disturbing to some viewers.</a:t>
            </a:r>
          </a:p>
        </p:txBody>
      </p:sp>
    </p:spTree>
    <p:extLst>
      <p:ext uri="{BB962C8B-B14F-4D97-AF65-F5344CB8AC3E}">
        <p14:creationId xmlns:p14="http://schemas.microsoft.com/office/powerpoint/2010/main" val="310496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180" y="421585"/>
            <a:ext cx="9645639" cy="4137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this task, you will play several “cooperation games”. In each game, you need to repeatedly choose between </a:t>
            </a:r>
            <a:r>
              <a:rPr lang="en-US" dirty="0">
                <a:solidFill>
                  <a:srgbClr val="00FF00"/>
                </a:solidFill>
              </a:rPr>
              <a:t>three different people </a:t>
            </a:r>
            <a:r>
              <a:rPr lang="en-US" dirty="0"/>
              <a:t>to ask for help. 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pic>
        <p:nvPicPr>
          <p:cNvPr id="10" name="Picture 9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8FAD66BB-5403-4C4B-A1C3-535122FF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171" y="2146784"/>
            <a:ext cx="4397340" cy="368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4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42" y="658253"/>
            <a:ext cx="10953598" cy="41377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 each game, you will be able to make </a:t>
            </a:r>
            <a:r>
              <a:rPr lang="en-US" dirty="0">
                <a:solidFill>
                  <a:srgbClr val="00B0F0"/>
                </a:solidFill>
              </a:rPr>
              <a:t>16 choices in a row</a:t>
            </a:r>
            <a:r>
              <a:rPr lang="en-US" dirty="0"/>
              <a:t>.</a:t>
            </a: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pic>
        <p:nvPicPr>
          <p:cNvPr id="11" name="Picture 10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D55B8CFD-B392-964C-8CC0-1EA0C8162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171" y="2146784"/>
            <a:ext cx="4397340" cy="368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2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7415" y="508989"/>
            <a:ext cx="98197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In each game, images of three people you can choose from will be shown like in the example below. </a:t>
            </a:r>
            <a:r>
              <a:rPr lang="en-US" sz="2800" dirty="0">
                <a:solidFill>
                  <a:srgbClr val="00FF00"/>
                </a:solidFill>
              </a:rPr>
              <a:t>Each person will have a number above their picture</a:t>
            </a:r>
            <a:r>
              <a:rPr lang="en-US" sz="2800" dirty="0"/>
              <a:t>. Either a 1, 2, or 3.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Each time you want to choose to ask one of them for help, you need to </a:t>
            </a:r>
            <a:r>
              <a:rPr lang="en-US" sz="2800" u="sng" dirty="0"/>
              <a:t>press their number on the keyboard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" name="Picture 7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7082E73E-867C-514D-872A-8D06645AC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38"/>
          <a:stretch/>
        </p:blipFill>
        <p:spPr>
          <a:xfrm>
            <a:off x="2503565" y="3955252"/>
            <a:ext cx="7184870" cy="17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2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406024"/>
            <a:ext cx="981973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For example, if you want to select the person </a:t>
            </a:r>
            <a:r>
              <a:rPr lang="en-US" sz="2800" dirty="0">
                <a:solidFill>
                  <a:srgbClr val="00FF00"/>
                </a:solidFill>
              </a:rPr>
              <a:t>on the left</a:t>
            </a:r>
            <a:r>
              <a:rPr lang="en-US" sz="2800" dirty="0"/>
              <a:t>, then press the </a:t>
            </a:r>
            <a:r>
              <a:rPr lang="en-US" sz="2800" dirty="0">
                <a:solidFill>
                  <a:srgbClr val="00FF00"/>
                </a:solidFill>
              </a:rPr>
              <a:t>1 KEY </a:t>
            </a:r>
            <a:r>
              <a:rPr lang="en-US" sz="2800" dirty="0"/>
              <a:t>on the keyboard. If you decide you want to select the </a:t>
            </a:r>
            <a:r>
              <a:rPr lang="en-US" sz="2800" dirty="0">
                <a:solidFill>
                  <a:srgbClr val="FF0000"/>
                </a:solidFill>
              </a:rPr>
              <a:t>person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in the middle</a:t>
            </a:r>
            <a:r>
              <a:rPr lang="en-US" sz="2800" dirty="0"/>
              <a:t>, then </a:t>
            </a:r>
            <a:r>
              <a:rPr lang="en-US" sz="2800" dirty="0">
                <a:solidFill>
                  <a:srgbClr val="FF0000"/>
                </a:solidFill>
              </a:rPr>
              <a:t>press the 2 KEY</a:t>
            </a:r>
            <a:r>
              <a:rPr lang="en-US" sz="2800" dirty="0"/>
              <a:t>. Pressing the </a:t>
            </a:r>
            <a:r>
              <a:rPr lang="en-US" sz="2800" dirty="0">
                <a:solidFill>
                  <a:srgbClr val="00B0F0"/>
                </a:solidFill>
              </a:rPr>
              <a:t>3 KEY </a:t>
            </a:r>
            <a:r>
              <a:rPr lang="en-US" sz="2800" dirty="0"/>
              <a:t>would instead select the </a:t>
            </a:r>
            <a:r>
              <a:rPr lang="en-US" sz="2800" dirty="0">
                <a:solidFill>
                  <a:srgbClr val="00B0F0"/>
                </a:solidFill>
              </a:rPr>
              <a:t>person on the right</a:t>
            </a:r>
            <a:r>
              <a:rPr lang="en-US" sz="2800" dirty="0"/>
              <a:t>.</a:t>
            </a:r>
          </a:p>
        </p:txBody>
      </p:sp>
      <p:pic>
        <p:nvPicPr>
          <p:cNvPr id="8" name="Picture 7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5426C369-1224-7549-BA8A-5C45CBECC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38"/>
          <a:stretch/>
        </p:blipFill>
        <p:spPr>
          <a:xfrm>
            <a:off x="2503565" y="3955252"/>
            <a:ext cx="7184870" cy="17736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ED2B05-41B7-6E4D-9F35-8297A5A3D089}"/>
              </a:ext>
            </a:extLst>
          </p:cNvPr>
          <p:cNvSpPr txBox="1"/>
          <p:nvPr/>
        </p:nvSpPr>
        <p:spPr>
          <a:xfrm>
            <a:off x="1583800" y="2803021"/>
            <a:ext cx="196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’1’ key to select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F6C71-CD3C-F847-946D-EC714EB885B7}"/>
              </a:ext>
            </a:extLst>
          </p:cNvPr>
          <p:cNvSpPr txBox="1"/>
          <p:nvPr/>
        </p:nvSpPr>
        <p:spPr>
          <a:xfrm>
            <a:off x="5115260" y="2765413"/>
            <a:ext cx="196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’2’ key to select person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D9A23-FCC0-7E43-BB9B-676B2FA122EE}"/>
              </a:ext>
            </a:extLst>
          </p:cNvPr>
          <p:cNvSpPr txBox="1"/>
          <p:nvPr/>
        </p:nvSpPr>
        <p:spPr>
          <a:xfrm>
            <a:off x="8926021" y="2694311"/>
            <a:ext cx="196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’3’ key to select person 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9E9C7B-E583-9042-B926-3B612396A66B}"/>
              </a:ext>
            </a:extLst>
          </p:cNvPr>
          <p:cNvCxnSpPr>
            <a:stCxn id="2" idx="2"/>
          </p:cNvCxnSpPr>
          <p:nvPr/>
        </p:nvCxnSpPr>
        <p:spPr>
          <a:xfrm>
            <a:off x="2564539" y="3449352"/>
            <a:ext cx="701438" cy="5029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03FFF6-B83B-D94E-9E7E-64D4F0D723B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095999" y="3411744"/>
            <a:ext cx="1" cy="39023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3D3917-4F9E-9F43-994A-63EA8510C6F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646721" y="3340642"/>
            <a:ext cx="1260039" cy="55950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4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7415" y="847087"/>
            <a:ext cx="98197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When you ask someone for help, they might choose to </a:t>
            </a:r>
            <a:r>
              <a:rPr lang="en-US" sz="2800" dirty="0">
                <a:solidFill>
                  <a:srgbClr val="00FF00"/>
                </a:solidFill>
              </a:rPr>
              <a:t>help you, </a:t>
            </a:r>
            <a:r>
              <a:rPr lang="en-US" sz="2800" dirty="0"/>
              <a:t>or they might choose </a:t>
            </a:r>
            <a:r>
              <a:rPr lang="en-US" sz="2800" dirty="0">
                <a:solidFill>
                  <a:srgbClr val="FF0000"/>
                </a:solidFill>
              </a:rPr>
              <a:t>not to help you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u="sng" dirty="0"/>
              <a:t>Some people will tend to be more helpful than others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r>
              <a:rPr lang="en-US" sz="2800" dirty="0"/>
              <a:t>But when you start each game, you will not know which of the people are more likely to help you.</a:t>
            </a:r>
          </a:p>
        </p:txBody>
      </p:sp>
    </p:spTree>
    <p:extLst>
      <p:ext uri="{BB962C8B-B14F-4D97-AF65-F5344CB8AC3E}">
        <p14:creationId xmlns:p14="http://schemas.microsoft.com/office/powerpoint/2010/main" val="40067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There will be two different types of games: </a:t>
            </a:r>
            <a:r>
              <a:rPr lang="en-US" sz="2800" dirty="0">
                <a:solidFill>
                  <a:srgbClr val="00FF00"/>
                </a:solidFill>
              </a:rPr>
              <a:t>positive outcome games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negative outcome games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In </a:t>
            </a:r>
            <a:r>
              <a:rPr lang="en-US" sz="2800" dirty="0">
                <a:solidFill>
                  <a:srgbClr val="00FF00"/>
                </a:solidFill>
              </a:rPr>
              <a:t>positive outcome games</a:t>
            </a:r>
            <a:r>
              <a:rPr lang="en-US" sz="2800" dirty="0"/>
              <a:t>, the person you select can decide to show you a </a:t>
            </a:r>
            <a:r>
              <a:rPr lang="en-US" sz="2800" u="sng" dirty="0">
                <a:solidFill>
                  <a:srgbClr val="00FF00"/>
                </a:solidFill>
              </a:rPr>
              <a:t>pleasant</a:t>
            </a:r>
            <a:r>
              <a:rPr lang="en-US" sz="2800" dirty="0">
                <a:solidFill>
                  <a:srgbClr val="00FF00"/>
                </a:solidFill>
              </a:rPr>
              <a:t> </a:t>
            </a:r>
            <a:r>
              <a:rPr lang="en-US" sz="2800" dirty="0"/>
              <a:t>image and sound.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They can also decide to show you a </a:t>
            </a:r>
            <a:r>
              <a:rPr lang="en-US" sz="2800" u="sng" dirty="0"/>
              <a:t>meaningless</a:t>
            </a:r>
            <a:r>
              <a:rPr lang="en-US" sz="2800" dirty="0"/>
              <a:t> image and sound instead. These meaningless images and sounds are </a:t>
            </a:r>
            <a:r>
              <a:rPr lang="en-US" sz="2800" u="sng" dirty="0"/>
              <a:t>not pleasant or unpleasant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568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In </a:t>
            </a:r>
            <a:r>
              <a:rPr lang="en-US" sz="2800" dirty="0">
                <a:solidFill>
                  <a:srgbClr val="FF0000"/>
                </a:solidFill>
              </a:rPr>
              <a:t>negative outcome games</a:t>
            </a:r>
            <a:r>
              <a:rPr lang="en-US" sz="2800" dirty="0"/>
              <a:t>, the person you select can decide to show you an </a:t>
            </a:r>
            <a:r>
              <a:rPr lang="en-US" sz="2800" u="sng" dirty="0">
                <a:solidFill>
                  <a:srgbClr val="FF0000"/>
                </a:solidFill>
              </a:rPr>
              <a:t>unpleasant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image and sound.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They can also decide to show you a </a:t>
            </a:r>
            <a:r>
              <a:rPr lang="en-US" sz="2800" u="sng" dirty="0"/>
              <a:t>meaningless</a:t>
            </a:r>
            <a:r>
              <a:rPr lang="en-US" sz="2800" dirty="0"/>
              <a:t> image and sound instead.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6646238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50589</TotalTime>
  <Words>825</Words>
  <Application>Microsoft Macintosh PowerPoint</Application>
  <PresentationFormat>Widescreen</PresentationFormat>
  <Paragraphs>106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Black</vt:lpstr>
      <vt:lpstr>Cooperation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472</cp:revision>
  <dcterms:created xsi:type="dcterms:W3CDTF">2014-09-09T19:40:19Z</dcterms:created>
  <dcterms:modified xsi:type="dcterms:W3CDTF">2022-10-11T05:40:50Z</dcterms:modified>
</cp:coreProperties>
</file>