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98" r:id="rId2"/>
    <p:sldId id="495" r:id="rId3"/>
    <p:sldId id="540" r:id="rId4"/>
    <p:sldId id="535" r:id="rId5"/>
    <p:sldId id="536" r:id="rId6"/>
    <p:sldId id="542" r:id="rId7"/>
    <p:sldId id="538" r:id="rId8"/>
    <p:sldId id="539" r:id="rId9"/>
    <p:sldId id="537" r:id="rId10"/>
    <p:sldId id="526" r:id="rId11"/>
    <p:sldId id="53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495"/>
            <p14:sldId id="540"/>
            <p14:sldId id="535"/>
            <p14:sldId id="536"/>
            <p14:sldId id="542"/>
            <p14:sldId id="538"/>
            <p14:sldId id="539"/>
            <p14:sldId id="537"/>
            <p14:sldId id="52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6BA9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3380" autoAdjust="0"/>
  </p:normalViewPr>
  <p:slideViewPr>
    <p:cSldViewPr snapToGrid="0" snapToObjects="1">
      <p:cViewPr varScale="1">
        <p:scale>
          <a:sx n="103" d="100"/>
          <a:sy n="103" d="100"/>
        </p:scale>
        <p:origin x="6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3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8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6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5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1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Emotional Faces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100796"/>
            <a:ext cx="9092453" cy="4172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are now ready to do the task.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Remember, try to be </a:t>
            </a:r>
            <a:r>
              <a:rPr lang="en-US" u="sng" dirty="0">
                <a:solidFill>
                  <a:srgbClr val="00FF00"/>
                </a:solidFill>
              </a:rPr>
              <a:t>as fast and accurate as possible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Also try to </a:t>
            </a:r>
            <a:r>
              <a:rPr lang="en-US" u="sng" dirty="0">
                <a:solidFill>
                  <a:srgbClr val="FFFF00"/>
                </a:solidFill>
              </a:rPr>
              <a:t>respond on every trial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trials first.</a:t>
            </a:r>
          </a:p>
        </p:txBody>
      </p:sp>
    </p:spTree>
    <p:extLst>
      <p:ext uri="{BB962C8B-B14F-4D97-AF65-F5344CB8AC3E}">
        <p14:creationId xmlns:p14="http://schemas.microsoft.com/office/powerpoint/2010/main" val="39153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415" y="617221"/>
            <a:ext cx="11243170" cy="22525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task.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Remember that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u="sng" dirty="0">
                <a:solidFill>
                  <a:prstClr val="white"/>
                </a:solidFill>
                <a:latin typeface="Calibri"/>
              </a:rPr>
              <a:t>some statements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may be more likely to generate 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sadness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, while </a:t>
            </a:r>
            <a:r>
              <a:rPr lang="en-US" u="sng" dirty="0">
                <a:solidFill>
                  <a:prstClr val="white"/>
                </a:solidFill>
                <a:latin typeface="Calibri"/>
              </a:rPr>
              <a:t>other statements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may be more likely to generate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anger</a:t>
            </a:r>
            <a:r>
              <a:rPr lang="en-US" dirty="0">
                <a:latin typeface="Calibri"/>
              </a:rPr>
              <a:t>. </a:t>
            </a:r>
          </a:p>
          <a:p>
            <a:pPr marL="0" indent="0" algn="ctr">
              <a:buNone/>
            </a:pPr>
            <a:endParaRPr lang="en-US" dirty="0">
              <a:latin typeface="Calibri"/>
            </a:endParaRPr>
          </a:p>
          <a:p>
            <a:pPr marL="0" indent="0" algn="ctr">
              <a:buNone/>
            </a:pPr>
            <a:r>
              <a:rPr lang="en-US" dirty="0">
                <a:latin typeface="Calibri"/>
              </a:rPr>
              <a:t>This may help you answer as </a:t>
            </a:r>
            <a:r>
              <a:rPr lang="en-US" u="sng" dirty="0">
                <a:latin typeface="Calibri"/>
              </a:rPr>
              <a:t>fast and accurate as possible</a:t>
            </a:r>
            <a:r>
              <a:rPr lang="en-US" dirty="0">
                <a:latin typeface="Calibri"/>
              </a:rPr>
              <a:t>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E7EED17-3693-58A9-3C9E-79B0E7E5F0F8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3" name="Subtitle 8">
            <a:extLst>
              <a:ext uri="{FF2B5EF4-FFF2-40B4-BE49-F238E27FC236}">
                <a16:creationId xmlns:a16="http://schemas.microsoft.com/office/drawing/2014/main" id="{C519D8D3-47C3-282E-1CD1-D6933F18653A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4" name="Right Arrow 12">
            <a:extLst>
              <a:ext uri="{FF2B5EF4-FFF2-40B4-BE49-F238E27FC236}">
                <a16:creationId xmlns:a16="http://schemas.microsoft.com/office/drawing/2014/main" id="{6678CA00-69C9-0F22-A95F-B9B9E463900D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1" y="619569"/>
            <a:ext cx="9886998" cy="30934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>
              <a:buNone/>
            </a:pPr>
            <a:r>
              <a:rPr lang="en-US" dirty="0"/>
              <a:t>In this task, you will be shown pictures of the faces of several people. Each person’s face will be expressing either </a:t>
            </a:r>
            <a:r>
              <a:rPr lang="en-US" dirty="0">
                <a:solidFill>
                  <a:srgbClr val="FF0000"/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SADNESS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34DB15D7-3F74-E54B-9287-6E86570B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6" name="Picture 5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BE73B981-ABE7-B443-A789-020E8BD4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DA3C16-DB9B-B843-9BEF-B43958D28553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045BA-8250-E744-9791-C638F94805E3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757" y="1006265"/>
            <a:ext cx="9394486" cy="2639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job in the task is to indicate whether the face you see is </a:t>
            </a:r>
            <a:r>
              <a:rPr lang="en-US" dirty="0">
                <a:solidFill>
                  <a:srgbClr val="FF0000"/>
                </a:solidFill>
              </a:rPr>
              <a:t>angry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0A01FB74-A9DA-EE46-868B-B8A8CD08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15" name="Picture 1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8BDE757C-E511-FC4F-B752-78F61A15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CDAB50-3409-E849-93AE-7BEDCD560C5F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CB3D3-45D7-EE40-BB61-99D62B22D47D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971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faces will only be shown briefly. Then you will press a button indicating whether the person was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job is to be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try your best to respond on every trial.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take too long to respond, it will be considered incorrect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told if it was too slow.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0" y="494668"/>
            <a:ext cx="10809821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people you see will be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of </a:t>
            </a:r>
            <a:r>
              <a:rPr lang="en-US" u="sng" dirty="0">
                <a:solidFill>
                  <a:prstClr val="white"/>
                </a:solidFill>
                <a:latin typeface="Calibri"/>
              </a:rPr>
              <a:t>statements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they hear beforehand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You will hear one of these statements right before you see each 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statements you will hear are either 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you’re fired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 or “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 away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”.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/>
              </a:rPr>
              <a:t>One of these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statements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might be more likely to lead to a </a:t>
            </a:r>
            <a:r>
              <a:rPr lang="en-US" dirty="0">
                <a:solidFill>
                  <a:srgbClr val="00B0F0"/>
                </a:solidFill>
                <a:latin typeface="Calibri"/>
              </a:rPr>
              <a:t>sad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face, while the other might be more likely to lead to an 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angry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face. But this pattern could also change over time.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365" y="1978090"/>
            <a:ext cx="9827110" cy="207033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some statements may tend to lead to specific emotions, this might give you clues and help you respond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the pictures of the faces will be easy to see and show strong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times the pictures may be less clear and show less intense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make sure you are familiar with the faces and the emotional expressions, we will now show you each face without a time limit and ask you to indicate whether it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9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129553"/>
            <a:ext cx="10510220" cy="463654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RIGHT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LEFT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48064</TotalTime>
  <Words>511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Black</vt:lpstr>
      <vt:lpstr>Emotional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474</cp:revision>
  <dcterms:created xsi:type="dcterms:W3CDTF">2014-09-09T19:40:19Z</dcterms:created>
  <dcterms:modified xsi:type="dcterms:W3CDTF">2022-12-12T17:42:21Z</dcterms:modified>
</cp:coreProperties>
</file>