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64" autoAdjust="0"/>
    <p:restoredTop sz="93333" autoAdjust="0"/>
  </p:normalViewPr>
  <p:slideViewPr>
    <p:cSldViewPr snapToGrid="0" snapToObjects="1">
      <p:cViewPr varScale="1">
        <p:scale>
          <a:sx n="60" d="100"/>
          <a:sy n="60" d="100"/>
        </p:scale>
        <p:origin x="34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7/27/2020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slot machines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1662164"/>
          </a:xfrm>
          <a:ln>
            <a:noFill/>
          </a:ln>
        </p:spPr>
        <p:txBody>
          <a:bodyPr>
            <a:noAutofit/>
          </a:bodyPr>
          <a:lstStyle/>
          <a:p>
            <a:pPr marL="0" indent="0" algn="ctr">
              <a:buNone/>
            </a:pPr>
            <a:r>
              <a:rPr lang="en-US" dirty="0"/>
              <a:t>During each game, one of the slot machines will always have a higher average reward and hence is the better option to choose on average. However, the same slot machine will not always be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slot machine.</a:t>
            </a:r>
          </a:p>
          <a:p>
            <a:pPr marL="0" indent="0" algn="ctr">
              <a:buNone/>
            </a:pPr>
            <a:r>
              <a:rPr lang="en-US" dirty="0"/>
              <a:t>Press the RIGHT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slot machine and the number of trials in each game is determined by the height of the slot machine. For example, when the slot machines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red square inside the box we want you to open. You must press the button to choose this option in order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r>
              <a:rPr lang="en-US" dirty="0"/>
              <a:t>Press the LEFT BUTTON to play the left slot machine.</a:t>
            </a:r>
          </a:p>
          <a:p>
            <a:pPr marL="0" indent="0" algn="ctr">
              <a:buNone/>
            </a:pPr>
            <a:r>
              <a:rPr lang="en-US" dirty="0"/>
              <a:t>Press the RIGHT BUTTON to play the right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a slot machine will tend to pay out about the same amount on average, but there is variability in the reward on any given choice.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slot machine on the right might be 50 points, but on the first play you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44311</TotalTime>
  <Words>1224</Words>
  <Application>Microsoft Office PowerPoint</Application>
  <PresentationFormat>Widescreen</PresentationFormat>
  <Paragraphs>177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Ryan Smith</cp:lastModifiedBy>
  <cp:revision>445</cp:revision>
  <dcterms:created xsi:type="dcterms:W3CDTF">2014-09-09T19:40:19Z</dcterms:created>
  <dcterms:modified xsi:type="dcterms:W3CDTF">2020-07-27T19:09:44Z</dcterms:modified>
</cp:coreProperties>
</file>