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498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536" r:id="rId11"/>
    <p:sldId id="53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536"/>
          </p14:sldIdLst>
        </p14:section>
        <p14:section name="READY" id="{9E760339-E8FE-7944-94F6-479394EF3CB5}">
          <p14:sldIdLst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2" autoAdjust="0"/>
    <p:restoredTop sz="93333" autoAdjust="0"/>
  </p:normalViewPr>
  <p:slideViewPr>
    <p:cSldViewPr snapToGrid="0" snapToObjects="1">
      <p:cViewPr>
        <p:scale>
          <a:sx n="96" d="100"/>
          <a:sy n="96" d="100"/>
        </p:scale>
        <p:origin x="1128" y="6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screen shot with one where the cursor is over one</a:t>
            </a:r>
            <a:r>
              <a:rPr lang="en-US" baseline="0" dirty="0"/>
              <a:t> of the buttons (e.g., over the 2).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9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screen shot with one where the button</a:t>
            </a:r>
            <a:r>
              <a:rPr lang="en-US" baseline="0" dirty="0"/>
              <a:t> has been pressed (same button used in the last screenshot) and the result was a win…so that the token is green as indicated.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5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screen shot with one where the button</a:t>
            </a:r>
            <a:r>
              <a:rPr lang="en-US" baseline="0" dirty="0"/>
              <a:t> has been pressed (same button used in the last screenshot) and the result was a loss…so that the token is red as indicated.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1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2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9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1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7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8343" y="2130426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</a:t>
            </a:r>
          </a:p>
        </p:txBody>
      </p:sp>
    </p:spTree>
    <p:extLst>
      <p:ext uri="{BB962C8B-B14F-4D97-AF65-F5344CB8AC3E}">
        <p14:creationId xmlns:p14="http://schemas.microsoft.com/office/powerpoint/2010/main" val="302787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837165"/>
            <a:ext cx="8229600" cy="1288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For this task, you will play 20 investment games in total. The goal is to earn as much money as possible.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2" t="3831" r="31033" b="52453"/>
          <a:stretch/>
        </p:blipFill>
        <p:spPr bwMode="auto">
          <a:xfrm>
            <a:off x="3801534" y="406400"/>
            <a:ext cx="4275667" cy="424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148024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048" y="4837165"/>
            <a:ext cx="8950733" cy="1288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In each game, you have 16 tokens (stacked in a row at the top of the screen) and 3 lotteries (the vertical white panels).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2" t="3831" r="31033" b="52453"/>
          <a:stretch/>
        </p:blipFill>
        <p:spPr bwMode="auto">
          <a:xfrm>
            <a:off x="3801534" y="406400"/>
            <a:ext cx="4275667" cy="424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370452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659" y="4837165"/>
            <a:ext cx="8807506" cy="12889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/>
              <a:t>You are to place each token in the lottery panel of your choice. To do that, press the “1”, “2”, or “3” button that corresponds to the desired lottery panel.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2" t="3831" r="31033" b="52453"/>
          <a:stretch/>
        </p:blipFill>
        <p:spPr bwMode="auto">
          <a:xfrm>
            <a:off x="3801534" y="406400"/>
            <a:ext cx="4275667" cy="424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4219904" y="551793"/>
            <a:ext cx="835572" cy="81980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521580" y="551792"/>
            <a:ext cx="835572" cy="819807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6831724" y="551793"/>
            <a:ext cx="835572" cy="81980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Subtitle 8">
            <a:extLst>
              <a:ext uri="{FF2B5EF4-FFF2-40B4-BE49-F238E27FC236}">
                <a16:creationId xmlns:a16="http://schemas.microsoft.com/office/drawing/2014/main" id="{1B0D070C-841B-4849-85E2-4D240B0FE21E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AC49FC2-4492-EB47-861E-F996F3956C97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3697ACD7-CCEA-764B-AA0E-149BB839E43C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9FB067A-A12E-6741-87CE-AE43B156E706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9798741E-ACF7-0B47-95FD-45D4BD2FEFC0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274648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33" y="406399"/>
            <a:ext cx="4275667" cy="427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755" y="4837165"/>
            <a:ext cx="6322630" cy="12889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/>
              <a:t>After each token placement, the token will turn </a:t>
            </a:r>
            <a:r>
              <a:rPr lang="en-US" sz="2800" dirty="0">
                <a:solidFill>
                  <a:srgbClr val="00FF00"/>
                </a:solidFill>
              </a:rPr>
              <a:t>green</a:t>
            </a:r>
            <a:r>
              <a:rPr lang="en-US" sz="2800" dirty="0"/>
              <a:t> if you won (as shown). You earn 1 point for each green token.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59082A95-148D-524C-8E35-BF3A9388D9A9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D8FB000-41A4-7A48-814A-A6C906C154E9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FA6B2399-3775-9B4A-9BA9-732BB5A91C12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D0E0082-8EFA-AA44-8842-DFEA8C6CD31E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78EACB1-85AB-FB43-A5CB-73AAB42850A0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18231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34" y="406400"/>
            <a:ext cx="4275667" cy="427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219" y="4837165"/>
            <a:ext cx="8117263" cy="1288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The token will turn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 if you lost (as shown).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EFCD2F00-DE80-9F4E-BE36-A557BE5539D0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3E263CD-A4DA-7B43-BA1E-614775FAC46C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DE62AC8F-64FE-A648-8B2E-BFCAC15DF978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5902315-5A8A-2B46-B8DE-07602E233FC3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BC9D0742-88D7-2E4F-A27A-D806967DBC68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414168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878" y="4837165"/>
            <a:ext cx="8710872" cy="128899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800" dirty="0"/>
              <a:t>Some lotteries are more rewarding than others. </a:t>
            </a:r>
          </a:p>
          <a:p>
            <a:pPr marL="0" indent="0" algn="ctr">
              <a:buNone/>
            </a:pPr>
            <a:r>
              <a:rPr lang="en-US" sz="2800" dirty="0"/>
              <a:t>Each lottery will be replaced at the beginning of a new game.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2" t="3831" r="31033" b="52453"/>
          <a:stretch/>
        </p:blipFill>
        <p:spPr bwMode="auto">
          <a:xfrm>
            <a:off x="3801534" y="406400"/>
            <a:ext cx="4275667" cy="424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8">
            <a:extLst>
              <a:ext uri="{FF2B5EF4-FFF2-40B4-BE49-F238E27FC236}">
                <a16:creationId xmlns:a16="http://schemas.microsoft.com/office/drawing/2014/main" id="{F3B5F682-413D-F745-9123-DCC422127493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D6BAC0F-375F-094C-80C4-E7A0A0D5DF93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53662E28-4C9A-134C-A857-841100B19C4F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0F74AD8-B9B6-614C-A7B5-88DD1348FDEB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9855543C-5E57-B843-9889-83DBC96028F3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289272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9902" y="4837165"/>
            <a:ext cx="7371800" cy="1288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Therefore, you need to get a sense of which lotteries are better for each new game.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2" t="3831" r="31033" b="52453"/>
          <a:stretch/>
        </p:blipFill>
        <p:spPr bwMode="auto">
          <a:xfrm>
            <a:off x="3801534" y="406400"/>
            <a:ext cx="4275667" cy="424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8">
            <a:extLst>
              <a:ext uri="{FF2B5EF4-FFF2-40B4-BE49-F238E27FC236}">
                <a16:creationId xmlns:a16="http://schemas.microsoft.com/office/drawing/2014/main" id="{07D78ECF-F9DF-4B47-BD8E-D098CFCE714B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713CB7F-1B1F-4542-9D6F-0AF98E8CFD62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F30905E5-426F-BA4B-B407-9704A40C572E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98F33CB-D3F0-7C43-B452-C4C7E1D0CF73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0E72713-02FE-CD4B-AE91-E0C12A35492F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381058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074" y="4837164"/>
            <a:ext cx="8779897" cy="1582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Try to earn as many points as possible! </a:t>
            </a:r>
          </a:p>
          <a:p>
            <a:pPr marL="0" indent="0" algn="ctr">
              <a:buNone/>
            </a:pPr>
            <a:r>
              <a:rPr lang="en-US" sz="2800" dirty="0"/>
              <a:t>Remember that you will be paid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based on the total number of points you earn!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2" t="3831" r="31033" b="52453"/>
          <a:stretch/>
        </p:blipFill>
        <p:spPr bwMode="auto">
          <a:xfrm>
            <a:off x="3801534" y="406400"/>
            <a:ext cx="4275667" cy="424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ubtitle 8">
            <a:extLst>
              <a:ext uri="{FF2B5EF4-FFF2-40B4-BE49-F238E27FC236}">
                <a16:creationId xmlns:a16="http://schemas.microsoft.com/office/drawing/2014/main" id="{49F60BA3-2F97-C64B-B331-F7F72043CF5E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C9E52C2-08DB-FB45-92B3-6F1E9B858D6D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ubtitle 8">
            <a:extLst>
              <a:ext uri="{FF2B5EF4-FFF2-40B4-BE49-F238E27FC236}">
                <a16:creationId xmlns:a16="http://schemas.microsoft.com/office/drawing/2014/main" id="{2C5AB591-DCB3-324F-83FF-6F5118DE9BC2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3976B73-6C0D-6641-9C89-910F8FF055A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A9A679C4-2B87-2E48-9C34-69F1B54821CC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389976972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47852</TotalTime>
  <Words>415</Words>
  <Application>Microsoft Macintosh PowerPoint</Application>
  <PresentationFormat>Widescreen</PresentationFormat>
  <Paragraphs>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Black</vt:lpstr>
      <vt:lpstr>Cooperation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466</cp:revision>
  <dcterms:created xsi:type="dcterms:W3CDTF">2014-09-09T19:40:19Z</dcterms:created>
  <dcterms:modified xsi:type="dcterms:W3CDTF">2022-08-09T20:53:04Z</dcterms:modified>
</cp:coreProperties>
</file>