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498" r:id="rId2"/>
    <p:sldId id="495" r:id="rId3"/>
    <p:sldId id="535" r:id="rId4"/>
    <p:sldId id="536" r:id="rId5"/>
    <p:sldId id="538" r:id="rId6"/>
    <p:sldId id="539" r:id="rId7"/>
    <p:sldId id="537" r:id="rId8"/>
    <p:sldId id="526" r:id="rId9"/>
    <p:sldId id="53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495"/>
            <p14:sldId id="535"/>
            <p14:sldId id="536"/>
            <p14:sldId id="538"/>
            <p14:sldId id="539"/>
            <p14:sldId id="537"/>
            <p14:sldId id="526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333" autoAdjust="0"/>
  </p:normalViewPr>
  <p:slideViewPr>
    <p:cSldViewPr snapToGrid="0" snapToObjects="1">
      <p:cViewPr varScale="1">
        <p:scale>
          <a:sx n="62" d="100"/>
          <a:sy n="62" d="100"/>
        </p:scale>
        <p:origin x="693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6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5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1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3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Emotional Faces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51155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task, you will be shown pictures of the faces of several people. Each person’s face will be expressing either </a:t>
            </a:r>
            <a:r>
              <a:rPr lang="en-US" dirty="0">
                <a:solidFill>
                  <a:srgbClr val="FF0000"/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SADNESS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job in the task is to indicate whether the face you see is </a:t>
            </a:r>
            <a:r>
              <a:rPr lang="en-US" dirty="0">
                <a:solidFill>
                  <a:srgbClr val="FF0000"/>
                </a:solidFill>
              </a:rPr>
              <a:t>angry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511556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faces will only be shown briefly. Then you will press a button indicating whether the person was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job is to be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fast and accurate as possible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Please try your best to respond on every trial. If you take too long to respond, it will be considered incorrect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 Y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told if it was too slow.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2228369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will also hear one of two tones right before you see each face. One of the tones will have a higher pitch than the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the pictures of the faces will be easy to see and show strong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times the pictures may be less clear and show less intense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0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make sure you are familiar with the faces and the emotional expressions, we will now show you each face without a time limit and ask you to indicate whether it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9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129553"/>
            <a:ext cx="10510220" cy="463654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sadness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LEFT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RIGHT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148941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are now ready to do the task. Remember, try to be </a:t>
            </a:r>
            <a:r>
              <a:rPr lang="en-US" u="sng" dirty="0"/>
              <a:t>as fast and accurate as possible</a:t>
            </a:r>
            <a:r>
              <a:rPr lang="en-US" dirty="0"/>
              <a:t>. Also try to </a:t>
            </a:r>
            <a:r>
              <a:rPr lang="en-US" u="sng" dirty="0"/>
              <a:t>respond on every trial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trials first.</a:t>
            </a:r>
          </a:p>
        </p:txBody>
      </p:sp>
    </p:spTree>
    <p:extLst>
      <p:ext uri="{BB962C8B-B14F-4D97-AF65-F5344CB8AC3E}">
        <p14:creationId xmlns:p14="http://schemas.microsoft.com/office/powerpoint/2010/main" val="39153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events!</a:t>
            </a:r>
          </a:p>
          <a:p>
            <a:pPr marL="0" indent="0" algn="ctr">
              <a:buNone/>
            </a:pPr>
            <a:r>
              <a:rPr lang="en-US" dirty="0"/>
              <a:t>Good luck!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47879</TotalTime>
  <Words>372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Black</vt:lpstr>
      <vt:lpstr>Emotional 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Ryan Smith</cp:lastModifiedBy>
  <cp:revision>468</cp:revision>
  <dcterms:created xsi:type="dcterms:W3CDTF">2014-09-09T19:40:19Z</dcterms:created>
  <dcterms:modified xsi:type="dcterms:W3CDTF">2022-08-09T21:45:09Z</dcterms:modified>
</cp:coreProperties>
</file>