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2A5973"/>
    <a:srgbClr val="6E3600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3099" autoAdjust="0"/>
  </p:normalViewPr>
  <p:slideViewPr>
    <p:cSldViewPr snapToGrid="0" snapToObjects="1">
      <p:cViewPr varScale="1">
        <p:scale>
          <a:sx n="62" d="100"/>
          <a:sy n="62" d="100"/>
        </p:scale>
        <p:origin x="19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</a:t>
            </a:r>
            <a:r>
              <a:rPr lang="en-US" u="sng" dirty="0"/>
              <a:t>tend to like one of the topics more than the other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</a:t>
            </a:r>
            <a:r>
              <a:rPr lang="en-US" u="sng" dirty="0"/>
              <a:t>a new set of people in each 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</a:t>
            </a:r>
            <a:r>
              <a:rPr lang="en-US" sz="2800" u="sng" dirty="0"/>
              <a:t>the number of people that like each </a:t>
            </a:r>
            <a:r>
              <a:rPr lang="en-US" sz="2800" u="sng" dirty="0">
                <a:solidFill>
                  <a:srgbClr val="FFFF66"/>
                </a:solidFill>
              </a:rPr>
              <a:t>post</a:t>
            </a:r>
            <a:r>
              <a:rPr lang="en-US" sz="2800" u="sng" dirty="0"/>
              <a:t> tend to show a similar range of </a:t>
            </a:r>
            <a:r>
              <a:rPr lang="en-US" sz="2800" u="sng" dirty="0">
                <a:solidFill>
                  <a:srgbClr val="00FDFF"/>
                </a:solidFill>
              </a:rPr>
              <a:t>likes</a:t>
            </a:r>
            <a:r>
              <a:rPr lang="en-US" sz="2800" u="sng" dirty="0"/>
              <a:t> around the average for both topics</a:t>
            </a:r>
            <a:r>
              <a:rPr lang="en-US" sz="2800" dirty="0"/>
              <a:t>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</a:t>
            </a:r>
            <a:r>
              <a:rPr lang="en-US" sz="2800" u="sng" dirty="0"/>
              <a:t>first four </a:t>
            </a:r>
            <a:r>
              <a:rPr lang="en-US" sz="2800" u="sng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</a:t>
            </a:r>
            <a:r>
              <a:rPr lang="en-US" sz="2800" u="sng" dirty="0"/>
              <a:t>only one of the topics will be lit up</a:t>
            </a:r>
            <a:r>
              <a:rPr lang="en-US" sz="2800" dirty="0"/>
              <a:t>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</a:t>
            </a:r>
            <a:r>
              <a:rPr lang="en-US" u="sng" dirty="0"/>
              <a:t>not be affected</a:t>
            </a:r>
            <a:r>
              <a:rPr lang="en-US" dirty="0"/>
              <a:t>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</a:t>
            </a:r>
            <a:r>
              <a:rPr lang="en-US" u="sng" dirty="0"/>
              <a:t>free to choose between the two topics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71" y="314563"/>
            <a:ext cx="10911456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type of chatroom, </a:t>
            </a:r>
            <a:r>
              <a:rPr lang="en-US" sz="2400" u="sng" dirty="0"/>
              <a:t>your </a:t>
            </a:r>
            <a:r>
              <a:rPr lang="en-US" sz="2400" u="sng" dirty="0">
                <a:solidFill>
                  <a:srgbClr val="00FDFF"/>
                </a:solidFill>
              </a:rPr>
              <a:t>social approval score </a:t>
            </a:r>
            <a:r>
              <a:rPr lang="en-US" sz="2400" u="sng" dirty="0"/>
              <a:t>will start at 100%. </a:t>
            </a:r>
            <a:r>
              <a:rPr lang="en-US" sz="2400" dirty="0"/>
              <a:t>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</a:t>
            </a:r>
            <a:r>
              <a:rPr lang="en-US" sz="2400" u="sng" dirty="0"/>
              <a:t>greater drops</a:t>
            </a:r>
            <a:r>
              <a:rPr lang="en-US" sz="2400" dirty="0"/>
              <a:t>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C9D52-C37A-1A4D-ACE1-5B5D49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9" y="3020910"/>
            <a:ext cx="5708119" cy="303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6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600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30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60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912" y="424794"/>
            <a:ext cx="10961445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Before you start playing as the person choosing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, we'd also like you to help as a </a:t>
            </a:r>
            <a:r>
              <a:rPr lang="en-US" sz="2600" dirty="0">
                <a:solidFill>
                  <a:srgbClr val="00FF00"/>
                </a:solidFill>
              </a:rPr>
              <a:t>chatroom</a:t>
            </a:r>
            <a:r>
              <a:rPr lang="en-US" sz="2600" dirty="0"/>
              <a:t> member reading some other players'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. This will help us provide the </a:t>
            </a:r>
            <a:r>
              <a:rPr lang="en-US" sz="2600" dirty="0">
                <a:solidFill>
                  <a:srgbClr val="00FDFF"/>
                </a:solidFill>
              </a:rPr>
              <a:t>likes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dislikes</a:t>
            </a:r>
            <a:r>
              <a:rPr lang="en-US" sz="2600" dirty="0"/>
              <a:t> for other people who are also playing the game.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Thanks!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We are now ready for you to play the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6 total choices in a chatroom, this would mean you could receive up to 600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60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60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49230</TotalTime>
  <Words>2464</Words>
  <Application>Microsoft Office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Ryan Smith</cp:lastModifiedBy>
  <cp:revision>508</cp:revision>
  <dcterms:created xsi:type="dcterms:W3CDTF">2014-09-09T19:40:19Z</dcterms:created>
  <dcterms:modified xsi:type="dcterms:W3CDTF">2022-08-11T15:46:43Z</dcterms:modified>
</cp:coreProperties>
</file>