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540" autoAdjust="0"/>
    <p:restoredTop sz="93333" autoAdjust="0"/>
  </p:normalViewPr>
  <p:slideViewPr>
    <p:cSldViewPr snapToGrid="0" snapToObjects="1">
      <p:cViewPr varScale="1">
        <p:scale>
          <a:sx n="83" d="100"/>
          <a:sy n="83" d="100"/>
        </p:scale>
        <p:origin x="224" y="9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7/20/20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7/20/20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box on the right we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And so on, such that if we were to play the right bandit 5 times in a row we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Both bandits will have the same kind of variability, and this variability will stay constant throughout the experiment.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1662164"/>
          </a:xfrm>
          <a:ln>
            <a:noFill/>
          </a:ln>
        </p:spPr>
        <p:txBody>
          <a:bodyPr>
            <a:noAutofit/>
          </a:bodyPr>
          <a:lstStyle/>
          <a:p>
            <a:pPr marL="0" indent="0" algn="ctr">
              <a:buNone/>
            </a:pPr>
            <a:r>
              <a:rPr lang="en-US" dirty="0"/>
              <a:t>During each game, one of the bandits will always have a higher average reward and hence is the better option to choose on average. However, the same bandit will not always be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LEFT BUTTON to play the left bandit.</a:t>
            </a:r>
          </a:p>
          <a:p>
            <a:pPr marL="0" indent="0" algn="ctr">
              <a:buNone/>
            </a:pPr>
            <a:r>
              <a:rPr lang="en-US" dirty="0"/>
              <a:t>Press the RIGHT BUTTON to play the right bandit.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On any trial you can only play one bandit and the number of trials in each game is determined by the height of the bandits. For example, when the bandits are 10 boxes high, there are 10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When the stacks are 5 boxes high there are only 5 trials in each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In addition, the first 4 choices in each game are instructed trials where we will choose an option for you. This will give you some experience with each option before you make your first choice between the two bandits.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2104927"/>
          </a:xfrm>
          <a:ln>
            <a:noFill/>
          </a:ln>
        </p:spPr>
        <p:txBody>
          <a:bodyPr>
            <a:noAutofit/>
          </a:bodyPr>
          <a:lstStyle/>
          <a:p>
            <a:pPr marL="0" indent="0" algn="ctr">
              <a:buNone/>
            </a:pPr>
            <a:r>
              <a:rPr lang="en-US" dirty="0"/>
              <a:t>These instructed trials will be indicated by a green square inside the box we want you to open. You must press the button to choose this option in order to see the reward and move on to the next trial. </a:t>
            </a:r>
          </a:p>
          <a:p>
            <a:pPr marL="0" indent="0" algn="ctr">
              <a:buNone/>
            </a:pPr>
            <a:r>
              <a:rPr lang="en-US" dirty="0"/>
              <a:t>For example, if you are instructed to choose the left box on the first trial, you will see this:</a:t>
            </a:r>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second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one-armed bandits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Once these instructed trials are complete, you will have a free choice between the two stacks that is indicated by two green squares inside the two boxes you are choosing between.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r>
              <a:rPr lang="en-US" dirty="0"/>
              <a:t>Press the LEFT BUTTON to play the left bandit.</a:t>
            </a:r>
          </a:p>
          <a:p>
            <a:pPr marL="0" indent="0" algn="ctr">
              <a:buNone/>
            </a:pPr>
            <a:r>
              <a:rPr lang="en-US" dirty="0"/>
              <a:t>Press the RIGHT BUTTON to play the right bandit.</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one-armed bandits will be represented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bandit, the lever will be pulled down. For example, if  you chose the left bandit,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bandit was chosen and gave 77 points. XXs will be shown for the bandit that wasn’t chosen. So you will not know how many points you would have won if you chose the other bandit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a bandit will tend to pay out about the same amount on average, but there is variability in the reward on any given choice.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For example, the average reward for the bandit on the right might be 50 points, but on the first play we might see a reward of 52 points because of the variability.</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we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44302</TotalTime>
  <Words>1206</Words>
  <Application>Microsoft Macintosh PowerPoint</Application>
  <PresentationFormat>Widescreen</PresentationFormat>
  <Paragraphs>177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443</cp:revision>
  <dcterms:created xsi:type="dcterms:W3CDTF">2014-09-09T19:40:19Z</dcterms:created>
  <dcterms:modified xsi:type="dcterms:W3CDTF">2020-07-20T20:02:59Z</dcterms:modified>
</cp:coreProperties>
</file>