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5E26-2A78-76F6-2318-F37F8E78F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7E6FE9-36CA-873B-920E-51245643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146BA-6C23-CE07-506C-5148EE4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A4728-F67F-178E-368A-8EDF4E04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EA9A-4C38-D645-B8C2-4ACD9277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3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52587-8453-A05C-2EDD-94DF14A5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15819-D06B-9F8B-1D9A-AC2D59B9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24B9E-1EC3-1E55-9AB5-FCD543B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885C1-E2D0-B5FF-069F-0CD12930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B8BB0-0B5E-2963-9D76-A893FA13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5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F54A8-E60E-C1C7-E5A3-BD794146F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DAA5D-3D70-56B6-2BC2-ED2727CB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B484-F374-D1E2-B165-BCB65F38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9BD33-E3CF-1CF9-9355-9417EC9D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A54EA-90A8-6292-4254-8B705FB5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4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2FDF-2AB3-447B-E6E1-4835813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3C169-835C-FBAC-6B02-C227EACA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D36F4-C2AA-0983-3FBE-2AA500A3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BE420-2688-DBB6-5929-89E9B9A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D3D2D-6F68-5369-F7DE-11F2D152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5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E08A-CAB8-F51D-140E-141D51BF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FB2AB-7DEA-D0D5-4DB8-14BFB540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F4F88-91A1-8163-A1F9-01C5648C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A38CE-C703-8211-C1D0-04429265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D259D-6329-DF12-B3D0-6A89882E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3BB1-F989-F2DE-1EE0-B7C86B8B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96D5D-15AE-2776-DFCD-09B22D920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4FB35-47A8-2AE4-645B-D97B4D8B0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5F0EB-4631-B9E5-4C17-8D4DA51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D3044-FA5F-2527-E470-D0BD6DB2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67AAD-6377-B554-3AFD-9A8FB3D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4D4A-FEA8-005C-01BC-0B3C98DC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892CE-0259-1F84-82EB-7685DE32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F733A-D062-F397-FC76-18A42E9B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695E57-E5D0-5F00-A94C-CA240F359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4E80D-5138-A42A-AF52-110A5841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312AC9-2EF8-74B6-4EFA-8011090D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1C9E3-D390-A5FA-3A1E-38CF9BF9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FCDD90-A5E0-DEB0-3C0D-7C11B3A5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6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DF1A-27A3-3138-5E81-ECB67A12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4328A-47E8-54C9-5D5B-A64FF12D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9E7C2-10ED-2E1B-15F9-07169C6C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2C6E5-7766-672C-5FDC-17AA5A64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9C16DE-E395-00B7-E04E-241115CB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CA802-B73C-36D6-8AEA-26CDF755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9DDC9-ACF5-CC13-9B57-C7CDD91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3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3F6D-9089-8598-811E-3B1DB91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F8192-CC92-D8E1-1F56-103D457B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6F665-B5CB-6152-CDA6-619FA9D3C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C36B4-A81D-C354-CE88-8EB02021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A933D-C29E-E3FE-F140-10C10773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594E3-5C88-5185-77DB-F9C6FFCB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8B495-D4AC-F95D-65D1-1C34BC07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3D099-A259-6EC7-FC7A-34C8EA1B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9A5EB-B7C3-DB7E-1592-61023BE4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F9296-0143-02C3-256C-AA27A92F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A2837-1D83-76C0-0C80-FED23F2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CAB97-D59C-59DE-9BAB-365F35B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0A3252-AECC-DC8C-6D83-7C9B2B53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545A-5B47-0B40-FEAD-B6FCE97F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CEA-82D4-7901-9945-10F54560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65B76-848F-4E8B-9256-C63958ADE826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F384A-D970-1F6C-1573-4322769CD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D1A0B-4C4C-9818-CEEE-12961E990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D9D8D-D998-4DBC-AD4C-22D4DF6D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77AD32-1843-E278-A682-0C05EF65DABA}"/>
              </a:ext>
            </a:extLst>
          </p:cNvPr>
          <p:cNvGrpSpPr/>
          <p:nvPr/>
        </p:nvGrpSpPr>
        <p:grpSpPr>
          <a:xfrm>
            <a:off x="1024863" y="570733"/>
            <a:ext cx="8136523" cy="1256117"/>
            <a:chOff x="1024863" y="570733"/>
            <a:chExt cx="8136523" cy="125611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996CE0-96E6-42F7-78FA-477CBBC390D1}"/>
                </a:ext>
              </a:extLst>
            </p:cNvPr>
            <p:cNvSpPr/>
            <p:nvPr/>
          </p:nvSpPr>
          <p:spPr>
            <a:xfrm>
              <a:off x="1069869" y="1123055"/>
              <a:ext cx="7509536" cy="1350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7CEC859-44BA-5440-C1E1-03F411F09504}"/>
                </a:ext>
              </a:extLst>
            </p:cNvPr>
            <p:cNvSpPr txBox="1"/>
            <p:nvPr/>
          </p:nvSpPr>
          <p:spPr>
            <a:xfrm>
              <a:off x="1024864" y="570733"/>
              <a:ext cx="1331710" cy="38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 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BD2ACC6-5C9F-CE86-4CC5-582D91713A95}"/>
                </a:ext>
              </a:extLst>
            </p:cNvPr>
            <p:cNvSpPr/>
            <p:nvPr/>
          </p:nvSpPr>
          <p:spPr>
            <a:xfrm>
              <a:off x="1024863" y="1037138"/>
              <a:ext cx="312983" cy="3252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98679B-0608-080A-37D6-3323625FAD81}"/>
                </a:ext>
              </a:extLst>
            </p:cNvPr>
            <p:cNvSpPr txBox="1"/>
            <p:nvPr/>
          </p:nvSpPr>
          <p:spPr>
            <a:xfrm>
              <a:off x="1024863" y="1457518"/>
              <a:ext cx="114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New York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E1363F6-79B4-5306-74AC-D7DE3DD1705D}"/>
                </a:ext>
              </a:extLst>
            </p:cNvPr>
            <p:cNvSpPr/>
            <p:nvPr/>
          </p:nvSpPr>
          <p:spPr>
            <a:xfrm>
              <a:off x="8379955" y="1037138"/>
              <a:ext cx="312983" cy="3252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AE4D8D7-581A-F0B0-CBB6-9C41326C1453}"/>
                </a:ext>
              </a:extLst>
            </p:cNvPr>
            <p:cNvSpPr txBox="1"/>
            <p:nvPr/>
          </p:nvSpPr>
          <p:spPr>
            <a:xfrm>
              <a:off x="7744783" y="1476252"/>
              <a:ext cx="1416603" cy="28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CN" b="0" dirty="0">
                  <a:solidFill>
                    <a:srgbClr val="3B3B3B"/>
                  </a:solidFill>
                  <a:effectLst/>
                </a:rPr>
                <a:t>Philadelphia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31C787-FC52-55A2-3064-EAD2D534C8DE}"/>
                </a:ext>
              </a:extLst>
            </p:cNvPr>
            <p:cNvSpPr/>
            <p:nvPr/>
          </p:nvSpPr>
          <p:spPr>
            <a:xfrm>
              <a:off x="2797408" y="1020826"/>
              <a:ext cx="312983" cy="3252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97D421-A4DF-D863-11AD-0075CAD004AA}"/>
                </a:ext>
              </a:extLst>
            </p:cNvPr>
            <p:cNvSpPr/>
            <p:nvPr/>
          </p:nvSpPr>
          <p:spPr>
            <a:xfrm>
              <a:off x="4676323" y="1015658"/>
              <a:ext cx="312983" cy="3252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D547584-63BD-349D-D9FB-308EC92C8DFA}"/>
                </a:ext>
              </a:extLst>
            </p:cNvPr>
            <p:cNvSpPr/>
            <p:nvPr/>
          </p:nvSpPr>
          <p:spPr>
            <a:xfrm>
              <a:off x="6621727" y="1019721"/>
              <a:ext cx="312983" cy="3252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AFFB4A-5EA9-CC59-6F8A-CB1EC4438F67}"/>
                </a:ext>
              </a:extLst>
            </p:cNvPr>
            <p:cNvSpPr txBox="1"/>
            <p:nvPr/>
          </p:nvSpPr>
          <p:spPr>
            <a:xfrm>
              <a:off x="2381123" y="1432001"/>
              <a:ext cx="114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Chicago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D1F1079-1658-4CC9-7D05-3BABAD5DDDF3}"/>
                </a:ext>
              </a:extLst>
            </p:cNvPr>
            <p:cNvSpPr txBox="1"/>
            <p:nvPr/>
          </p:nvSpPr>
          <p:spPr>
            <a:xfrm>
              <a:off x="4063661" y="1412437"/>
              <a:ext cx="1636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San Francisco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6C59855-75F5-2696-2880-395CDEA4E000}"/>
                </a:ext>
              </a:extLst>
            </p:cNvPr>
            <p:cNvSpPr txBox="1"/>
            <p:nvPr/>
          </p:nvSpPr>
          <p:spPr>
            <a:xfrm>
              <a:off x="6327161" y="1413376"/>
              <a:ext cx="114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Boston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1DDC37-24EA-7117-CC09-0ECC1E154709}"/>
              </a:ext>
            </a:extLst>
          </p:cNvPr>
          <p:cNvGrpSpPr/>
          <p:nvPr/>
        </p:nvGrpSpPr>
        <p:grpSpPr>
          <a:xfrm>
            <a:off x="1024863" y="2026299"/>
            <a:ext cx="6506149" cy="1256117"/>
            <a:chOff x="1024863" y="570733"/>
            <a:chExt cx="6506149" cy="125611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21F4DE-735E-A9F9-65D3-08EAC4E58027}"/>
                </a:ext>
              </a:extLst>
            </p:cNvPr>
            <p:cNvSpPr/>
            <p:nvPr/>
          </p:nvSpPr>
          <p:spPr>
            <a:xfrm>
              <a:off x="1069869" y="1123056"/>
              <a:ext cx="5748241" cy="1206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9683CF8-73AD-C44E-1761-392A51ABE5B6}"/>
                </a:ext>
              </a:extLst>
            </p:cNvPr>
            <p:cNvSpPr txBox="1"/>
            <p:nvPr/>
          </p:nvSpPr>
          <p:spPr>
            <a:xfrm>
              <a:off x="1024864" y="570733"/>
              <a:ext cx="1331710" cy="38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 2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52DB22-D075-C562-86B6-B69FE22E9679}"/>
                </a:ext>
              </a:extLst>
            </p:cNvPr>
            <p:cNvSpPr/>
            <p:nvPr/>
          </p:nvSpPr>
          <p:spPr>
            <a:xfrm>
              <a:off x="1024863" y="1037138"/>
              <a:ext cx="312983" cy="3252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07C45C8-AD14-4D57-4178-0C7B72DEFBB5}"/>
                </a:ext>
              </a:extLst>
            </p:cNvPr>
            <p:cNvSpPr txBox="1"/>
            <p:nvPr/>
          </p:nvSpPr>
          <p:spPr>
            <a:xfrm>
              <a:off x="1024863" y="1457518"/>
              <a:ext cx="114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New York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88C422B-80AA-08F3-4890-4FDAC8DF2326}"/>
                </a:ext>
              </a:extLst>
            </p:cNvPr>
            <p:cNvSpPr/>
            <p:nvPr/>
          </p:nvSpPr>
          <p:spPr>
            <a:xfrm>
              <a:off x="4668145" y="1056608"/>
              <a:ext cx="312983" cy="3252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3815E72-3FD7-C713-7810-A7D652AE55E8}"/>
                </a:ext>
              </a:extLst>
            </p:cNvPr>
            <p:cNvSpPr/>
            <p:nvPr/>
          </p:nvSpPr>
          <p:spPr>
            <a:xfrm>
              <a:off x="6621727" y="987032"/>
              <a:ext cx="312983" cy="3252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BF55E2-2FF5-C4AF-BE77-23C9B61E69A5}"/>
                </a:ext>
              </a:extLst>
            </p:cNvPr>
            <p:cNvSpPr txBox="1"/>
            <p:nvPr/>
          </p:nvSpPr>
          <p:spPr>
            <a:xfrm>
              <a:off x="4014558" y="1396649"/>
              <a:ext cx="1636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San Francisco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983C9CB-51AE-D608-76DE-B4B1197D1A1E}"/>
                </a:ext>
              </a:extLst>
            </p:cNvPr>
            <p:cNvSpPr txBox="1"/>
            <p:nvPr/>
          </p:nvSpPr>
          <p:spPr>
            <a:xfrm>
              <a:off x="6389546" y="1400255"/>
              <a:ext cx="114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Boston</a:t>
              </a:r>
              <a:endParaRPr lang="zh-CN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C80E843-C3AD-4EFA-7B62-1DB3945F9015}"/>
              </a:ext>
            </a:extLst>
          </p:cNvPr>
          <p:cNvSpPr/>
          <p:nvPr/>
        </p:nvSpPr>
        <p:spPr>
          <a:xfrm>
            <a:off x="1069868" y="4097584"/>
            <a:ext cx="10052263" cy="135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4C79E-7107-A71C-1688-8354F02075A2}"/>
              </a:ext>
            </a:extLst>
          </p:cNvPr>
          <p:cNvSpPr txBox="1"/>
          <p:nvPr/>
        </p:nvSpPr>
        <p:spPr>
          <a:xfrm>
            <a:off x="1024864" y="3545262"/>
            <a:ext cx="1331710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9ED1118-99BF-61D3-E87A-ECBEDFC9EF16}"/>
              </a:ext>
            </a:extLst>
          </p:cNvPr>
          <p:cNvSpPr/>
          <p:nvPr/>
        </p:nvSpPr>
        <p:spPr>
          <a:xfrm>
            <a:off x="1024863" y="4011667"/>
            <a:ext cx="312983" cy="3252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23BFC9-3A81-B47B-B72D-C80563304EDC}"/>
              </a:ext>
            </a:extLst>
          </p:cNvPr>
          <p:cNvSpPr txBox="1"/>
          <p:nvPr/>
        </p:nvSpPr>
        <p:spPr>
          <a:xfrm>
            <a:off x="1024863" y="4432047"/>
            <a:ext cx="11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York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645026C-3711-7EBB-F61B-AE48B63CA9C2}"/>
              </a:ext>
            </a:extLst>
          </p:cNvPr>
          <p:cNvSpPr/>
          <p:nvPr/>
        </p:nvSpPr>
        <p:spPr>
          <a:xfrm>
            <a:off x="9283355" y="4014396"/>
            <a:ext cx="312983" cy="3252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B078AB-374F-7DAC-F0BE-BD19CF499512}"/>
              </a:ext>
            </a:extLst>
          </p:cNvPr>
          <p:cNvSpPr txBox="1"/>
          <p:nvPr/>
        </p:nvSpPr>
        <p:spPr>
          <a:xfrm>
            <a:off x="8962957" y="4483190"/>
            <a:ext cx="1043276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b="0" dirty="0">
                <a:solidFill>
                  <a:srgbClr val="3B3B3B"/>
                </a:solidFill>
                <a:effectLst/>
              </a:rPr>
              <a:t>Denver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3AD6FBD-CF72-2847-F5BA-66C472D2B537}"/>
              </a:ext>
            </a:extLst>
          </p:cNvPr>
          <p:cNvSpPr/>
          <p:nvPr/>
        </p:nvSpPr>
        <p:spPr>
          <a:xfrm>
            <a:off x="2795364" y="3996090"/>
            <a:ext cx="312983" cy="3252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12E18E4-3C49-4C4F-A260-C46422AEEC15}"/>
              </a:ext>
            </a:extLst>
          </p:cNvPr>
          <p:cNvSpPr/>
          <p:nvPr/>
        </p:nvSpPr>
        <p:spPr>
          <a:xfrm>
            <a:off x="4664052" y="3953389"/>
            <a:ext cx="312983" cy="3252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BC400D7-DA5F-96D1-EFD9-A264B78FA5CE}"/>
              </a:ext>
            </a:extLst>
          </p:cNvPr>
          <p:cNvSpPr/>
          <p:nvPr/>
        </p:nvSpPr>
        <p:spPr>
          <a:xfrm>
            <a:off x="7477314" y="4011666"/>
            <a:ext cx="312983" cy="3252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63E46D-25C1-A40A-B326-67FE0D5239F5}"/>
              </a:ext>
            </a:extLst>
          </p:cNvPr>
          <p:cNvSpPr txBox="1"/>
          <p:nvPr/>
        </p:nvSpPr>
        <p:spPr>
          <a:xfrm>
            <a:off x="2456809" y="4428155"/>
            <a:ext cx="11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Chicago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6C3191-E9A1-B229-B036-F6AD705EC262}"/>
              </a:ext>
            </a:extLst>
          </p:cNvPr>
          <p:cNvSpPr txBox="1"/>
          <p:nvPr/>
        </p:nvSpPr>
        <p:spPr>
          <a:xfrm>
            <a:off x="3943989" y="4420145"/>
            <a:ext cx="163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San Francisco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3A2C5D-2E90-8527-B134-09A3FFB270FB}"/>
              </a:ext>
            </a:extLst>
          </p:cNvPr>
          <p:cNvSpPr txBox="1"/>
          <p:nvPr/>
        </p:nvSpPr>
        <p:spPr>
          <a:xfrm>
            <a:off x="6877432" y="4425459"/>
            <a:ext cx="181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Washington DC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E35A5C-DAE5-7DE2-0FAC-41E295566C50}"/>
              </a:ext>
            </a:extLst>
          </p:cNvPr>
          <p:cNvSpPr/>
          <p:nvPr/>
        </p:nvSpPr>
        <p:spPr>
          <a:xfrm>
            <a:off x="1069869" y="5649332"/>
            <a:ext cx="5748242" cy="135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59A95-C8C1-1338-3CF6-6FFD4BD32634}"/>
              </a:ext>
            </a:extLst>
          </p:cNvPr>
          <p:cNvSpPr txBox="1"/>
          <p:nvPr/>
        </p:nvSpPr>
        <p:spPr>
          <a:xfrm>
            <a:off x="1024864" y="5097010"/>
            <a:ext cx="1331710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4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44AA4FF-04A0-5D17-B957-E650FC4165F0}"/>
              </a:ext>
            </a:extLst>
          </p:cNvPr>
          <p:cNvSpPr/>
          <p:nvPr/>
        </p:nvSpPr>
        <p:spPr>
          <a:xfrm>
            <a:off x="1024863" y="5563415"/>
            <a:ext cx="312983" cy="3252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AF57E0-84AF-11FE-C1D6-C4D0A7DEB5A5}"/>
              </a:ext>
            </a:extLst>
          </p:cNvPr>
          <p:cNvSpPr txBox="1"/>
          <p:nvPr/>
        </p:nvSpPr>
        <p:spPr>
          <a:xfrm>
            <a:off x="1024863" y="5983795"/>
            <a:ext cx="11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York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30B79FC-D567-1063-40A7-D740388EC6D9}"/>
              </a:ext>
            </a:extLst>
          </p:cNvPr>
          <p:cNvSpPr/>
          <p:nvPr/>
        </p:nvSpPr>
        <p:spPr>
          <a:xfrm>
            <a:off x="6621727" y="5528668"/>
            <a:ext cx="312983" cy="3252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DC0755-5BCA-416B-59D1-2155D846A839}"/>
              </a:ext>
            </a:extLst>
          </p:cNvPr>
          <p:cNvSpPr txBox="1"/>
          <p:nvPr/>
        </p:nvSpPr>
        <p:spPr>
          <a:xfrm>
            <a:off x="6306699" y="6004832"/>
            <a:ext cx="11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Boston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038F620-E372-7EAB-A260-3046FA421A73}"/>
              </a:ext>
            </a:extLst>
          </p:cNvPr>
          <p:cNvSpPr/>
          <p:nvPr/>
        </p:nvSpPr>
        <p:spPr>
          <a:xfrm>
            <a:off x="10916543" y="4011666"/>
            <a:ext cx="312983" cy="3252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A2BBBCE-9801-9D08-37F5-09474BA3CAB0}"/>
              </a:ext>
            </a:extLst>
          </p:cNvPr>
          <p:cNvSpPr txBox="1"/>
          <p:nvPr/>
        </p:nvSpPr>
        <p:spPr>
          <a:xfrm>
            <a:off x="10082948" y="4468486"/>
            <a:ext cx="1511724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b="0" dirty="0">
                <a:solidFill>
                  <a:srgbClr val="3B3B3B"/>
                </a:solidFill>
                <a:effectLst/>
              </a:rPr>
              <a:t>Los Angeles</a:t>
            </a:r>
          </a:p>
        </p:txBody>
      </p:sp>
    </p:spTree>
    <p:extLst>
      <p:ext uri="{BB962C8B-B14F-4D97-AF65-F5344CB8AC3E}">
        <p14:creationId xmlns:p14="http://schemas.microsoft.com/office/powerpoint/2010/main" val="421835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Lujia Yang</dc:creator>
  <cp:lastModifiedBy>Lujia Yang</cp:lastModifiedBy>
  <cp:revision>1</cp:revision>
  <dcterms:created xsi:type="dcterms:W3CDTF">2025-04-17T23:13:24Z</dcterms:created>
  <dcterms:modified xsi:type="dcterms:W3CDTF">2025-04-17T23:31:23Z</dcterms:modified>
</cp:coreProperties>
</file>