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CDA5-49E9-8E45-B2B2-C84A7DB54DD9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6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CDA5-49E9-8E45-B2B2-C84A7DB54DD9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9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CDA5-49E9-8E45-B2B2-C84A7DB54DD9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8776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CDA5-49E9-8E45-B2B2-C84A7DB54DD9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92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CDA5-49E9-8E45-B2B2-C84A7DB54DD9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7978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CDA5-49E9-8E45-B2B2-C84A7DB54DD9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7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CDA5-49E9-8E45-B2B2-C84A7DB54DD9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85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CDA5-49E9-8E45-B2B2-C84A7DB54DD9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7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CDA5-49E9-8E45-B2B2-C84A7DB54DD9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4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CDA5-49E9-8E45-B2B2-C84A7DB54DD9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5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CDA5-49E9-8E45-B2B2-C84A7DB54DD9}" type="datetimeFigureOut">
              <a:rPr lang="en-US" smtClean="0"/>
              <a:t>7/26/23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1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CDA5-49E9-8E45-B2B2-C84A7DB54DD9}" type="datetimeFigureOut">
              <a:rPr lang="en-US" smtClean="0"/>
              <a:t>7/26/23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6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CDA5-49E9-8E45-B2B2-C84A7DB54DD9}" type="datetimeFigureOut">
              <a:rPr lang="en-US" smtClean="0"/>
              <a:t>7/26/23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1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CDA5-49E9-8E45-B2B2-C84A7DB54DD9}" type="datetimeFigureOut">
              <a:rPr lang="en-US" smtClean="0"/>
              <a:t>7/26/23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8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CDA5-49E9-8E45-B2B2-C84A7DB54DD9}" type="datetimeFigureOut">
              <a:rPr lang="en-US" smtClean="0"/>
              <a:t>7/26/23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CDA5-49E9-8E45-B2B2-C84A7DB54DD9}" type="datetimeFigureOut">
              <a:rPr lang="en-US" smtClean="0"/>
              <a:t>7/26/23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7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DCDA5-49E9-8E45-B2B2-C84A7DB54DD9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071C71-AC26-414B-BC08-9002A4AB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0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2C49-43BC-77A7-244D-41977209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 of 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45351-887F-A0D6-E406-C945D1460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/>
          <a:lstStyle/>
          <a:p>
            <a:r>
              <a:rPr lang="en-US" dirty="0"/>
              <a:t>LIGO data comes in the form of </a:t>
            </a:r>
            <a:r>
              <a:rPr lang="en-US" b="1" dirty="0"/>
              <a:t>waves </a:t>
            </a:r>
            <a:r>
              <a:rPr lang="en-US" dirty="0"/>
              <a:t>that have an </a:t>
            </a:r>
            <a:r>
              <a:rPr lang="en-US" b="1" dirty="0"/>
              <a:t>amplitude</a:t>
            </a:r>
            <a:r>
              <a:rPr lang="en-US" dirty="0"/>
              <a:t> and a </a:t>
            </a:r>
            <a:r>
              <a:rPr lang="en-US" b="1" dirty="0"/>
              <a:t>frequency</a:t>
            </a:r>
            <a:endParaRPr lang="en-US" dirty="0"/>
          </a:p>
          <a:p>
            <a:r>
              <a:rPr lang="en-US" dirty="0"/>
              <a:t>For a wave described by the equation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the amplitude is given by </a:t>
            </a:r>
            <a:r>
              <a:rPr lang="en-US" b="1" dirty="0"/>
              <a:t>A</a:t>
            </a:r>
            <a:r>
              <a:rPr lang="en-US" dirty="0"/>
              <a:t>, the period is given by </a:t>
            </a:r>
            <a:r>
              <a:rPr lang="en-US" b="1" dirty="0"/>
              <a:t>T,</a:t>
            </a:r>
            <a:r>
              <a:rPr lang="en-US" dirty="0"/>
              <a:t> where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dirty="0"/>
              <a:t>     and the frequency is given by </a:t>
            </a:r>
            <a:r>
              <a:rPr lang="en-US" b="1" dirty="0"/>
              <a:t>f</a:t>
            </a:r>
            <a:r>
              <a:rPr lang="en-US" dirty="0"/>
              <a:t>, where</a:t>
            </a:r>
          </a:p>
        </p:txBody>
      </p:sp>
      <p:pic>
        <p:nvPicPr>
          <p:cNvPr id="5" name="Picture 4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9FB03211-BBD2-786B-E404-46B7E67555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73" t="27607" r="9943" b="23334"/>
          <a:stretch/>
        </p:blipFill>
        <p:spPr>
          <a:xfrm>
            <a:off x="4589505" y="3248029"/>
            <a:ext cx="1633151" cy="361942"/>
          </a:xfrm>
          <a:prstGeom prst="rect">
            <a:avLst/>
          </a:prstGeom>
        </p:spPr>
      </p:pic>
      <p:pic>
        <p:nvPicPr>
          <p:cNvPr id="7" name="Picture 6" descr="A mathematical equation with a equal sign&#10;&#10;Description automatically generated">
            <a:extLst>
              <a:ext uri="{FF2B5EF4-FFF2-40B4-BE49-F238E27FC236}">
                <a16:creationId xmlns:a16="http://schemas.microsoft.com/office/drawing/2014/main" id="{DDD57999-4E28-DB82-C288-EBA8D4B209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73" t="4445" r="25435" b="4961"/>
          <a:stretch/>
        </p:blipFill>
        <p:spPr>
          <a:xfrm>
            <a:off x="4796481" y="4037921"/>
            <a:ext cx="1019433" cy="659490"/>
          </a:xfrm>
          <a:prstGeom prst="rect">
            <a:avLst/>
          </a:prstGeom>
        </p:spPr>
      </p:pic>
      <p:pic>
        <p:nvPicPr>
          <p:cNvPr id="9" name="Picture 8" descr="A mathematical equation with a number of symbols&#10;&#10;Description automatically generated">
            <a:extLst>
              <a:ext uri="{FF2B5EF4-FFF2-40B4-BE49-F238E27FC236}">
                <a16:creationId xmlns:a16="http://schemas.microsoft.com/office/drawing/2014/main" id="{0DCD6EB1-50AF-D38F-CA82-AD122CC14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005" y="5125361"/>
            <a:ext cx="828384" cy="65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3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2C49-43BC-77A7-244D-41977209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 of 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45351-887F-A0D6-E406-C945D1460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equation gives the y-value, the </a:t>
            </a:r>
            <a:r>
              <a:rPr lang="en-US" b="1" dirty="0"/>
              <a:t>strain</a:t>
            </a:r>
            <a:r>
              <a:rPr lang="en-US" dirty="0"/>
              <a:t> (amount of stretching of spacetime), as a function of the x-value, </a:t>
            </a:r>
            <a:r>
              <a:rPr lang="en-US" b="1" dirty="0"/>
              <a:t>time</a:t>
            </a:r>
          </a:p>
          <a:p>
            <a:r>
              <a:rPr lang="en-US" dirty="0"/>
              <a:t>A </a:t>
            </a:r>
            <a:r>
              <a:rPr lang="en-US" b="1" dirty="0"/>
              <a:t>Fourier transform</a:t>
            </a:r>
            <a:r>
              <a:rPr lang="en-US" dirty="0"/>
              <a:t> takes this information and calculates a strain as a function of frequency</a:t>
            </a:r>
          </a:p>
          <a:p>
            <a:pPr lvl="1"/>
            <a:r>
              <a:rPr lang="en-US" dirty="0"/>
              <a:t>The transformed data will have peaks at the frequencies which contribute most to the signal</a:t>
            </a:r>
          </a:p>
        </p:txBody>
      </p:sp>
    </p:spTree>
    <p:extLst>
      <p:ext uri="{BB962C8B-B14F-4D97-AF65-F5344CB8AC3E}">
        <p14:creationId xmlns:p14="http://schemas.microsoft.com/office/powerpoint/2010/main" val="155331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2C49-43BC-77A7-244D-41977209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 of 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45351-887F-A0D6-E406-C945D1460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look at LIGO data in the time domain:</a:t>
            </a:r>
          </a:p>
          <a:p>
            <a:pPr lvl="1"/>
            <a:r>
              <a:rPr lang="en-US" dirty="0"/>
              <a:t>1. Get the time of the event</a:t>
            </a:r>
          </a:p>
          <a:p>
            <a:pPr lvl="1"/>
            <a:r>
              <a:rPr lang="en-US" dirty="0"/>
              <a:t>2. Download the data</a:t>
            </a:r>
          </a:p>
          <a:p>
            <a:pPr lvl="1"/>
            <a:r>
              <a:rPr lang="en-US" dirty="0"/>
              <a:t>3. Plot</a:t>
            </a:r>
          </a:p>
          <a:p>
            <a:r>
              <a:rPr lang="en-US" dirty="0"/>
              <a:t>To look at LIGO data in the frequency domain:</a:t>
            </a:r>
          </a:p>
          <a:p>
            <a:pPr lvl="1"/>
            <a:r>
              <a:rPr lang="en-US" dirty="0"/>
              <a:t>1. Get the time of the event</a:t>
            </a:r>
          </a:p>
          <a:p>
            <a:pPr lvl="1"/>
            <a:r>
              <a:rPr lang="en-US" dirty="0"/>
              <a:t>2. Download the data</a:t>
            </a:r>
          </a:p>
          <a:p>
            <a:pPr lvl="1"/>
            <a:r>
              <a:rPr lang="en-US" dirty="0"/>
              <a:t>3. Compute the PSD to get the frequencies</a:t>
            </a:r>
          </a:p>
          <a:p>
            <a:pPr lvl="1"/>
            <a:r>
              <a:rPr lang="en-US" dirty="0"/>
              <a:t>4. Plot</a:t>
            </a:r>
          </a:p>
        </p:txBody>
      </p:sp>
    </p:spTree>
    <p:extLst>
      <p:ext uri="{BB962C8B-B14F-4D97-AF65-F5344CB8AC3E}">
        <p14:creationId xmlns:p14="http://schemas.microsoft.com/office/powerpoint/2010/main" val="99986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2C49-43BC-77A7-244D-41977209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 of Day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45351-887F-A0D6-E406-C945D1460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Matched filtering</a:t>
            </a:r>
            <a:r>
              <a:rPr lang="en-US" dirty="0"/>
              <a:t> involves comparing a modeled signal to actual data to make a detection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1. Download LIGO data</a:t>
            </a:r>
          </a:p>
          <a:p>
            <a:pPr lvl="1"/>
            <a:r>
              <a:rPr lang="en-US" dirty="0"/>
              <a:t>2. Guess some </a:t>
            </a:r>
            <a:r>
              <a:rPr lang="en-US" b="1" dirty="0"/>
              <a:t>parameters</a:t>
            </a:r>
            <a:r>
              <a:rPr lang="en-US" dirty="0"/>
              <a:t> (masses, distance, </a:t>
            </a:r>
            <a:r>
              <a:rPr lang="en-US" dirty="0" err="1"/>
              <a:t>etc</a:t>
            </a:r>
            <a:r>
              <a:rPr lang="en-US" dirty="0"/>
              <a:t>) and create a model</a:t>
            </a:r>
          </a:p>
          <a:p>
            <a:pPr lvl="1"/>
            <a:r>
              <a:rPr lang="en-US" dirty="0"/>
              <a:t>3. Compare the data with the model and calculate the cross-correlation</a:t>
            </a:r>
          </a:p>
        </p:txBody>
      </p:sp>
    </p:spTree>
    <p:extLst>
      <p:ext uri="{BB962C8B-B14F-4D97-AF65-F5344CB8AC3E}">
        <p14:creationId xmlns:p14="http://schemas.microsoft.com/office/powerpoint/2010/main" val="21506997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{2952709E-0BFB-844D-A300-24D836698F9A}tf10001060</Template>
  <TotalTime>1242</TotalTime>
  <Words>231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Quick Review of Day 1</vt:lpstr>
      <vt:lpstr>Quick Review of Day 1</vt:lpstr>
      <vt:lpstr>Quick Review of Day 2</vt:lpstr>
      <vt:lpstr>Quick Review of Day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Review of Day 1</dc:title>
  <dc:creator>Laurel Violet White</dc:creator>
  <cp:lastModifiedBy>Laurel Violet White</cp:lastModifiedBy>
  <cp:revision>3</cp:revision>
  <dcterms:created xsi:type="dcterms:W3CDTF">2023-07-24T19:10:07Z</dcterms:created>
  <dcterms:modified xsi:type="dcterms:W3CDTF">2023-07-26T16:02:34Z</dcterms:modified>
</cp:coreProperties>
</file>