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theme/theme2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6" r:id="rId3"/>
    <p:sldMasterId id="2147483687" r:id="rId4"/>
    <p:sldMasterId id="2147483688" r:id="rId5"/>
    <p:sldMasterId id="2147483689" r:id="rId6"/>
    <p:sldMasterId id="2147483690" r:id="rId7"/>
    <p:sldMasterId id="2147483691" r:id="rId8"/>
    <p:sldMasterId id="2147483692" r:id="rId9"/>
    <p:sldMasterId id="2147483693" r:id="rId10"/>
    <p:sldMasterId id="2147483694" r:id="rId11"/>
    <p:sldMasterId id="2147483695" r:id="rId12"/>
    <p:sldMasterId id="2147483696" r:id="rId13"/>
    <p:sldMasterId id="2147483697" r:id="rId14"/>
    <p:sldMasterId id="2147483698" r:id="rId15"/>
    <p:sldMasterId id="2147483699" r:id="rId16"/>
    <p:sldMasterId id="2147483700" r:id="rId17"/>
    <p:sldMasterId id="2147483702" r:id="rId18"/>
    <p:sldMasterId id="2147483703" r:id="rId19"/>
    <p:sldMasterId id="2147483704" r:id="rId20"/>
    <p:sldMasterId id="2147483705" r:id="rId21"/>
  </p:sldMasterIdLst>
  <p:notesMasterIdLst>
    <p:notesMasterId r:id="rId56"/>
  </p:notesMasterIdLst>
  <p:sldIdLst>
    <p:sldId id="256" r:id="rId22"/>
    <p:sldId id="623" r:id="rId23"/>
    <p:sldId id="677" r:id="rId24"/>
    <p:sldId id="624" r:id="rId25"/>
    <p:sldId id="662" r:id="rId26"/>
    <p:sldId id="663" r:id="rId27"/>
    <p:sldId id="675" r:id="rId28"/>
    <p:sldId id="664" r:id="rId29"/>
    <p:sldId id="678" r:id="rId30"/>
    <p:sldId id="634" r:id="rId31"/>
    <p:sldId id="665" r:id="rId32"/>
    <p:sldId id="666" r:id="rId33"/>
    <p:sldId id="667" r:id="rId34"/>
    <p:sldId id="668" r:id="rId35"/>
    <p:sldId id="669" r:id="rId36"/>
    <p:sldId id="670" r:id="rId37"/>
    <p:sldId id="671" r:id="rId38"/>
    <p:sldId id="672" r:id="rId39"/>
    <p:sldId id="674" r:id="rId40"/>
    <p:sldId id="679" r:id="rId41"/>
    <p:sldId id="676" r:id="rId42"/>
    <p:sldId id="680" r:id="rId43"/>
    <p:sldId id="682" r:id="rId44"/>
    <p:sldId id="684" r:id="rId45"/>
    <p:sldId id="685" r:id="rId46"/>
    <p:sldId id="686" r:id="rId47"/>
    <p:sldId id="688" r:id="rId48"/>
    <p:sldId id="689" r:id="rId49"/>
    <p:sldId id="690" r:id="rId50"/>
    <p:sldId id="691" r:id="rId51"/>
    <p:sldId id="407" r:id="rId52"/>
    <p:sldId id="673" r:id="rId53"/>
    <p:sldId id="681" r:id="rId54"/>
    <p:sldId id="687" r:id="rId5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8CD6"/>
    <a:srgbClr val="093F5D"/>
    <a:srgbClr val="094162"/>
    <a:srgbClr val="09405E"/>
    <a:srgbClr val="106FAA"/>
    <a:srgbClr val="FF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3621" autoAdjust="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5.xml"/><Relationship Id="rId39" Type="http://schemas.openxmlformats.org/officeDocument/2006/relationships/slide" Target="slides/slide18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3.xml"/><Relationship Id="rId42" Type="http://schemas.openxmlformats.org/officeDocument/2006/relationships/slide" Target="slides/slide21.xml"/><Relationship Id="rId47" Type="http://schemas.openxmlformats.org/officeDocument/2006/relationships/slide" Target="slides/slide26.xml"/><Relationship Id="rId50" Type="http://schemas.openxmlformats.org/officeDocument/2006/relationships/slide" Target="slides/slide29.xml"/><Relationship Id="rId55" Type="http://schemas.openxmlformats.org/officeDocument/2006/relationships/slide" Target="slides/slide34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4.xml"/><Relationship Id="rId33" Type="http://schemas.openxmlformats.org/officeDocument/2006/relationships/slide" Target="slides/slide12.xml"/><Relationship Id="rId38" Type="http://schemas.openxmlformats.org/officeDocument/2006/relationships/slide" Target="slides/slide17.xml"/><Relationship Id="rId46" Type="http://schemas.openxmlformats.org/officeDocument/2006/relationships/slide" Target="slides/slide25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8.xml"/><Relationship Id="rId41" Type="http://schemas.openxmlformats.org/officeDocument/2006/relationships/slide" Target="slides/slide20.xml"/><Relationship Id="rId54" Type="http://schemas.openxmlformats.org/officeDocument/2006/relationships/slide" Target="slides/slide3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3.xml"/><Relationship Id="rId32" Type="http://schemas.openxmlformats.org/officeDocument/2006/relationships/slide" Target="slides/slide11.xml"/><Relationship Id="rId37" Type="http://schemas.openxmlformats.org/officeDocument/2006/relationships/slide" Target="slides/slide16.xml"/><Relationship Id="rId40" Type="http://schemas.openxmlformats.org/officeDocument/2006/relationships/slide" Target="slides/slide19.xml"/><Relationship Id="rId45" Type="http://schemas.openxmlformats.org/officeDocument/2006/relationships/slide" Target="slides/slide24.xml"/><Relationship Id="rId53" Type="http://schemas.openxmlformats.org/officeDocument/2006/relationships/slide" Target="slides/slide32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2.xml"/><Relationship Id="rId28" Type="http://schemas.openxmlformats.org/officeDocument/2006/relationships/slide" Target="slides/slide7.xml"/><Relationship Id="rId36" Type="http://schemas.openxmlformats.org/officeDocument/2006/relationships/slide" Target="slides/slide15.xml"/><Relationship Id="rId49" Type="http://schemas.openxmlformats.org/officeDocument/2006/relationships/slide" Target="slides/slide28.xml"/><Relationship Id="rId57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0.xml"/><Relationship Id="rId44" Type="http://schemas.openxmlformats.org/officeDocument/2006/relationships/slide" Target="slides/slide23.xml"/><Relationship Id="rId52" Type="http://schemas.openxmlformats.org/officeDocument/2006/relationships/slide" Target="slides/slide31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slide" Target="slides/slide9.xml"/><Relationship Id="rId35" Type="http://schemas.openxmlformats.org/officeDocument/2006/relationships/slide" Target="slides/slide14.xml"/><Relationship Id="rId43" Type="http://schemas.openxmlformats.org/officeDocument/2006/relationships/slide" Target="slides/slide22.xml"/><Relationship Id="rId48" Type="http://schemas.openxmlformats.org/officeDocument/2006/relationships/slide" Target="slides/slide27.xml"/><Relationship Id="rId56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0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4E2B7-A5C6-4AD3-8876-51508C5DCAB6}" type="datetimeFigureOut">
              <a:rPr lang="zh-CN" altLang="en-US" smtClean="0"/>
              <a:pPr/>
              <a:t>2019/5/6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E9667-FEEF-48FA-84AE-0DCB0220E4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53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8543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01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4984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334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160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3728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58338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45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5322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160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77351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2072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03874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1582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18328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71198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4839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1815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0318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22858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2015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0305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00884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5821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2654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3964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1666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3111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9074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1302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84957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0180586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06E4F-7602-4CF4-89BB-B8E3A5BC97BE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ED2EC2-254D-4E1E-A4C9-5ACD0992A73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29406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60D6D-C6EE-416C-A967-6CE4AE278657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5C7A1D-D4FA-411F-96F2-6867289789A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95064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3764E-2A94-4C1D-B078-D9ED2671649A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361EB7-98FC-46D8-B8D2-DA8961C11B7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24886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31633-C132-49B1-9874-E222DABBB5DD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99152B-5497-48D1-83C7-1BD37CC403E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60541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8E79B-7FD0-47DA-8BF4-5CD0AAFE852F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4C34FA-5F95-41F9-A3CA-42707E57B57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05234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3D3B0E-7626-499D-81A1-462334B6F848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B1D38E-066F-4ADE-814D-914DB25E53F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69740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91BC1-2A6C-48C1-A5A1-0F411A509C2D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14F23D-D3FB-420C-B5D7-5C03DA5C0E3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09425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E9DCC-B0EA-4DA1-928E-24A94A38788A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E9DE3D-69FC-4B2E-B063-4F55BBEE30D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38273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18884-FC31-4DC9-8374-D495880931EB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0C2160-86D5-4DA3-AD74-1C512D22DC0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97763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DB4E0-2195-44C4-9DD5-D9430706B8A2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39A371-B834-45DC-9F4F-5FBDA234C6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10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683443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4BCEF-6D68-4447-B8C6-9CDF888A1907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007B79-CE7E-4A30-A5D5-B1A9A4BDF29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719889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67CC2-18B5-44E4-8F10-F55CDE6BFEDD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5B8731-40FF-4A7C-AD07-7EAC77F0FE6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96116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79CC9-A438-49E8-B0E1-66F95A25D3E4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CBB651-9225-4F1A-BF50-54EBC7DEB1A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46408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392BB-42FE-4D13-935B-8F73D5C7B4A9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BB49E1-FF30-42DE-A6C4-923EACCB3A9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11847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1B3EA-EA53-4E74-B0A8-5E60F6E82305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D11960-3017-492C-AE8A-6054FB0266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09985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2F93E-FB15-4DCF-8B12-725597B580DB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F846EF-E365-47D4-B753-205E4C46731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9238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D0F3A-E857-41EC-A415-054A854B76E2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6671DA-4E90-41ED-9461-52DC00EBF6D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99852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5AAB2-19C1-41B2-8F88-25D0702EA33B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6050D9-EB25-41F4-AAEE-8695BF71CA6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01672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006BD-0D5F-4B07-8D3B-38E023D72F1D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CE7D84-0603-4DD7-BEC5-6025CC787D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92760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61A60-0500-4AD6-BFE4-25FE3AFFA3DF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75E9EB-A918-407C-ABAD-65491A5601F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649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224A2E-DAC8-4DA1-8018-20B478D95379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E03B1A-683E-46B8-A311-FB06ED16078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06238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8A3DB-59D4-4F2C-9C01-BA3FD3868B59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33A242-3B15-4570-A651-A6EBF21A6A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99170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CDEB4-6536-41F9-BDF3-EBC037D88DF9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DF7399-A265-4676-A2EB-716B6D09766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60610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6EB59-B5BB-4D91-8B03-76F2B3B760F0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417BCE-2B6E-40D1-A61E-9D1EA9FF787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27214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05FF5-7C17-431C-A670-0B74E552687A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A04BA4-6C97-4497-9129-A4AA2F577F6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12544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998D0-2A3B-4E88-A6A9-64528362EBF3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45C3DF-A26B-4236-BD49-A215FECE6C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09161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B37B3-9144-4051-B9B2-0685F2A95550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AD049E-0F17-4EF0-A8B1-BED298A763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63160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C469E-43CC-4264-B397-2DF2CEF1B3AE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8ACC29-44D8-496D-A469-F908635C20F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951822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D0974-DA7D-417F-958B-6AB1558E314D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5211C1-19A6-4D0D-BABC-0823C6CF133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18797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4D98F-D159-422C-92B8-7CE2F7642401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EF83B7-AC46-4B1E-B718-2A6E0918BE1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52982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794F1-B8DC-4FF1-A414-67454431425C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093EF6-BAF1-4353-929F-272B02AC5FC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905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0145B-16EE-4D03-8873-5D2599A9402E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F21180-2790-4DBC-A3B5-8D8D2ECC961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33560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5C5D9-A34B-42D9-A458-0DBDCDA7CACA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FBD9F-FEAE-4536-90D5-5F72B3D4DEE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83385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B073A-BF15-4806-953E-E9DFEA653C62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B4ACC-3619-4108-9B15-63A9809CA6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719169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CFCD6E-9900-4D97-A127-F4093E89168A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E71E8-5493-4435-ADF9-E11C28F3AB7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75057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56131-7FD4-4580-B7D0-4E1B4E009B53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A430DD-0829-4601-90B1-790DC138A0D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042021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7A66A-E386-4AFF-AEAD-000341680122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901EF6-C5EA-47D3-9908-586B59B985F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378266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407B6-8638-4102-82ED-9D8375ADC0F8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65EA21-972D-4F61-9E93-5C8A8B4562A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109800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9CECD-10CD-4EF5-BB52-91A66EDD0C08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3D82A-C424-4A93-B6D6-7231A896D78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798266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1179A-0BE8-4016-9FFF-7BC7707EAB7A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4BC85B-E623-455B-A1AC-EF147448568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22796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8E0AE-71A9-40C6-BC8B-7FAB886D7213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663982-DDF3-43BE-B8AC-F951DD63051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74581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2C1BB-0E6C-4F68-9FB4-24D6BDF6E3A9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4E4E0E-B103-4C0D-BC75-D266277A151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95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61E15-72FF-400E-B207-51A7C5D44C3B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4AF74A-22CA-4003-8C56-3183D7664BC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59727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EDAF1-E5EB-43C2-8839-81BF8D85547B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9C994F-DA88-49F8-B634-20E9CF901C1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277825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5EB56-069B-4CA9-B4A8-3C8F22F91413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A3A006-1C2C-4F95-A1BF-952E3647CF1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738962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EE1D1-9114-487A-9D7C-D96AF82FBE0F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4C4DA3-9A88-4C30-A8F9-906EFB428B8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372359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78246-9D3B-4B7F-B393-AEA9AB96F3B0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F47C9C-AB1E-4F8D-AA9B-F86BB8A567A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07936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CD9A2-0998-4658-B8BE-02841C5C68FE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3E5178-34E6-4817-8B16-57F89BA9900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47109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E6091-00F3-4F67-B7CE-777AF59D2939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48ED78-CB38-465C-9B25-7595D46E0A0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50244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99E43-4DC2-4FEF-8F53-5E14FC9BAE0B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64BFF9-6645-4CC4-B3E8-4CABB22655E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723370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EA611-8963-430E-ADBC-E05807198B92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578690-8464-44FC-BFD1-FAD69F43DE6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586795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80C9A-15E7-49ED-A81C-9F9CFCD71A8C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7165CD-4E42-4420-B4AE-9562B92FD83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330261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2F72C-98A2-4CF5-AD29-F1359675A595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F6E0C9-CC68-4D41-88B6-F8B4371FF2E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232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19287-A608-49B9-9A7C-729102B2D4C3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FF325F-3E70-4477-91CF-AE8226774A8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977793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E60BF-06E5-45FD-987E-BEF1E368B5E0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CA0AB2-DF30-49F0-A9B9-6C51728F9C0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205531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11A3A-6E68-4E4F-8F8F-D5C310F4C408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F53238-53A5-4E59-B738-4833CFC2E39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291510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EAB2C-1FD5-4561-B06E-C34355A2C792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6AED93-A99C-45B7-A0A7-7519A01D282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009884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235CB-C868-47F5-8E04-5994FD5A5C09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008821-93BF-4D8A-BA24-7ED7B891542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182575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13A8B-C5EF-4A83-8E27-4232BCE0DEEA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BBE8F0-DF35-4E71-BDA5-BBA9BA41B08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578576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44ED8-4D0C-4AA9-987A-BA3CA8920656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C0F761-C9A2-4352-891C-82618096890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57480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E8030-5366-4A81-A384-12F2560CEF6E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AF16C6-F0CA-4914-858E-30DA5DF94F9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331356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2C4C0-A408-40CF-95FC-A5679AB7D315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DDD3F9-1273-4832-A1B2-AC1DAC1AD32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003850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45CF74-35FC-4FF3-AB36-82E13CA08389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A71F52-5D0C-44C2-BF71-EC8831FF84E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074149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EEAC2-0759-4907-BD86-6EFA402A8183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3CBEFD-F8AC-4C70-900D-1EB5DC4F93D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930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114BA-0302-4121-99A7-181AEF451FD7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1D57E3-7DCF-443F-A82F-A4790F61C1C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481486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235D14-A1BB-4919-BD40-6B38DF9E6227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7DFD8E-941A-4658-BE43-F15FA48EC30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420774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563C0-E5CF-40CB-AA41-F5E2B1E9128E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EE063F-96C8-4BD7-8D4E-8A6B1A52465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19378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30B50-8E1F-4AC5-945E-89A0A59AAA08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C1EBE8-D033-4614-ABBC-7863DBC1D8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809336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B46FC-14E6-45EF-8D57-F9CB71042843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D21FA9-6895-4CA2-8B2B-DF542F68702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05236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D2F7B-770B-4B37-8BB6-C83A41CBDCF9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80FF0C-0F35-4C4D-9110-D6759144A5C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713642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C37CC-9D39-44C4-B7EC-DFAC6958C248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AB881A-F71C-46ED-BBE6-D8C73FD909F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734658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2D669-B5B8-4E7E-9F34-53FB11181AF1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C62814-6F12-4B8A-A07F-698574948A1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41122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B8560-021B-4A75-82D6-A38787E7E33B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FC070A-1D12-4496-A744-BA0219C5D3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682428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6E164-1F7B-4264-B954-A5848231B448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364C98-DA4B-45C2-A4EA-2AF22716FEA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579778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3B2C4-5C52-4494-93AB-4AB67D982154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DF80DB-3F3C-4F5D-92C8-BFC8A55BD4F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861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0C8544-FBD0-4BF5-9310-F860DAFBAC2A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5B7BE3-CD0B-4754-B339-B56E2CD0490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993572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E8EBD-2E62-4338-9593-7D54C366401C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0A4460-92D8-426C-A464-B80725BC037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426981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855C23-4E95-4EAF-B0EC-A658999B316D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C26F45-9381-4A2F-8E37-C98DE727109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165717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C6A4E-6C0D-4664-823A-4166209661C4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309D21-4D98-4948-BD8D-667B921E728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029256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D4198-9D3C-4775-A25D-393641BBE2AA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A65C02-4E95-4A09-AB71-8DBD923364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048933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FDBFAA-671D-4008-BF7B-9E86C0735955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E5A05C-F207-4D5E-A5C4-289DA80E930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191259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BFAA5-06C9-4621-B6D9-4434BC00A392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212AA0-ACCE-441B-96E7-96DD6D82A2A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709483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E2E18-49C1-430D-8676-D5B08CE97859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B9D49C-462C-4931-B45E-B94A16AFB60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115700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D2719-7294-4218-B879-F509B2790A8B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165B13-8077-4D08-BE06-4D2BE76C33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808648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480AA-088B-4705-B4C0-74B706DD4168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E8E1A4-A47F-4565-A508-830A45805CC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392994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0D20FC-9A12-4261-8446-3FF6C5138EE7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BD7CEA-C1F7-418C-BA2A-8A0D404694B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578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5A5F84-1AAA-48DE-B80D-B7003B2C7C10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465934-9891-4C9B-854E-46FAE2E96EC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549855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14067-3E95-4315-826B-5915C361496D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C97422-21B6-43EF-9A8F-E274B49AAF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344421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703BB-636F-4BFC-BC60-BDB072AD5B5A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D06C83-5651-482B-8B38-6AAE324961A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699851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287C7C-0820-4916-A606-BBF979F54FD6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94B614-6249-41F5-B0EB-1693A394835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070504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3D816-23B1-419E-9214-EA70B0B8A52F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E4C4D2-08C3-48C6-AF31-7F203B87765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008078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9F0A9E-0032-43D4-9A12-6723E4FFA459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4CE321-121D-40BA-8EA8-1A5AA3B4E96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362936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4FA7C-F49C-4055-98CC-46E10684C4A4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467409-24B8-424B-BD95-82470F654F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322163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5E1BD-DA59-4865-A4E2-E723474539CF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494F0D-D212-4673-BB22-8B6634EF52E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742160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2B6836-B0E9-4184-8D19-498032D02D29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C031A8-AFCB-4EAC-8DE8-04D372B13BA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24881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A6FDF-442B-421E-B4E5-77C35ED1402F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6D913F-79D6-4D67-B024-B4FA44FF7D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559614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B219B-B85A-4721-8D9F-C8A52BEFEDCE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7A91D-C306-4E07-AE95-5F6C37B2EF4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5173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C4F08-E0BD-4C84-B869-54DB8F8D9CB4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521B15-3AF9-41F5-A10F-BC1C7C158B6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232163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55262-8A5D-4C68-B50E-98AD9B694D79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3196AA-187C-4779-BFC1-175B60721B2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149837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C5307-301C-4DFD-B496-8C1319D1EE4B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1C3FBF-FDB1-4377-9595-6AA4EB025C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179065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2A83F-BC7B-44D5-B338-E69B6AC707D0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89C005-3C40-4DC8-88CA-44B6513612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113302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538A7-C63F-401E-9393-64729CF3844C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B7E93C-1D3C-4C8F-8518-25BC56F2D5B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679090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53714-CA2B-416C-A5AE-5280314B38EF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BB272E-0807-4026-BBDD-C45C1817E15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076287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3B97F-04B0-4D6E-ADFA-54E1A32E3E44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D87E60-3A02-4EDA-B8C3-137E4D64D53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672794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64EEF-7D70-4F87-A29D-8A46534C2451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7BB914-A940-4A6A-BE2B-BC32AD88271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667690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ED0F2-799C-4880-9377-C74220FFE500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CD60F2-9F4D-40E9-9ED8-E1E0B595A77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693345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C5BB1-B7A4-4CAA-BBC9-660834AB7343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4921C8-8B1E-44AA-8790-FB4990B22AC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850951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DF6BF-FA9B-4A0B-8A4C-B6A5F8F3447F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5D558C-37AA-4CF4-A497-F8D9DCD7EB7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07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76235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DFBB8-DD51-4D14-9CCC-9E27DF060667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B838EB-52A6-4842-9F39-D027DD8602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433135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C7BC1-C20C-4244-8FCD-EECD32D705B1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BAD912-C392-4CA6-B4EE-7F02ACC016D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451089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CFC15-6733-4361-A9C6-4C95C0319C63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5D392C-B8C6-43D6-8A21-1595C7EBC05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365225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D78F0-6DF0-4509-820D-139BFD652EBB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70B720-2E6E-457B-BECF-021519C1116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370643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EF0E6-303D-41CF-8183-EA8A232DC08C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A6658C-59D5-49B0-BC74-9F081EFE572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326684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5C987-AD79-4AFB-93E1-5318CBAB9B69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A3634F-D4F4-4573-9DE3-3D6AB14EDB7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171659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EB090-B795-4D98-BE1E-E334A8071621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D9F1BC-0BAC-42FF-86FC-CF7F6706366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811819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BBC03-75C6-41DC-8C44-DC30443B968C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680FB4-932F-4105-BB33-D325CED6552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266895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378F0-F4CA-4892-A066-D6DD2A7F29E3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6909E4-46B5-4B0F-99F1-C95EA143A9A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965115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79921-ED35-441A-ACC5-64D0AF79ECF5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0991E6-FA0C-48C8-971C-2C557334EC0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634622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FA8A1-8A0D-4F2D-A53E-9E0DCAC4E2BF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8DF2A8-AEFE-4534-87AE-28EEADD809D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7889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FFB93-C554-41DC-B2E1-E77A1C388732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85C096-889F-40B2-B938-A0A91CF7FFD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953911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EF9C8-76CA-4A7B-8F14-3C274BAB7B97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9BEFDF-1557-402B-9B59-31F756A3F41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656704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71AD4-FB07-4DBF-8709-E2B2CA427FC1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D071D-4D22-4765-8837-6E058A81726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43543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3F25C-D3D8-425D-A2B3-22EDE6381BB1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9DD34B-E612-44B5-B9DD-AD654537D72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66375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83DF8-A447-40A0-8A4A-FE316DF1D2AD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665903-91E3-4DCC-8442-8FABA9E3C6F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036761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D918F-AF11-48C7-8F27-7591A832288A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FCD272-ACB0-4FD2-8080-D24AE7155AC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470186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F3B61A-D8C0-4CEC-BC5C-0EFC4B99DA72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9EBEC4-6A56-4C4D-9937-84F04955A48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800881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C53C8-1041-42C6-971F-08561EDBD20F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5707F6-FC6C-4819-9D8B-731AACB3654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414529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61575-8D26-4D52-9674-880D9E813BAA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4129B7-BB9D-46A2-9ECB-8A75BCF925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624539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5EED0-3932-4260-A198-BF3EC1D21635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35DB95-42AE-4893-9DD1-EA3FBFDE237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288569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F7EE5-5DB6-4EEC-92ED-52D7CDD8C9DB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9A6D35-CDEB-428B-857F-EADB68F267B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4234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98228-72EF-4C73-AA80-AD222874C226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94CE28-5A88-4F80-BBE9-DE1DD276C6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943323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E4597-D2C8-426D-9B6C-A11F596A330D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F2661A-CFEA-4319-AA2C-65896B344C9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330018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20D69-DD07-4787-9600-E9BE7EB85EAD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878741-4648-4DF2-A4F7-3F853DFDFB5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07300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DA006-37AC-403C-9E7B-7B40D8123FAD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53DA3F-6FB0-4AF6-825F-3EFAC8FEC6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530865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A1CA7-DCAE-4ED8-9DA0-0AFEF92CCEB0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0941D-62C0-4F32-9FA8-5AF119ACB6D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56786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17334-7B07-4E08-B9B5-C49FDC654406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F416E-1D80-461C-A6CF-D27AF521A91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087317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90FAF-5E30-46B1-AD60-C19ED219920F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6B3C55-728E-45D8-A96D-AE13EEA4221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532266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E9720-F959-4299-A1F7-90DDE9BAE5C2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C8F640-0DC8-486D-B1D6-50E7A3C5CC8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765641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F102C-5315-4E32-811A-CAB5A03CB849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E5D48C-85D2-4486-9FA8-F412D06380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690126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DCE0E-4321-4C28-BB26-FDB7B43BE8BA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B5CC3-3058-4C86-BF77-4AE789C66A0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883134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45C466-34AF-4D71-9B2A-61E0FEA91DAF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C2E1D7-D15B-4090-A58D-C48ED0A5599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9515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92451332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1BFB7-AB39-45A5-A151-9A47FFBC9F76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856320-B6EA-4CF7-B004-1E14A7CE472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131363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74A88E-FE0D-40B3-B917-EF20C974AE24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35D1CD-9229-470E-A02A-27346924AC4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0779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288315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276431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958992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420987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142983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 userDrawn="1"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5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630238" y="1147763"/>
            <a:ext cx="4849812" cy="313372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  <a:defRPr lang="zh-CN" altLang="en-US" sz="1600" kern="1200" dirty="0" smtClean="0">
                <a:solidFill>
                  <a:srgbClr val="09405E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defRPr>
            </a:lvl1pPr>
            <a:lvl2pPr marL="457200" indent="0">
              <a:buFont typeface="Arial" panose="020B0604020202020204" pitchFamily="34" charset="0"/>
              <a:buChar char="•"/>
              <a:defRPr lang="zh-CN" altLang="en-US" sz="1600" kern="1200" dirty="0" smtClean="0">
                <a:solidFill>
                  <a:srgbClr val="09405E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45720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dirty="0"/>
              <a:t>编辑母版文本样式</a:t>
            </a:r>
          </a:p>
          <a:p>
            <a:pPr lvl="0"/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/>
          </p:nvPr>
        </p:nvSpPr>
        <p:spPr>
          <a:xfrm>
            <a:off x="858779" y="173038"/>
            <a:ext cx="5400675" cy="392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5493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40359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002429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999793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864930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875324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06E41-12B7-4757-8F84-FE80B9872865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516AD9-D719-4C45-B6DC-BBE904F5D4C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5924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00C73-F1FE-4A91-8B17-DD8795D1C12E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7B18F0-4E11-4E83-A3D1-055E449B88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6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53C9B-58FB-4BB2-A6AD-512E43BADFC6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F052B2-F473-4831-A57D-2183300B62D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822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1B240-8795-4F4C-BCEF-CAC5F1B3EB6B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B31BE0-B1AE-4B8C-B049-2535D03BA76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199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5CCD2-A6E3-464E-AAE0-0879CAB5EF95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8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3F2A4F-B6AB-40D8-914B-704D32842DB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20851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D1264-0F5F-4910-8113-7D5627B24F3D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4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679ED7-C147-4B14-8F5B-4CD32FC8B1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69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650671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4FD660-20FD-4746-84A4-F84B12ECC118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3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44A1BE-CC51-4CEC-8EA7-C964C34A8E2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8559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69D98-EC81-43AC-9150-B89F73FA3C4A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58C381-0544-4874-8BBE-9A8AB7C596F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1034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AE0129-3ECA-4422-A8D8-575FF9A301DA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CF4AAC-DE97-497B-8C9C-EE122A25B57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5968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F5138-B88D-4AF6-A6A7-9D0B0F3AA531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E8D9BC-200F-4DEF-8A5A-7C74514AA4F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626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31D70-19B3-4613-8E2F-33365E4F67C9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A4CFB2-E2B6-4F55-A198-70EF697FD27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1055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DD3A9-7613-4B90-B1CA-55A1000B540D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36C5EB-8664-4E09-85D3-4AF513392BD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47656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D0CE58-06A3-4982-9749-36E055AF16D7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E0BE4C-F598-4D56-959D-D71478DC3BF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7948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FF9348-311E-48C9-B399-458ECF280AA7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242CDF-1DDD-4FE1-A46E-E4F8310B9A9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86788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9A7DD-A9B4-40EB-AE59-CEBC9646DAB9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605879-6116-45BF-9AE7-AA91A318CAE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3501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3F265-C998-4269-B1FC-559A521AD28E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D285C0-E74E-4F60-BCD5-15566F6ACE7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47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013474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1A506-EC82-4C98-819A-613EAEC27683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4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179D60-8EA4-414B-A12C-4865A1B8472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06596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AD9AD-1F8B-484F-9386-17C9EF9977CC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3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E6000D-35A3-4895-9622-AE7C235EC23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16653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5333A-DD4A-49D2-9F0A-6F03E217DE8F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E0CD39-ED64-4EFC-8248-69C4AB3146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91965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BC635-9FC5-4A82-9FD9-D83F1153AF69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654B17-3ED9-4A98-A124-C78C4F82D14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47608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E33E5-9B69-434F-A96A-7EA0D85D326E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7B4379-2A10-443B-A239-2524A25D2CB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75786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FD230D-97B7-43CA-B7D8-60CFF279B86A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73E1D3-B3C9-4446-B474-30666E876DF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71800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E0EEC-34F1-44A5-B791-92359B208DDC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688753-048D-4A9C-9EB0-C2AFF582922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4984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00A98-7FBD-4B36-8891-144F462755A5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406C90-42B2-4597-95B0-5C202BADFE4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90246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B0B8A9-CC42-46C6-968B-32B655CD6929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17F2C4-F0EB-4379-B20A-6C65689C905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480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C186C-31B1-4E0D-B328-B535A092D725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751DA4-F48F-4DF3-A528-DBFCC5CD0BB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6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0480058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D55E6F-F085-4F27-903C-56229661C7ED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691633-D2D3-415C-8083-A1978E7511B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02420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9E7F2-AB7D-4A80-9CB5-93C4FAEF0DE2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A033C3-7C14-41A0-941B-4FECFABAF1D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88236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9F0645-7B18-4C9F-B738-D9E423046EEE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38ED0F-51EB-4EF4-B450-E8D2A5F893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54895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13D1F-AD40-4FA6-AC53-CB2FF96B4990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37453B-33DC-491B-A230-B9F5811AD34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84556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84F98D-0C94-410E-A353-C177E105D980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ABEA61-5CB7-44AC-AAA9-000A02CFDCD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11589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53836-29DF-4093-8898-6CC88F8D604B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15BF7F-A953-4DF4-8D07-33942CC58E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13895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4C317-6AFA-490E-99CF-2846A75E1B48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B5BAE2-9DA8-4A21-A076-C3882B6334F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4356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032BE-1E5E-4EAA-883C-6F3BFA7C476C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7C3C0E-594A-43A9-9A64-A5897777B9A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56364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12F90-5E85-4851-9248-C0B1AD7A16FF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B5A4F8-499C-4FD1-9FBF-5533FB9F0E9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44545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DB120-5E8F-43A7-AEDA-12D41E0A8C93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4F7640-268C-4AE5-9811-F65E4964CF1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25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465586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230EB-4433-46DB-9D33-560431B9CB77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1BC418-4AC3-47DE-81CA-56DDFDEEE06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34761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5BC002-E7DE-4A11-9836-828FC15372B4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B7D186-B7E4-4B85-A543-C1B0865D011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75577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A18D9-BF44-449E-8B14-F37702E392DE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1A81E9-7825-4366-9BE7-FBE162E510D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87819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C9F01-4B23-485B-ABFE-1AE1FB83716B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033566-4F4C-49B4-98C6-B65F9995E38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06212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E39E8-0538-4DCD-B714-EBD4F18CEA86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A2517A-068F-4E26-AC80-E963EAB282B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06782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E2D5B-552D-494F-A11D-E789AA58B0D3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A71C2F-A59B-4217-BC6D-A0A0672832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32726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CA1A9-3812-4311-9B73-34C5CACDAB7D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599F9F-8E0E-4AEE-95CC-EDAEF9E2B85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69727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11EAC-7CD3-4879-825A-5463A4C42AC2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A1FF37-8344-4048-85DC-95BA708CDA3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78621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DC833-27C8-4C3E-8CF5-D8E0E3C86553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6BE386-8341-4485-8188-9890A70F970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07626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57464-0B4D-4735-A2E2-518F87D0C508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148628-8373-4A26-A629-A69040B0741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5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427741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E4E52-D665-4AF7-B5E3-3E5D56E9F6D7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AC34A4-9843-451C-A7AB-87C0961118C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6718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562BE-9F9E-435F-A778-55BF8BD62C6B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C0BFC2-F419-49F6-9BD7-7666198CF63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49132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69502-D7DC-4981-8197-72B3FC001A0F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53ACA5-DBC1-4F25-9062-2C9866248EE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00889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8CF72-75F8-47BE-ACEF-78C905ABFACD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634861-2EA0-49B6-B171-35683A90B09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61137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F2CE0-9589-4DF1-9813-2C5318BD563D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BBDD4D-67A8-445B-9794-24A1F02850D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82311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3BB63-D076-47CA-8763-BEDDB7106477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58DBF-55C2-4DC8-99D7-18C1D649CAA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60876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4DAD8-181D-4B84-AF87-920CBC592DD3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8759D3-7F41-4898-B570-DE3363DD0F3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67968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1936A-7FD5-4E73-B363-7DAE8211637B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A5E1C8-BABC-4B4A-8163-C7E79763515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36365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CB917-6EC5-411A-8A95-D2D7874E9B89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6E690B-C4CD-475F-92AB-788FD58A5B4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28116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5E4AD-E11D-4602-AA97-D2ABBB39255A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4C1602-CDC6-4481-A404-FE6BD239DD9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37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783088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B999D-D45F-4620-BD91-E7AC65F186DD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A53675-D50D-49D2-A65C-EF059FBBA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32613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8919E-3E76-4C59-9EB2-ADE08998CEC3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F8057-3479-4253-82AF-D1E3C49FF5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96609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FE33E-510D-41E3-8C2F-B47A6C62ABF7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E8D447-B61A-4594-8468-BADD62CC7C2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87257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5FD83-210F-4427-9711-EB098B0B791D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0C2DDC-B523-46BC-93CE-F6B2E4C6F42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7681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1B83F-D58E-481A-9440-FB604D5A5232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B154FB-8793-472F-BB3D-E255F049E51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60905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D4924-8F61-4325-8F9C-874AC4CA8358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C4195E-E65A-45BE-8242-214ACC08AA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13745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77F7C-CF17-4DC2-B1EC-570464BDCB5C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F48AA8-25E5-43AC-B7BE-73CCE7EAD35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0106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0DA1A-7054-40FD-AA63-722C60B17097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3EC360-E491-48CA-A4FD-F64BCE62057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90946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73B01-E2FE-4635-B0DA-D87962225395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252B01-9402-4F7C-8B6F-9331FEE86AB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16343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A5423-CFC4-4298-A008-BE9FC0B8E6EF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131FA6-D94E-4FE7-9805-D23A42D676C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25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4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/>
            </a:lvl1pPr>
          </a:lstStyle>
          <a:p>
            <a:pPr>
              <a:defRPr/>
            </a:pPr>
            <a:fld id="{5048081B-7F2F-4E15-8BA0-1B58DA6C5533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13316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0D3840D-76EC-4903-A749-6BC76C07C7F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836613"/>
            <a:ext cx="4914900" cy="506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矩形 7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316" name="矩形 2"/>
          <p:cNvSpPr>
            <a:spLocks/>
          </p:cNvSpPr>
          <p:nvPr userDrawn="1"/>
        </p:nvSpPr>
        <p:spPr bwMode="auto">
          <a:xfrm>
            <a:off x="0" y="5391150"/>
            <a:ext cx="12196763" cy="1325563"/>
          </a:xfrm>
          <a:custGeom>
            <a:avLst/>
            <a:gdLst>
              <a:gd name="T0" fmla="*/ 0 w 9144000"/>
              <a:gd name="T1" fmla="*/ 0 h 986547"/>
              <a:gd name="T2" fmla="*/ 16251577 w 9144000"/>
              <a:gd name="T3" fmla="*/ 121640 h 986547"/>
              <a:gd name="T4" fmla="*/ 16268704 w 9144000"/>
              <a:gd name="T5" fmla="*/ 1652931 h 986547"/>
              <a:gd name="T6" fmla="*/ 0 w 9144000"/>
              <a:gd name="T7" fmla="*/ 1652931 h 986547"/>
              <a:gd name="T8" fmla="*/ 0 w 9144000"/>
              <a:gd name="T9" fmla="*/ 0 h 9865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86547">
                <a:moveTo>
                  <a:pt x="0" y="0"/>
                </a:moveTo>
                <a:cubicBezTo>
                  <a:pt x="2258729" y="1963553"/>
                  <a:pt x="5821913" y="455460"/>
                  <a:pt x="9134374" y="67377"/>
                </a:cubicBezTo>
                <a:lnTo>
                  <a:pt x="9144000" y="915566"/>
                </a:lnTo>
                <a:lnTo>
                  <a:pt x="0" y="91556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D1D100"/>
              </a:gs>
              <a:gs pos="1942">
                <a:srgbClr val="D1D100"/>
              </a:gs>
              <a:gs pos="60001">
                <a:srgbClr val="FFC000"/>
              </a:gs>
              <a:gs pos="100000">
                <a:srgbClr val="FFFF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17" name="矩形 2"/>
          <p:cNvSpPr>
            <a:spLocks/>
          </p:cNvSpPr>
          <p:nvPr userDrawn="1"/>
        </p:nvSpPr>
        <p:spPr bwMode="auto">
          <a:xfrm>
            <a:off x="4763" y="5530850"/>
            <a:ext cx="12195175" cy="1227138"/>
          </a:xfrm>
          <a:custGeom>
            <a:avLst/>
            <a:gdLst>
              <a:gd name="T0" fmla="*/ 0 w 9144000"/>
              <a:gd name="T1" fmla="*/ 0 h 915566"/>
              <a:gd name="T2" fmla="*/ 16247346 w 9144000"/>
              <a:gd name="T3" fmla="*/ 121038 h 915566"/>
              <a:gd name="T4" fmla="*/ 16264468 w 9144000"/>
              <a:gd name="T5" fmla="*/ 1644740 h 915566"/>
              <a:gd name="T6" fmla="*/ 0 w 9144000"/>
              <a:gd name="T7" fmla="*/ 1644740 h 915566"/>
              <a:gd name="T8" fmla="*/ 0 w 9144000"/>
              <a:gd name="T9" fmla="*/ 0 h 9155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15566">
                <a:moveTo>
                  <a:pt x="0" y="0"/>
                </a:moveTo>
                <a:cubicBezTo>
                  <a:pt x="2123974" y="1876926"/>
                  <a:pt x="6105625" y="125128"/>
                  <a:pt x="9134374" y="67377"/>
                </a:cubicBezTo>
                <a:lnTo>
                  <a:pt x="9144000" y="915566"/>
                </a:lnTo>
                <a:lnTo>
                  <a:pt x="0" y="91556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6F9FC"/>
              </a:gs>
              <a:gs pos="61000">
                <a:srgbClr val="006059"/>
              </a:gs>
              <a:gs pos="100000">
                <a:srgbClr val="D9D9D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18" name="矩形 2"/>
          <p:cNvSpPr>
            <a:spLocks/>
          </p:cNvSpPr>
          <p:nvPr userDrawn="1"/>
        </p:nvSpPr>
        <p:spPr bwMode="auto">
          <a:xfrm>
            <a:off x="0" y="5630863"/>
            <a:ext cx="12196763" cy="1227137"/>
          </a:xfrm>
          <a:custGeom>
            <a:avLst/>
            <a:gdLst>
              <a:gd name="T0" fmla="*/ 0 w 9144000"/>
              <a:gd name="T1" fmla="*/ 0 h 915566"/>
              <a:gd name="T2" fmla="*/ 16251577 w 9144000"/>
              <a:gd name="T3" fmla="*/ 121038 h 915566"/>
              <a:gd name="T4" fmla="*/ 16268704 w 9144000"/>
              <a:gd name="T5" fmla="*/ 1644737 h 915566"/>
              <a:gd name="T6" fmla="*/ 0 w 9144000"/>
              <a:gd name="T7" fmla="*/ 1644737 h 915566"/>
              <a:gd name="T8" fmla="*/ 0 w 9144000"/>
              <a:gd name="T9" fmla="*/ 0 h 9155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15566">
                <a:moveTo>
                  <a:pt x="0" y="0"/>
                </a:moveTo>
                <a:cubicBezTo>
                  <a:pt x="2431983" y="1636294"/>
                  <a:pt x="6105625" y="125128"/>
                  <a:pt x="9134374" y="67377"/>
                </a:cubicBezTo>
                <a:lnTo>
                  <a:pt x="9144000" y="915566"/>
                </a:lnTo>
                <a:lnTo>
                  <a:pt x="0" y="91556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6F9FC"/>
              </a:gs>
              <a:gs pos="48000">
                <a:srgbClr val="006059"/>
              </a:gs>
              <a:gs pos="100000">
                <a:srgbClr val="D9D9D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19" name="矩形 2"/>
          <p:cNvSpPr>
            <a:spLocks/>
          </p:cNvSpPr>
          <p:nvPr userDrawn="1"/>
        </p:nvSpPr>
        <p:spPr bwMode="auto">
          <a:xfrm>
            <a:off x="0" y="5729288"/>
            <a:ext cx="12196763" cy="1230312"/>
          </a:xfrm>
          <a:custGeom>
            <a:avLst/>
            <a:gdLst>
              <a:gd name="T0" fmla="*/ 0 w 9144000"/>
              <a:gd name="T1" fmla="*/ 0 h 915566"/>
              <a:gd name="T2" fmla="*/ 16268704 w 9144000"/>
              <a:gd name="T3" fmla="*/ 0 h 915566"/>
              <a:gd name="T4" fmla="*/ 16268704 w 9144000"/>
              <a:gd name="T5" fmla="*/ 1653259 h 915566"/>
              <a:gd name="T6" fmla="*/ 0 w 9144000"/>
              <a:gd name="T7" fmla="*/ 1653259 h 915566"/>
              <a:gd name="T8" fmla="*/ 0 w 9144000"/>
              <a:gd name="T9" fmla="*/ 0 h 9155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15566">
                <a:moveTo>
                  <a:pt x="0" y="0"/>
                </a:moveTo>
                <a:cubicBezTo>
                  <a:pt x="2431983" y="1636294"/>
                  <a:pt x="6096000" y="0"/>
                  <a:pt x="9144000" y="0"/>
                </a:cubicBezTo>
                <a:lnTo>
                  <a:pt x="9144000" y="915566"/>
                </a:lnTo>
                <a:lnTo>
                  <a:pt x="0" y="915566"/>
                </a:lnTo>
                <a:lnTo>
                  <a:pt x="0" y="0"/>
                </a:lnTo>
                <a:close/>
              </a:path>
            </a:pathLst>
          </a:custGeom>
          <a:solidFill>
            <a:srgbClr val="0082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20" name="矩形 2"/>
          <p:cNvSpPr>
            <a:spLocks/>
          </p:cNvSpPr>
          <p:nvPr userDrawn="1"/>
        </p:nvSpPr>
        <p:spPr bwMode="auto">
          <a:xfrm>
            <a:off x="-3175" y="6502400"/>
            <a:ext cx="12195175" cy="461963"/>
          </a:xfrm>
          <a:custGeom>
            <a:avLst/>
            <a:gdLst>
              <a:gd name="T0" fmla="*/ 0 w 9144000"/>
              <a:gd name="T1" fmla="*/ 396 h 917126"/>
              <a:gd name="T2" fmla="*/ 16264468 w 9144000"/>
              <a:gd name="T3" fmla="*/ 396 h 917126"/>
              <a:gd name="T4" fmla="*/ 16264468 w 9144000"/>
              <a:gd name="T5" fmla="*/ 232694 h 917126"/>
              <a:gd name="T6" fmla="*/ 0 w 9144000"/>
              <a:gd name="T7" fmla="*/ 232694 h 917126"/>
              <a:gd name="T8" fmla="*/ 0 w 9144000"/>
              <a:gd name="T9" fmla="*/ 396 h 9171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17126">
                <a:moveTo>
                  <a:pt x="0" y="1560"/>
                </a:moveTo>
                <a:cubicBezTo>
                  <a:pt x="2198901" y="1799219"/>
                  <a:pt x="6113930" y="-61193"/>
                  <a:pt x="9144000" y="1560"/>
                </a:cubicBezTo>
                <a:lnTo>
                  <a:pt x="9144000" y="917126"/>
                </a:lnTo>
                <a:lnTo>
                  <a:pt x="0" y="917126"/>
                </a:lnTo>
                <a:lnTo>
                  <a:pt x="0" y="1560"/>
                </a:lnTo>
                <a:close/>
              </a:path>
            </a:pathLst>
          </a:custGeom>
          <a:solidFill>
            <a:schemeClr val="bg1">
              <a:alpha val="1294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13321" name="图片 1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663" y="6024563"/>
            <a:ext cx="22987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332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4348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59550"/>
            <a:ext cx="2813050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6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7EA8252-5BF8-419D-A786-B811EDBC3CD8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14349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59550"/>
            <a:ext cx="3816350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6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350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59550"/>
            <a:ext cx="2813050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</a:defRPr>
            </a:lvl1pPr>
          </a:lstStyle>
          <a:p>
            <a:fld id="{4B0DCF76-F407-4D93-8007-228681D1AADD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</p:sldLayoutIdLst>
  <p:txStyles>
    <p:titleStyle>
      <a:lvl1pPr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4025" indent="-4540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7425" indent="-3778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08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04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00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72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44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16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688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433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536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B859613-89B8-4BFF-A7E3-E50746BB0820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1536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36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9BAEDA71-CFF3-460D-B69F-E042C0A593B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  <p:sldLayoutId id="2147484104" r:id="rId2"/>
    <p:sldLayoutId id="2147484105" r:id="rId3"/>
    <p:sldLayoutId id="2147484106" r:id="rId4"/>
    <p:sldLayoutId id="2147484107" r:id="rId5"/>
    <p:sldLayoutId id="2147484108" r:id="rId6"/>
    <p:sldLayoutId id="2147484109" r:id="rId7"/>
    <p:sldLayoutId id="2147484110" r:id="rId8"/>
    <p:sldLayoutId id="2147484111" r:id="rId9"/>
    <p:sldLayoutId id="2147484112" r:id="rId10"/>
    <p:sldLayoutId id="214748411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536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638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97AE3E2-3D66-4805-9EE5-EFA200863ADC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1638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39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8B38BA02-BFE2-4B5B-8AC0-4FC50F6641E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638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741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E7C991C-77FB-4E8B-9E18-38A6BEBBFA3E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1741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41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C7B652A1-30AB-49E0-A178-61DAFADB96F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5" r:id="rId1"/>
    <p:sldLayoutId id="2147484126" r:id="rId2"/>
    <p:sldLayoutId id="2147484127" r:id="rId3"/>
    <p:sldLayoutId id="2147484128" r:id="rId4"/>
    <p:sldLayoutId id="2147484129" r:id="rId5"/>
    <p:sldLayoutId id="2147484130" r:id="rId6"/>
    <p:sldLayoutId id="2147484131" r:id="rId7"/>
    <p:sldLayoutId id="2147484132" r:id="rId8"/>
    <p:sldLayoutId id="2147484133" r:id="rId9"/>
    <p:sldLayoutId id="2147484134" r:id="rId10"/>
    <p:sldLayoutId id="214748413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741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843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724357F-E2C0-449D-8082-9E2F90AAB941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1843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43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CFD3545B-07FF-498D-9506-2C2DE2E0CC5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8435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946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0230F6C-348C-4817-8180-37B08895F660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1946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62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BCB6109F-2788-45AE-969E-778CB5671D5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50" r:id="rId4"/>
    <p:sldLayoutId id="2147484151" r:id="rId5"/>
    <p:sldLayoutId id="2147484152" r:id="rId6"/>
    <p:sldLayoutId id="2147484153" r:id="rId7"/>
    <p:sldLayoutId id="2147484154" r:id="rId8"/>
    <p:sldLayoutId id="2147484155" r:id="rId9"/>
    <p:sldLayoutId id="2147484156" r:id="rId10"/>
    <p:sldLayoutId id="214748415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945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48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CFE91F7-79BB-48FC-8A7A-A911AC6BB1F4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2048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48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557F02B7-0BE2-4DA6-8FF6-D6CC1E8AFA0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48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253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7D8FF70-A49D-405B-9C25-BA9B577FA764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2253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53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4DB9539E-96BB-42E9-B7CA-3B368A48C7B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70" r:id="rId2"/>
    <p:sldLayoutId id="2147484171" r:id="rId3"/>
    <p:sldLayoutId id="2147484172" r:id="rId4"/>
    <p:sldLayoutId id="2147484173" r:id="rId5"/>
    <p:sldLayoutId id="2147484174" r:id="rId6"/>
    <p:sldLayoutId id="2147484175" r:id="rId7"/>
    <p:sldLayoutId id="2147484176" r:id="rId8"/>
    <p:sldLayoutId id="2147484177" r:id="rId9"/>
    <p:sldLayoutId id="2147484178" r:id="rId10"/>
    <p:sldLayoutId id="214748417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150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355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B70ECA0-6F57-47C1-8AFF-8A31C196536D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2355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55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0A52A2BB-A5A5-4308-AD59-387AB2B9155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0" r:id="rId1"/>
    <p:sldLayoutId id="2147484181" r:id="rId2"/>
    <p:sldLayoutId id="2147484182" r:id="rId3"/>
    <p:sldLayoutId id="2147484183" r:id="rId4"/>
    <p:sldLayoutId id="2147484184" r:id="rId5"/>
    <p:sldLayoutId id="2147484185" r:id="rId6"/>
    <p:sldLayoutId id="2147484186" r:id="rId7"/>
    <p:sldLayoutId id="2147484187" r:id="rId8"/>
    <p:sldLayoutId id="2147484188" r:id="rId9"/>
    <p:sldLayoutId id="2147484189" r:id="rId10"/>
    <p:sldLayoutId id="214748419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307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0271BD2-8D83-4ADB-A8F8-839A3963F7C4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307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166EDCAD-EEA6-47E2-B99D-F854873FBAC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253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458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81D16FC-74DA-4D61-89F2-70DF2C2F3011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2458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582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904788D8-92D7-4BA1-BE35-F310C929619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1" r:id="rId1"/>
    <p:sldLayoutId id="2147484192" r:id="rId2"/>
    <p:sldLayoutId id="2147484193" r:id="rId3"/>
    <p:sldLayoutId id="2147484194" r:id="rId4"/>
    <p:sldLayoutId id="2147484195" r:id="rId5"/>
    <p:sldLayoutId id="2147484196" r:id="rId6"/>
    <p:sldLayoutId id="2147484197" r:id="rId7"/>
    <p:sldLayoutId id="2147484198" r:id="rId8"/>
    <p:sldLayoutId id="2147484199" r:id="rId9"/>
    <p:sldLayoutId id="2147484200" r:id="rId10"/>
    <p:sldLayoutId id="214748420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3555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560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BBD6E4D-4DE1-4F24-B895-998A179BBE86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2560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560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0B2F7DB6-3A2D-4990-8BBE-E955851A169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2" r:id="rId1"/>
    <p:sldLayoutId id="2147484203" r:id="rId2"/>
    <p:sldLayoutId id="2147484204" r:id="rId3"/>
    <p:sldLayoutId id="2147484205" r:id="rId4"/>
    <p:sldLayoutId id="2147484206" r:id="rId5"/>
    <p:sldLayoutId id="2147484207" r:id="rId6"/>
    <p:sldLayoutId id="2147484208" r:id="rId7"/>
    <p:sldLayoutId id="2147484209" r:id="rId8"/>
    <p:sldLayoutId id="2147484210" r:id="rId9"/>
    <p:sldLayoutId id="2147484211" r:id="rId10"/>
    <p:sldLayoutId id="214748421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图片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2"/>
          <a:stretch>
            <a:fillRect/>
          </a:stretch>
        </p:blipFill>
        <p:spPr bwMode="auto">
          <a:xfrm>
            <a:off x="1588" y="838200"/>
            <a:ext cx="1218882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/>
            </a:lvl1pPr>
          </a:lstStyle>
          <a:p>
            <a:pPr>
              <a:defRPr/>
            </a:pPr>
            <a:fld id="{DBCC4EAF-0CD9-409D-B5C9-23DFE81938F0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7172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3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33828D84-3FE4-438F-9CD0-5587E5495E4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/>
            </a:lvl1pPr>
          </a:lstStyle>
          <a:p>
            <a:pPr>
              <a:defRPr/>
            </a:pPr>
            <a:fld id="{7E4D9130-D76B-490B-B29B-7DF6D7B7156B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8196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7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51978462-358D-48C5-8A09-40E4A34DD6D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/>
            </a:lvl1pPr>
          </a:lstStyle>
          <a:p>
            <a:pPr>
              <a:defRPr/>
            </a:pPr>
            <a:fld id="{52BC4EAC-2F28-406E-8F1E-8F92010C7222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9220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1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6EE121C2-1E29-4E0A-AA97-212B5875904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/>
            </a:lvl1pPr>
          </a:lstStyle>
          <a:p>
            <a:pPr>
              <a:defRPr/>
            </a:pPr>
            <a:fld id="{7D379FA5-6EE0-492B-8614-AF940C90464F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10244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5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D8E40821-C266-4CC2-826E-03889847828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/>
            </a:lvl1pPr>
          </a:lstStyle>
          <a:p>
            <a:pPr>
              <a:defRPr/>
            </a:pPr>
            <a:fld id="{0C51D9AD-5206-406E-A3C7-86C609953043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1126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6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5D4433F1-532B-4F88-8BB5-708F2D205AC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/>
            </a:lvl1pPr>
          </a:lstStyle>
          <a:p>
            <a:pPr>
              <a:defRPr/>
            </a:pPr>
            <a:fld id="{851916BA-FAF8-463B-83B3-3BD731E94376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12292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3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7AE9BC1E-1391-4677-AD91-A674C7D914F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32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文本框 12"/>
          <p:cNvSpPr txBox="1">
            <a:spLocks noChangeArrowheads="1"/>
          </p:cNvSpPr>
          <p:nvPr/>
        </p:nvSpPr>
        <p:spPr bwMode="auto">
          <a:xfrm>
            <a:off x="1567540" y="2111829"/>
            <a:ext cx="91712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itchFamily="34" charset="0"/>
                <a:ea typeface="微软雅黑" pitchFamily="34" charset="-122"/>
              </a:rPr>
              <a:t>强化学习和</a:t>
            </a:r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itchFamily="34" charset="0"/>
                <a:ea typeface="微软雅黑" pitchFamily="34" charset="-122"/>
              </a:rPr>
              <a:t>AutoML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egoe UI" pitchFamily="34" charset="0"/>
              <a:ea typeface="微软雅黑" pitchFamily="34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038850" y="33385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33" name="Equation" r:id="rId3" imgW="114102" imgH="177492" progId="">
                  <p:embed/>
                </p:oleObj>
              </mc:Choice>
              <mc:Fallback>
                <p:oleObj name="Equation" r:id="rId3" imgW="114102" imgH="177492" progId="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38513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3E73ABD8-6970-48CF-9F91-AAFB907E9AE5}"/>
              </a:ext>
            </a:extLst>
          </p:cNvPr>
          <p:cNvSpPr txBox="1"/>
          <p:nvPr/>
        </p:nvSpPr>
        <p:spPr>
          <a:xfrm>
            <a:off x="8345715" y="4746171"/>
            <a:ext cx="3352800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前瞻实验室跨媒体组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王万能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2">
            <a:extLst>
              <a:ext uri="{FF2B5EF4-FFF2-40B4-BE49-F238E27FC236}">
                <a16:creationId xmlns:a16="http://schemas.microsoft.com/office/drawing/2014/main" id="{84C2C973-2608-4B08-A08E-ADBA8BC4C2A5}"/>
              </a:ext>
            </a:extLst>
          </p:cNvPr>
          <p:cNvSpPr txBox="1">
            <a:spLocks/>
          </p:cNvSpPr>
          <p:nvPr/>
        </p:nvSpPr>
        <p:spPr>
          <a:xfrm>
            <a:off x="1018437" y="126247"/>
            <a:ext cx="10633871" cy="3921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8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Neural Architecture search with Reinforcement learning</a:t>
            </a:r>
            <a:br>
              <a:rPr lang="zh-CN" altLang="en-US" sz="3200" dirty="0"/>
            </a:br>
            <a:endParaRPr lang="zh-CN" altLang="en-US" sz="3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FBDF77-01A4-4832-A162-9FF4937E57DE}"/>
              </a:ext>
            </a:extLst>
          </p:cNvPr>
          <p:cNvSpPr txBox="1"/>
          <p:nvPr/>
        </p:nvSpPr>
        <p:spPr>
          <a:xfrm>
            <a:off x="1018437" y="1050044"/>
            <a:ext cx="11095266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设计一个好的神经网络架构很重要但非常困难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需要非常多的人力物力对网络进行调整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如何设计神经网络架构的理论指导并不多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7A7E451-7032-413A-8E1C-29711E778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00" y="3208974"/>
            <a:ext cx="4678053" cy="349854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04C1FF5-00D9-41F7-A3FE-F1E8D1E78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161" y="3711101"/>
            <a:ext cx="6596542" cy="236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8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2">
            <a:extLst>
              <a:ext uri="{FF2B5EF4-FFF2-40B4-BE49-F238E27FC236}">
                <a16:creationId xmlns:a16="http://schemas.microsoft.com/office/drawing/2014/main" id="{84C2C973-2608-4B08-A08E-ADBA8BC4C2A5}"/>
              </a:ext>
            </a:extLst>
          </p:cNvPr>
          <p:cNvSpPr txBox="1">
            <a:spLocks/>
          </p:cNvSpPr>
          <p:nvPr/>
        </p:nvSpPr>
        <p:spPr>
          <a:xfrm>
            <a:off x="1018437" y="126247"/>
            <a:ext cx="10633871" cy="3921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8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Neural Architecture search with Reinforcement learning</a:t>
            </a:r>
            <a:br>
              <a:rPr lang="zh-CN" altLang="en-US" sz="3200" dirty="0"/>
            </a:b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20AFF1-34A0-45FD-BB33-E0FD4A78E044}"/>
              </a:ext>
            </a:extLst>
          </p:cNvPr>
          <p:cNvSpPr txBox="1"/>
          <p:nvPr/>
        </p:nvSpPr>
        <p:spPr>
          <a:xfrm>
            <a:off x="275772" y="1101829"/>
            <a:ext cx="3599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整体框架</a:t>
            </a:r>
          </a:p>
        </p:txBody>
      </p:sp>
      <p:pic>
        <p:nvPicPr>
          <p:cNvPr id="48130" name="Picture 2" descr="https://lh6.googleusercontent.com/y8ymeyM6GnvWDVnagimffbO02uL-bbn98VjCW6aHnD4CobptiDvQYh-YDVSbKXZigwcv3gdsMUIRJyLsMBYz9AsHgJcREjBaNLtXIHgt2wUF_LrHEVrSwEl1ROJ3YSokCH3llqKNOA">
            <a:extLst>
              <a:ext uri="{FF2B5EF4-FFF2-40B4-BE49-F238E27FC236}">
                <a16:creationId xmlns:a16="http://schemas.microsoft.com/office/drawing/2014/main" id="{80075706-07CB-45BF-B6B3-8A7CFB81C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159" y="1101829"/>
            <a:ext cx="797242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7FBDF77-01A4-4832-A162-9FF4937E57DE}"/>
              </a:ext>
            </a:extLst>
          </p:cNvPr>
          <p:cNvSpPr txBox="1"/>
          <p:nvPr/>
        </p:nvSpPr>
        <p:spPr>
          <a:xfrm>
            <a:off x="1018437" y="5051597"/>
            <a:ext cx="11095266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使用控制器生成一个网络架构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训练网络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，在验证集上对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进行评价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在验证集上的某种指标作为一种反馈来更新控制器的参数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4421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2">
            <a:extLst>
              <a:ext uri="{FF2B5EF4-FFF2-40B4-BE49-F238E27FC236}">
                <a16:creationId xmlns:a16="http://schemas.microsoft.com/office/drawing/2014/main" id="{84C2C973-2608-4B08-A08E-ADBA8BC4C2A5}"/>
              </a:ext>
            </a:extLst>
          </p:cNvPr>
          <p:cNvSpPr txBox="1">
            <a:spLocks/>
          </p:cNvSpPr>
          <p:nvPr/>
        </p:nvSpPr>
        <p:spPr>
          <a:xfrm>
            <a:off x="1018437" y="126247"/>
            <a:ext cx="10633871" cy="3921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8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Neural Architecture search with Reinforcement learning</a:t>
            </a:r>
            <a:br>
              <a:rPr lang="zh-CN" altLang="en-US" sz="3200" dirty="0"/>
            </a:b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20AFF1-34A0-45FD-BB33-E0FD4A78E044}"/>
              </a:ext>
            </a:extLst>
          </p:cNvPr>
          <p:cNvSpPr txBox="1"/>
          <p:nvPr/>
        </p:nvSpPr>
        <p:spPr>
          <a:xfrm>
            <a:off x="275772" y="1101829"/>
            <a:ext cx="7450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使用控制器生成一个网络架构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FBDF77-01A4-4832-A162-9FF4937E57DE}"/>
              </a:ext>
            </a:extLst>
          </p:cNvPr>
          <p:cNvSpPr txBox="1"/>
          <p:nvPr/>
        </p:nvSpPr>
        <p:spPr>
          <a:xfrm>
            <a:off x="275772" y="1625049"/>
            <a:ext cx="11095266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控制器实际上是一个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考虑一个简单的情况：图像分类网络，该网络只有卷积层，最多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个卷积层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9D59D4B-9D78-432A-B41B-A72811E56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437" y="3028427"/>
            <a:ext cx="9455362" cy="359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39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2">
            <a:extLst>
              <a:ext uri="{FF2B5EF4-FFF2-40B4-BE49-F238E27FC236}">
                <a16:creationId xmlns:a16="http://schemas.microsoft.com/office/drawing/2014/main" id="{84C2C973-2608-4B08-A08E-ADBA8BC4C2A5}"/>
              </a:ext>
            </a:extLst>
          </p:cNvPr>
          <p:cNvSpPr txBox="1">
            <a:spLocks/>
          </p:cNvSpPr>
          <p:nvPr/>
        </p:nvSpPr>
        <p:spPr>
          <a:xfrm>
            <a:off x="1018437" y="126247"/>
            <a:ext cx="10633871" cy="3921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8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Neural Architecture search with Reinforcement learning</a:t>
            </a:r>
            <a:br>
              <a:rPr lang="zh-CN" altLang="en-US" sz="3200" dirty="0"/>
            </a:b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20AFF1-34A0-45FD-BB33-E0FD4A78E044}"/>
              </a:ext>
            </a:extLst>
          </p:cNvPr>
          <p:cNvSpPr txBox="1"/>
          <p:nvPr/>
        </p:nvSpPr>
        <p:spPr>
          <a:xfrm>
            <a:off x="275772" y="1101829"/>
            <a:ext cx="7450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使用控制器生成一个网络架构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FBDF77-01A4-4832-A162-9FF4937E57DE}"/>
              </a:ext>
            </a:extLst>
          </p:cNvPr>
          <p:cNvSpPr txBox="1"/>
          <p:nvPr/>
        </p:nvSpPr>
        <p:spPr>
          <a:xfrm>
            <a:off x="275772" y="1625049"/>
            <a:ext cx="11095266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假设控制器参数已经学好了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对于每个卷积层，输出五个预测，每个预测输出卷积层的不同参数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如果要生成一个有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个卷积层的网络，则一共要预测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9D59D4B-9D78-432A-B41B-A72811E56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679" y="3311699"/>
            <a:ext cx="9111168" cy="346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299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2">
            <a:extLst>
              <a:ext uri="{FF2B5EF4-FFF2-40B4-BE49-F238E27FC236}">
                <a16:creationId xmlns:a16="http://schemas.microsoft.com/office/drawing/2014/main" id="{84C2C973-2608-4B08-A08E-ADBA8BC4C2A5}"/>
              </a:ext>
            </a:extLst>
          </p:cNvPr>
          <p:cNvSpPr txBox="1">
            <a:spLocks/>
          </p:cNvSpPr>
          <p:nvPr/>
        </p:nvSpPr>
        <p:spPr>
          <a:xfrm>
            <a:off x="1018437" y="126247"/>
            <a:ext cx="10633871" cy="3921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8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Neural Architecture search with Reinforcement learning</a:t>
            </a:r>
            <a:br>
              <a:rPr lang="zh-CN" altLang="en-US" sz="3200" dirty="0"/>
            </a:b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20AFF1-34A0-45FD-BB33-E0FD4A78E044}"/>
              </a:ext>
            </a:extLst>
          </p:cNvPr>
          <p:cNvSpPr txBox="1"/>
          <p:nvPr/>
        </p:nvSpPr>
        <p:spPr>
          <a:xfrm>
            <a:off x="275772" y="1101829"/>
            <a:ext cx="7450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控制器的参数更新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FBDF77-01A4-4832-A162-9FF4937E57DE}"/>
              </a:ext>
            </a:extLst>
          </p:cNvPr>
          <p:cNvSpPr txBox="1"/>
          <p:nvPr/>
        </p:nvSpPr>
        <p:spPr>
          <a:xfrm>
            <a:off x="275772" y="1943831"/>
            <a:ext cx="11095266" cy="4459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问题的特点：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先生成的网络结构极大地影响特征提取，从而影响最终的分类结果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动态的影响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网络的生成是一个序列问题，可以看成和环境持续的交互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持续的交互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生成的一个序列只有一个反馈信号，即网络的分类准确率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稀疏的标注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只有当一个序列生成完成后才能得到真正的反馈信号，中间步骤没有反馈信号的产生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延迟的反馈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974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2">
            <a:extLst>
              <a:ext uri="{FF2B5EF4-FFF2-40B4-BE49-F238E27FC236}">
                <a16:creationId xmlns:a16="http://schemas.microsoft.com/office/drawing/2014/main" id="{84C2C973-2608-4B08-A08E-ADBA8BC4C2A5}"/>
              </a:ext>
            </a:extLst>
          </p:cNvPr>
          <p:cNvSpPr txBox="1">
            <a:spLocks/>
          </p:cNvSpPr>
          <p:nvPr/>
        </p:nvSpPr>
        <p:spPr>
          <a:xfrm>
            <a:off x="1018437" y="126247"/>
            <a:ext cx="10633871" cy="3921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8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Neural Architecture search with Reinforcement learning</a:t>
            </a:r>
            <a:br>
              <a:rPr lang="zh-CN" altLang="en-US" sz="3200" dirty="0"/>
            </a:b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20AFF1-34A0-45FD-BB33-E0FD4A78E044}"/>
              </a:ext>
            </a:extLst>
          </p:cNvPr>
          <p:cNvSpPr txBox="1"/>
          <p:nvPr/>
        </p:nvSpPr>
        <p:spPr>
          <a:xfrm>
            <a:off x="275772" y="1101829"/>
            <a:ext cx="7450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控制器的参数更新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FBDF77-01A4-4832-A162-9FF4937E57DE}"/>
              </a:ext>
            </a:extLst>
          </p:cNvPr>
          <p:cNvSpPr txBox="1"/>
          <p:nvPr/>
        </p:nvSpPr>
        <p:spPr>
          <a:xfrm>
            <a:off x="275772" y="1616660"/>
            <a:ext cx="11095266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使用强化学习中的策略梯度算法（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REINFORCE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反馈信号不可导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控制器输出的预测作为强化学习中的动作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奖励信号是控制器生成的网络在验证集的准确率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每次生成的网络结构可以看成是一个序列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经验（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Trajectory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控制器就是一种策略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57E260-1B5A-4210-87EF-5C031D604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649" y="3951216"/>
            <a:ext cx="7141091" cy="271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14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2">
            <a:extLst>
              <a:ext uri="{FF2B5EF4-FFF2-40B4-BE49-F238E27FC236}">
                <a16:creationId xmlns:a16="http://schemas.microsoft.com/office/drawing/2014/main" id="{84C2C973-2608-4B08-A08E-ADBA8BC4C2A5}"/>
              </a:ext>
            </a:extLst>
          </p:cNvPr>
          <p:cNvSpPr txBox="1">
            <a:spLocks/>
          </p:cNvSpPr>
          <p:nvPr/>
        </p:nvSpPr>
        <p:spPr>
          <a:xfrm>
            <a:off x="1018437" y="126247"/>
            <a:ext cx="10633871" cy="3921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8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Neural Architecture search with Reinforcement learning</a:t>
            </a:r>
            <a:br>
              <a:rPr lang="zh-CN" altLang="en-US" sz="3200" dirty="0"/>
            </a:b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20AFF1-34A0-45FD-BB33-E0FD4A78E044}"/>
              </a:ext>
            </a:extLst>
          </p:cNvPr>
          <p:cNvSpPr txBox="1"/>
          <p:nvPr/>
        </p:nvSpPr>
        <p:spPr>
          <a:xfrm>
            <a:off x="275772" y="1101829"/>
            <a:ext cx="7450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控制器的参数更新</a:t>
            </a:r>
          </a:p>
        </p:txBody>
      </p:sp>
      <p:pic>
        <p:nvPicPr>
          <p:cNvPr id="49154" name="Picture 2" descr="https://lh6.googleusercontent.com/KJek1RmBklc7rv74DuniLsj3WxFQLZbvLqf4gNi2E4cZw3iUSUU6IBnadfQNRtSLFIBCZgAB4EYMbTouQwxqGwn1PfSu9XdUBJmwDBDU2CHkncmeITCWse-FknOsNEnbEUPSm8nv7g">
            <a:extLst>
              <a:ext uri="{FF2B5EF4-FFF2-40B4-BE49-F238E27FC236}">
                <a16:creationId xmlns:a16="http://schemas.microsoft.com/office/drawing/2014/main" id="{EDE3D333-EF4D-4476-AF10-650D338A0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016" y="1096629"/>
            <a:ext cx="3886200" cy="112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55" name="Picture 3" descr="https://lh5.googleusercontent.com/3QaO1fL1Z0-EkrQXZsaU0-d-TQNkcFPimv0lO9apjoKTt9uYrHCoU6unnXYwGTd6seAGKClKLnWl1fwJ0IAivmeMUlWXeoSL7HWtIDfIGtamdi14cgvD74IJH3Po_tFznnslHoz3Kw">
            <a:extLst>
              <a:ext uri="{FF2B5EF4-FFF2-40B4-BE49-F238E27FC236}">
                <a16:creationId xmlns:a16="http://schemas.microsoft.com/office/drawing/2014/main" id="{9AEEC103-D59E-457D-9419-165ACC7A9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588" y="2260142"/>
            <a:ext cx="8086725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56" name="Picture 4" descr="https://lh6.googleusercontent.com/-g6KKXfl1gRUwnpwQZBgrWVjkC5rgvUDkU1tmcFgTqe4A0RHOGTXvRl1EYMojtziWNmi6OPkUxsgdrCpCskxS7dcRA2RSjBdhWOxyP-y09wrCAvpsgb8vyEqLz3ES7XEm3sRltcGJw">
            <a:extLst>
              <a:ext uri="{FF2B5EF4-FFF2-40B4-BE49-F238E27FC236}">
                <a16:creationId xmlns:a16="http://schemas.microsoft.com/office/drawing/2014/main" id="{ED1B01C9-A059-482D-9640-F4F185B9F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162" y="3383610"/>
            <a:ext cx="5743575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57" name="Picture 5" descr="https://lh4.googleusercontent.com/Gzx73GTBg76pE_IxmukyhUSq5TuV-_1vDlbzLVS_u3Ttu_cBTom_atZqHJ7CI53K-mOw6Wg6_pYynZrc-2LqRo1V2Pqn2rMitq4qmCl1YcD0m-MKZqsXwmNNe7Kgwb-xQh9f9P_O4g">
            <a:extLst>
              <a:ext uri="{FF2B5EF4-FFF2-40B4-BE49-F238E27FC236}">
                <a16:creationId xmlns:a16="http://schemas.microsoft.com/office/drawing/2014/main" id="{7CFAD792-9275-45F3-A154-F463C0ECD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99" y="4782046"/>
            <a:ext cx="6438900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726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2">
            <a:extLst>
              <a:ext uri="{FF2B5EF4-FFF2-40B4-BE49-F238E27FC236}">
                <a16:creationId xmlns:a16="http://schemas.microsoft.com/office/drawing/2014/main" id="{84C2C973-2608-4B08-A08E-ADBA8BC4C2A5}"/>
              </a:ext>
            </a:extLst>
          </p:cNvPr>
          <p:cNvSpPr txBox="1">
            <a:spLocks/>
          </p:cNvSpPr>
          <p:nvPr/>
        </p:nvSpPr>
        <p:spPr>
          <a:xfrm>
            <a:off x="1018437" y="126247"/>
            <a:ext cx="10633871" cy="3921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8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Neural Architecture search with Reinforcement learning</a:t>
            </a:r>
            <a:br>
              <a:rPr lang="zh-CN" altLang="en-US" sz="3200" dirty="0"/>
            </a:b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20AFF1-34A0-45FD-BB33-E0FD4A78E044}"/>
              </a:ext>
            </a:extLst>
          </p:cNvPr>
          <p:cNvSpPr txBox="1"/>
          <p:nvPr/>
        </p:nvSpPr>
        <p:spPr>
          <a:xfrm>
            <a:off x="275772" y="1101829"/>
            <a:ext cx="7450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控制器的参数更新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FBDF77-01A4-4832-A162-9FF4937E57DE}"/>
              </a:ext>
            </a:extLst>
          </p:cNvPr>
          <p:cNvSpPr txBox="1"/>
          <p:nvPr/>
        </p:nvSpPr>
        <p:spPr>
          <a:xfrm>
            <a:off x="275772" y="1817996"/>
            <a:ext cx="11095266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分布式训练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S=20, m=8, K=100.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</a:p>
        </p:txBody>
      </p:sp>
      <p:pic>
        <p:nvPicPr>
          <p:cNvPr id="55298" name="Picture 2" descr="https://lh5.googleusercontent.com/P1jHc1DXZ0NLrmsB0MZ5YyqlgaUpoKxSjAuD7P3PPEpSF03FAf17pJVzAHIXFiOl-ZJfaxxquc6Ahrl9I2x_kt9wAs4tgFZt5_f3o8Jy8O0U-7LrQ5DUFaJN2_uXP1lGMIuUNbtqfw">
            <a:extLst>
              <a:ext uri="{FF2B5EF4-FFF2-40B4-BE49-F238E27FC236}">
                <a16:creationId xmlns:a16="http://schemas.microsoft.com/office/drawing/2014/main" id="{3D5E5E81-870E-4E94-B6A9-E36FA8898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88" y="3000187"/>
            <a:ext cx="1057275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837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2">
            <a:extLst>
              <a:ext uri="{FF2B5EF4-FFF2-40B4-BE49-F238E27FC236}">
                <a16:creationId xmlns:a16="http://schemas.microsoft.com/office/drawing/2014/main" id="{84C2C973-2608-4B08-A08E-ADBA8BC4C2A5}"/>
              </a:ext>
            </a:extLst>
          </p:cNvPr>
          <p:cNvSpPr txBox="1">
            <a:spLocks/>
          </p:cNvSpPr>
          <p:nvPr/>
        </p:nvSpPr>
        <p:spPr>
          <a:xfrm>
            <a:off x="1018437" y="126247"/>
            <a:ext cx="10633871" cy="3921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8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Neural Architecture search with Reinforcement learning</a:t>
            </a:r>
            <a:br>
              <a:rPr lang="zh-CN" altLang="en-US" sz="3200" dirty="0"/>
            </a:b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20AFF1-34A0-45FD-BB33-E0FD4A78E044}"/>
              </a:ext>
            </a:extLst>
          </p:cNvPr>
          <p:cNvSpPr txBox="1"/>
          <p:nvPr/>
        </p:nvSpPr>
        <p:spPr>
          <a:xfrm>
            <a:off x="275772" y="1101829"/>
            <a:ext cx="7450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生成更加复杂的网络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FBDF77-01A4-4832-A162-9FF4937E57DE}"/>
              </a:ext>
            </a:extLst>
          </p:cNvPr>
          <p:cNvSpPr txBox="1"/>
          <p:nvPr/>
        </p:nvSpPr>
        <p:spPr>
          <a:xfrm>
            <a:off x="275772" y="1623917"/>
            <a:ext cx="11095266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使用注意力机制生成跳跃连接（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skip connection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每个卷积层多增加一个预测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6322" name="Picture 2" descr="https://lh6.googleusercontent.com/4Q9M4vWt3c5Z0NoFV6GwLDcG2TpCkulGqRurZLTY1E1Htt_McMJgoDm9D65GFpWH6QY_uOTs4NgvtK5hen_HeBEzL8sUh8AKiUov-dUdIuqY4a8e65rKqiQ6HbSYsm4EC5Ha2vwBxw">
            <a:extLst>
              <a:ext uri="{FF2B5EF4-FFF2-40B4-BE49-F238E27FC236}">
                <a16:creationId xmlns:a16="http://schemas.microsoft.com/office/drawing/2014/main" id="{A84D0B0D-7070-4418-834B-355EA7DAD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885" y="2919369"/>
            <a:ext cx="8191039" cy="320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61F40FD-2B7D-4233-82AA-5B43CEE29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88" y="6122323"/>
            <a:ext cx="11260822" cy="4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6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2">
            <a:extLst>
              <a:ext uri="{FF2B5EF4-FFF2-40B4-BE49-F238E27FC236}">
                <a16:creationId xmlns:a16="http://schemas.microsoft.com/office/drawing/2014/main" id="{84C2C973-2608-4B08-A08E-ADBA8BC4C2A5}"/>
              </a:ext>
            </a:extLst>
          </p:cNvPr>
          <p:cNvSpPr txBox="1">
            <a:spLocks/>
          </p:cNvSpPr>
          <p:nvPr/>
        </p:nvSpPr>
        <p:spPr>
          <a:xfrm>
            <a:off x="1018437" y="126247"/>
            <a:ext cx="10633871" cy="3921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8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Neural Architecture search with Reinforcement learning</a:t>
            </a:r>
            <a:br>
              <a:rPr lang="zh-CN" altLang="en-US" sz="3200" dirty="0"/>
            </a:b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20AFF1-34A0-45FD-BB33-E0FD4A78E044}"/>
              </a:ext>
            </a:extLst>
          </p:cNvPr>
          <p:cNvSpPr txBox="1"/>
          <p:nvPr/>
        </p:nvSpPr>
        <p:spPr>
          <a:xfrm>
            <a:off x="275772" y="1101829"/>
            <a:ext cx="7450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CIFAR10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7346" name="Picture 2" descr="https://lh6.googleusercontent.com/gcZCzsv5JzrdwyU1NAZZtfGMozta3szigDFXWNix4In5XrWu5x1cudM9mOO-5JwWxlG6Vx7nBlk-Kg_nMiDGVuLhv4iJzlncrwpOOAwl0L0giIT2S4ttnBfgTA5-kU_E6LQOZVnh1w">
            <a:extLst>
              <a:ext uri="{FF2B5EF4-FFF2-40B4-BE49-F238E27FC236}">
                <a16:creationId xmlns:a16="http://schemas.microsoft.com/office/drawing/2014/main" id="{8E364593-8AB6-4BC8-9085-C57CC2A3D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249" y="1236078"/>
            <a:ext cx="6924500" cy="514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4417E8A-4F1C-4F56-971D-FCCBF1DDB0D0}"/>
              </a:ext>
            </a:extLst>
          </p:cNvPr>
          <p:cNvSpPr/>
          <p:nvPr/>
        </p:nvSpPr>
        <p:spPr bwMode="auto">
          <a:xfrm>
            <a:off x="3791824" y="5602634"/>
            <a:ext cx="7280925" cy="913102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246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018437" y="126247"/>
            <a:ext cx="9025449" cy="392112"/>
          </a:xfrm>
        </p:spPr>
        <p:txBody>
          <a:bodyPr/>
          <a:lstStyle/>
          <a:p>
            <a:r>
              <a:rPr lang="zh-CN" altLang="en-US" sz="3200" dirty="0"/>
              <a:t>提纲</a:t>
            </a:r>
            <a:br>
              <a:rPr lang="en-US" altLang="zh-CN" sz="3200" dirty="0"/>
            </a:br>
            <a:endParaRPr lang="en-US" altLang="zh-CN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AB8ABC-A214-4A26-BA20-2A6D3C5C5E66}"/>
              </a:ext>
            </a:extLst>
          </p:cNvPr>
          <p:cNvSpPr txBox="1"/>
          <p:nvPr/>
        </p:nvSpPr>
        <p:spPr>
          <a:xfrm>
            <a:off x="1018437" y="1901120"/>
            <a:ext cx="10776484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AutoML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神经网络架构搜索简介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Architecture search with Reinforcement learning</a:t>
            </a:r>
          </a:p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Learning Transferable Architectures for Scalable Image Recognition</a:t>
            </a:r>
          </a:p>
        </p:txBody>
      </p:sp>
    </p:spTree>
    <p:extLst>
      <p:ext uri="{BB962C8B-B14F-4D97-AF65-F5344CB8AC3E}">
        <p14:creationId xmlns:p14="http://schemas.microsoft.com/office/powerpoint/2010/main" val="1359525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2">
            <a:extLst>
              <a:ext uri="{FF2B5EF4-FFF2-40B4-BE49-F238E27FC236}">
                <a16:creationId xmlns:a16="http://schemas.microsoft.com/office/drawing/2014/main" id="{84C2C973-2608-4B08-A08E-ADBA8BC4C2A5}"/>
              </a:ext>
            </a:extLst>
          </p:cNvPr>
          <p:cNvSpPr txBox="1">
            <a:spLocks/>
          </p:cNvSpPr>
          <p:nvPr/>
        </p:nvSpPr>
        <p:spPr>
          <a:xfrm>
            <a:off x="1018437" y="126247"/>
            <a:ext cx="10633871" cy="3921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8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Neural Architecture search with Reinforcement learning</a:t>
            </a:r>
            <a:br>
              <a:rPr lang="zh-CN" altLang="en-US" sz="3200" dirty="0"/>
            </a:b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20AFF1-34A0-45FD-BB33-E0FD4A78E044}"/>
              </a:ext>
            </a:extLst>
          </p:cNvPr>
          <p:cNvSpPr txBox="1"/>
          <p:nvPr/>
        </p:nvSpPr>
        <p:spPr>
          <a:xfrm>
            <a:off x="275772" y="1101829"/>
            <a:ext cx="7450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FBDF77-01A4-4832-A162-9FF4937E57DE}"/>
              </a:ext>
            </a:extLst>
          </p:cNvPr>
          <p:cNvSpPr txBox="1"/>
          <p:nvPr/>
        </p:nvSpPr>
        <p:spPr>
          <a:xfrm>
            <a:off x="275772" y="1623917"/>
            <a:ext cx="11095266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神经网络架构搜索的主要流程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搜索空间和动作空间等价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使用强化学习作为搜索策略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验证集上的准确率作为评价策略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78D3906-4783-483F-9990-3119FF59F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445" y="4481658"/>
            <a:ext cx="8260167" cy="17980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3113CEB-6849-4663-B954-39364EC20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958" y="1363439"/>
            <a:ext cx="6362912" cy="24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29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018437" y="126247"/>
            <a:ext cx="9025449" cy="392112"/>
          </a:xfrm>
        </p:spPr>
        <p:txBody>
          <a:bodyPr/>
          <a:lstStyle/>
          <a:p>
            <a:r>
              <a:rPr lang="zh-CN" altLang="en-US" sz="3200" dirty="0"/>
              <a:t>提纲</a:t>
            </a:r>
            <a:br>
              <a:rPr lang="en-US" altLang="zh-CN" sz="3200" dirty="0"/>
            </a:br>
            <a:endParaRPr lang="en-US" altLang="zh-CN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AB8ABC-A214-4A26-BA20-2A6D3C5C5E66}"/>
              </a:ext>
            </a:extLst>
          </p:cNvPr>
          <p:cNvSpPr txBox="1"/>
          <p:nvPr/>
        </p:nvSpPr>
        <p:spPr>
          <a:xfrm>
            <a:off x="1018437" y="1901120"/>
            <a:ext cx="11078488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AutoML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神经网络架构搜索简介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Architecture search with Reinforcement learning</a:t>
            </a:r>
          </a:p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Learning Transferable Architectures for Scalable Image Recognition</a:t>
            </a:r>
          </a:p>
        </p:txBody>
      </p:sp>
    </p:spTree>
    <p:extLst>
      <p:ext uri="{BB962C8B-B14F-4D97-AF65-F5344CB8AC3E}">
        <p14:creationId xmlns:p14="http://schemas.microsoft.com/office/powerpoint/2010/main" val="3229425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2">
            <a:extLst>
              <a:ext uri="{FF2B5EF4-FFF2-40B4-BE49-F238E27FC236}">
                <a16:creationId xmlns:a16="http://schemas.microsoft.com/office/drawing/2014/main" id="{84C2C973-2608-4B08-A08E-ADBA8BC4C2A5}"/>
              </a:ext>
            </a:extLst>
          </p:cNvPr>
          <p:cNvSpPr txBox="1">
            <a:spLocks/>
          </p:cNvSpPr>
          <p:nvPr/>
        </p:nvSpPr>
        <p:spPr>
          <a:xfrm>
            <a:off x="1018437" y="176581"/>
            <a:ext cx="10633871" cy="3921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8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dirty="0"/>
              <a:t>Learning Transferable Architectures for Scalable Image Recognition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20AFF1-34A0-45FD-BB33-E0FD4A78E044}"/>
              </a:ext>
            </a:extLst>
          </p:cNvPr>
          <p:cNvSpPr txBox="1"/>
          <p:nvPr/>
        </p:nvSpPr>
        <p:spPr>
          <a:xfrm>
            <a:off x="275772" y="1101829"/>
            <a:ext cx="3599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出发点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FBDF77-01A4-4832-A162-9FF4937E57DE}"/>
              </a:ext>
            </a:extLst>
          </p:cNvPr>
          <p:cNvSpPr txBox="1"/>
          <p:nvPr/>
        </p:nvSpPr>
        <p:spPr>
          <a:xfrm>
            <a:off x="275772" y="2467785"/>
            <a:ext cx="11464954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ImageNet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数据集来说，使用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计算代价高昂（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CIFAR10:800GPU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CIFAR-10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数据集上搜索出一个好的模型，再迁移到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ImageNet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上进行训练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需要学得一个较为通用的结构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2819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2">
            <a:extLst>
              <a:ext uri="{FF2B5EF4-FFF2-40B4-BE49-F238E27FC236}">
                <a16:creationId xmlns:a16="http://schemas.microsoft.com/office/drawing/2014/main" id="{84C2C973-2608-4B08-A08E-ADBA8BC4C2A5}"/>
              </a:ext>
            </a:extLst>
          </p:cNvPr>
          <p:cNvSpPr txBox="1">
            <a:spLocks/>
          </p:cNvSpPr>
          <p:nvPr/>
        </p:nvSpPr>
        <p:spPr>
          <a:xfrm>
            <a:off x="1018437" y="176581"/>
            <a:ext cx="10633871" cy="3921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8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dirty="0"/>
              <a:t>Learning Transferable Architectures for Scalable Image Recognition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B2DA29-BCC6-4DF7-92EA-88C1E24D5DA0}"/>
              </a:ext>
            </a:extLst>
          </p:cNvPr>
          <p:cNvSpPr txBox="1"/>
          <p:nvPr/>
        </p:nvSpPr>
        <p:spPr>
          <a:xfrm>
            <a:off x="275772" y="1094835"/>
            <a:ext cx="3599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6650217-A617-409A-8789-1FA319573E4A}"/>
              </a:ext>
            </a:extLst>
          </p:cNvPr>
          <p:cNvSpPr txBox="1"/>
          <p:nvPr/>
        </p:nvSpPr>
        <p:spPr>
          <a:xfrm>
            <a:off x="275772" y="1777446"/>
            <a:ext cx="11464954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很多成功的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网络结构都是包含了一些重复的结构，比如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ResNet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Inception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9396" name="Picture 4" descr="âresnet50âçå¾çæç´¢ç»æ">
            <a:extLst>
              <a:ext uri="{FF2B5EF4-FFF2-40B4-BE49-F238E27FC236}">
                <a16:creationId xmlns:a16="http://schemas.microsoft.com/office/drawing/2014/main" id="{C10EFCB6-680C-42FF-BF07-FC3511935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03" y="3168941"/>
            <a:ext cx="3286597" cy="261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398" name="Picture 6" descr="âinceptionç½ç»ç»æâçå¾çæç´¢ç»æ">
            <a:extLst>
              <a:ext uri="{FF2B5EF4-FFF2-40B4-BE49-F238E27FC236}">
                <a16:creationId xmlns:a16="http://schemas.microsoft.com/office/drawing/2014/main" id="{A8DD7C18-6DEE-40F8-AE33-545B34B9C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467" y="3076662"/>
            <a:ext cx="557212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952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2">
            <a:extLst>
              <a:ext uri="{FF2B5EF4-FFF2-40B4-BE49-F238E27FC236}">
                <a16:creationId xmlns:a16="http://schemas.microsoft.com/office/drawing/2014/main" id="{84C2C973-2608-4B08-A08E-ADBA8BC4C2A5}"/>
              </a:ext>
            </a:extLst>
          </p:cNvPr>
          <p:cNvSpPr txBox="1">
            <a:spLocks/>
          </p:cNvSpPr>
          <p:nvPr/>
        </p:nvSpPr>
        <p:spPr>
          <a:xfrm>
            <a:off x="1018437" y="176581"/>
            <a:ext cx="10633871" cy="3921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8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dirty="0"/>
              <a:t>Learning Transferable Architectures for Scalable Image Recognition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B2DA29-BCC6-4DF7-92EA-88C1E24D5DA0}"/>
              </a:ext>
            </a:extLst>
          </p:cNvPr>
          <p:cNvSpPr txBox="1"/>
          <p:nvPr/>
        </p:nvSpPr>
        <p:spPr>
          <a:xfrm>
            <a:off x="275772" y="1094835"/>
            <a:ext cx="3599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6650217-A617-409A-8789-1FA319573E4A}"/>
              </a:ext>
            </a:extLst>
          </p:cNvPr>
          <p:cNvSpPr txBox="1"/>
          <p:nvPr/>
        </p:nvSpPr>
        <p:spPr>
          <a:xfrm>
            <a:off x="275772" y="1777446"/>
            <a:ext cx="6460588" cy="390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只预测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可重复的网络结构（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），通过对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的堆叠来得到完整的网络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假定：只需要两种卷机子结构（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Convolutional Cell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Normal Cell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Reduction Cell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，区别就是有没有改变输入数据的纬度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Reduction Cell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可以将输入的长宽减半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0519A74-D2D6-44B7-BC6D-C0293F9B9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362" y="1094835"/>
            <a:ext cx="1914286" cy="558095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874CDCA-81CA-43F4-9E57-774F525B3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7615" y="1018703"/>
            <a:ext cx="1419967" cy="565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76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2">
            <a:extLst>
              <a:ext uri="{FF2B5EF4-FFF2-40B4-BE49-F238E27FC236}">
                <a16:creationId xmlns:a16="http://schemas.microsoft.com/office/drawing/2014/main" id="{84C2C973-2608-4B08-A08E-ADBA8BC4C2A5}"/>
              </a:ext>
            </a:extLst>
          </p:cNvPr>
          <p:cNvSpPr txBox="1">
            <a:spLocks/>
          </p:cNvSpPr>
          <p:nvPr/>
        </p:nvSpPr>
        <p:spPr>
          <a:xfrm>
            <a:off x="1018437" y="176581"/>
            <a:ext cx="10633871" cy="3921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8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dirty="0"/>
              <a:t>Learning Transferable Architectures for Scalable Image Recognition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B2DA29-BCC6-4DF7-92EA-88C1E24D5DA0}"/>
              </a:ext>
            </a:extLst>
          </p:cNvPr>
          <p:cNvSpPr txBox="1"/>
          <p:nvPr/>
        </p:nvSpPr>
        <p:spPr>
          <a:xfrm>
            <a:off x="275772" y="1094835"/>
            <a:ext cx="3599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整体架构</a:t>
            </a:r>
          </a:p>
        </p:txBody>
      </p:sp>
      <p:pic>
        <p:nvPicPr>
          <p:cNvPr id="7" name="Picture 2" descr="https://lh6.googleusercontent.com/y8ymeyM6GnvWDVnagimffbO02uL-bbn98VjCW6aHnD4CobptiDvQYh-YDVSbKXZigwcv3gdsMUIRJyLsMBYz9AsHgJcREjBaNLtXIHgt2wUF_LrHEVrSwEl1ROJ3YSokCH3llqKNOA">
            <a:extLst>
              <a:ext uri="{FF2B5EF4-FFF2-40B4-BE49-F238E27FC236}">
                <a16:creationId xmlns:a16="http://schemas.microsoft.com/office/drawing/2014/main" id="{E7FE07A1-FE69-4947-A1A0-F7EC12E6C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7" y="2251121"/>
            <a:ext cx="797242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5039CDE-7AAF-4C60-A41B-6794A0F74C99}"/>
              </a:ext>
            </a:extLst>
          </p:cNvPr>
          <p:cNvSpPr txBox="1"/>
          <p:nvPr/>
        </p:nvSpPr>
        <p:spPr>
          <a:xfrm>
            <a:off x="5079147" y="1832930"/>
            <a:ext cx="2033704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只生成两种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cell</a:t>
            </a:r>
          </a:p>
        </p:txBody>
      </p:sp>
    </p:spTree>
    <p:extLst>
      <p:ext uri="{BB962C8B-B14F-4D97-AF65-F5344CB8AC3E}">
        <p14:creationId xmlns:p14="http://schemas.microsoft.com/office/powerpoint/2010/main" val="1070372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2">
            <a:extLst>
              <a:ext uri="{FF2B5EF4-FFF2-40B4-BE49-F238E27FC236}">
                <a16:creationId xmlns:a16="http://schemas.microsoft.com/office/drawing/2014/main" id="{84C2C973-2608-4B08-A08E-ADBA8BC4C2A5}"/>
              </a:ext>
            </a:extLst>
          </p:cNvPr>
          <p:cNvSpPr txBox="1">
            <a:spLocks/>
          </p:cNvSpPr>
          <p:nvPr/>
        </p:nvSpPr>
        <p:spPr>
          <a:xfrm>
            <a:off x="1018437" y="176581"/>
            <a:ext cx="10633871" cy="3921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8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dirty="0"/>
              <a:t>Learning Transferable Architectures for Scalable Image Recognition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B2DA29-BCC6-4DF7-92EA-88C1E24D5DA0}"/>
              </a:ext>
            </a:extLst>
          </p:cNvPr>
          <p:cNvSpPr txBox="1"/>
          <p:nvPr/>
        </p:nvSpPr>
        <p:spPr>
          <a:xfrm>
            <a:off x="275772" y="1094835"/>
            <a:ext cx="4640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使用控制器生成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Cell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6650217-A617-409A-8789-1FA319573E4A}"/>
              </a:ext>
            </a:extLst>
          </p:cNvPr>
          <p:cNvSpPr txBox="1"/>
          <p:nvPr/>
        </p:nvSpPr>
        <p:spPr>
          <a:xfrm>
            <a:off x="275772" y="1777446"/>
            <a:ext cx="11779208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</a:p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控制器每五个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，预测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A90A31-C2DB-4C8F-B75B-6A17C0484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88" y="2983343"/>
            <a:ext cx="7716779" cy="22758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28330D3-729D-4C65-89C9-E0D7F0CE8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4244" y="3256449"/>
            <a:ext cx="2980952" cy="29809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C804E0B-F77C-4229-ADB8-9DEBC2874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7482" y="5292441"/>
            <a:ext cx="4957894" cy="142276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B8F36B8-9759-42DC-BCF9-7F9961B5C546}"/>
              </a:ext>
            </a:extLst>
          </p:cNvPr>
          <p:cNvSpPr txBox="1"/>
          <p:nvPr/>
        </p:nvSpPr>
        <p:spPr>
          <a:xfrm>
            <a:off x="6707624" y="5570533"/>
            <a:ext cx="1684131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相加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拼接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F6E101EA-1A50-4DFE-89CE-1C9E92F069AA}"/>
              </a:ext>
            </a:extLst>
          </p:cNvPr>
          <p:cNvSpPr/>
          <p:nvPr/>
        </p:nvSpPr>
        <p:spPr bwMode="auto">
          <a:xfrm rot="3425237">
            <a:off x="8326570" y="3921996"/>
            <a:ext cx="285226" cy="2199063"/>
          </a:xfrm>
          <a:prstGeom prst="downArrow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873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2">
            <a:extLst>
              <a:ext uri="{FF2B5EF4-FFF2-40B4-BE49-F238E27FC236}">
                <a16:creationId xmlns:a16="http://schemas.microsoft.com/office/drawing/2014/main" id="{84C2C973-2608-4B08-A08E-ADBA8BC4C2A5}"/>
              </a:ext>
            </a:extLst>
          </p:cNvPr>
          <p:cNvSpPr txBox="1">
            <a:spLocks/>
          </p:cNvSpPr>
          <p:nvPr/>
        </p:nvSpPr>
        <p:spPr>
          <a:xfrm>
            <a:off x="1018437" y="176581"/>
            <a:ext cx="10633871" cy="3921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8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dirty="0"/>
              <a:t>Learning Transferable Architectures for Scalable Image Recognition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B2DA29-BCC6-4DF7-92EA-88C1E24D5DA0}"/>
              </a:ext>
            </a:extLst>
          </p:cNvPr>
          <p:cNvSpPr txBox="1"/>
          <p:nvPr/>
        </p:nvSpPr>
        <p:spPr>
          <a:xfrm>
            <a:off x="275772" y="1094835"/>
            <a:ext cx="4640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训练得到的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Cell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FAE9FAC-6826-4DE2-9139-43C2C188E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245" y="1690274"/>
            <a:ext cx="8012478" cy="47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022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2">
            <a:extLst>
              <a:ext uri="{FF2B5EF4-FFF2-40B4-BE49-F238E27FC236}">
                <a16:creationId xmlns:a16="http://schemas.microsoft.com/office/drawing/2014/main" id="{84C2C973-2608-4B08-A08E-ADBA8BC4C2A5}"/>
              </a:ext>
            </a:extLst>
          </p:cNvPr>
          <p:cNvSpPr txBox="1">
            <a:spLocks/>
          </p:cNvSpPr>
          <p:nvPr/>
        </p:nvSpPr>
        <p:spPr>
          <a:xfrm>
            <a:off x="1018437" y="176581"/>
            <a:ext cx="10633871" cy="3921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8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dirty="0"/>
              <a:t>Learning Transferable Architectures for Scalable Image Recognition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B2DA29-BCC6-4DF7-92EA-88C1E24D5DA0}"/>
              </a:ext>
            </a:extLst>
          </p:cNvPr>
          <p:cNvSpPr txBox="1"/>
          <p:nvPr/>
        </p:nvSpPr>
        <p:spPr>
          <a:xfrm>
            <a:off x="275772" y="1094835"/>
            <a:ext cx="4640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CIFAR10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2FE07F-F653-4BB8-8D67-818475062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468" y="1714667"/>
            <a:ext cx="7581838" cy="514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01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2">
            <a:extLst>
              <a:ext uri="{FF2B5EF4-FFF2-40B4-BE49-F238E27FC236}">
                <a16:creationId xmlns:a16="http://schemas.microsoft.com/office/drawing/2014/main" id="{84C2C973-2608-4B08-A08E-ADBA8BC4C2A5}"/>
              </a:ext>
            </a:extLst>
          </p:cNvPr>
          <p:cNvSpPr txBox="1">
            <a:spLocks/>
          </p:cNvSpPr>
          <p:nvPr/>
        </p:nvSpPr>
        <p:spPr>
          <a:xfrm>
            <a:off x="1018437" y="176581"/>
            <a:ext cx="10633871" cy="3921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8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dirty="0"/>
              <a:t>Learning Transferable Architectures for Scalable Image Recognition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B2DA29-BCC6-4DF7-92EA-88C1E24D5DA0}"/>
              </a:ext>
            </a:extLst>
          </p:cNvPr>
          <p:cNvSpPr txBox="1"/>
          <p:nvPr/>
        </p:nvSpPr>
        <p:spPr>
          <a:xfrm>
            <a:off x="275772" y="1094835"/>
            <a:ext cx="4640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ImageNet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1771634-B3EC-487C-AA99-AD5B4FCEC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6" y="2002144"/>
            <a:ext cx="12066667" cy="4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018437" y="126247"/>
            <a:ext cx="9025449" cy="392112"/>
          </a:xfrm>
        </p:spPr>
        <p:txBody>
          <a:bodyPr/>
          <a:lstStyle/>
          <a:p>
            <a:r>
              <a:rPr lang="zh-CN" altLang="en-US" sz="3200" dirty="0"/>
              <a:t>提纲</a:t>
            </a:r>
            <a:br>
              <a:rPr lang="en-US" altLang="zh-CN" sz="3200" dirty="0"/>
            </a:br>
            <a:endParaRPr lang="en-US" altLang="zh-CN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AB8ABC-A214-4A26-BA20-2A6D3C5C5E66}"/>
              </a:ext>
            </a:extLst>
          </p:cNvPr>
          <p:cNvSpPr txBox="1"/>
          <p:nvPr/>
        </p:nvSpPr>
        <p:spPr>
          <a:xfrm>
            <a:off x="1018437" y="1901120"/>
            <a:ext cx="10776484" cy="175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AutoML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神经网络架构搜索简介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Architecture search with Reinforcement learning</a:t>
            </a:r>
          </a:p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Learning Transferable Architectures for Scalable Image Recognition</a:t>
            </a:r>
          </a:p>
        </p:txBody>
      </p:sp>
    </p:spTree>
    <p:extLst>
      <p:ext uri="{BB962C8B-B14F-4D97-AF65-F5344CB8AC3E}">
        <p14:creationId xmlns:p14="http://schemas.microsoft.com/office/powerpoint/2010/main" val="31794161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2">
            <a:extLst>
              <a:ext uri="{FF2B5EF4-FFF2-40B4-BE49-F238E27FC236}">
                <a16:creationId xmlns:a16="http://schemas.microsoft.com/office/drawing/2014/main" id="{84C2C973-2608-4B08-A08E-ADBA8BC4C2A5}"/>
              </a:ext>
            </a:extLst>
          </p:cNvPr>
          <p:cNvSpPr txBox="1">
            <a:spLocks/>
          </p:cNvSpPr>
          <p:nvPr/>
        </p:nvSpPr>
        <p:spPr>
          <a:xfrm>
            <a:off x="1018437" y="176581"/>
            <a:ext cx="10633871" cy="3921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8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dirty="0"/>
              <a:t>Learning Transferable Architectures for Scalable Image Recognition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B2DA29-BCC6-4DF7-92EA-88C1E24D5DA0}"/>
              </a:ext>
            </a:extLst>
          </p:cNvPr>
          <p:cNvSpPr txBox="1"/>
          <p:nvPr/>
        </p:nvSpPr>
        <p:spPr>
          <a:xfrm>
            <a:off x="275772" y="1094835"/>
            <a:ext cx="4640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12E528-7B7B-418A-A492-B5B62162A7E1}"/>
              </a:ext>
            </a:extLst>
          </p:cNvPr>
          <p:cNvSpPr txBox="1"/>
          <p:nvPr/>
        </p:nvSpPr>
        <p:spPr>
          <a:xfrm>
            <a:off x="275772" y="1623917"/>
            <a:ext cx="11095266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和上一篇论文相比，改变了搜索空间，其他基本不变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依然使用强化学习更新网络参数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95BFA36-533E-4E7F-B018-E4DD42750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321" y="3516924"/>
            <a:ext cx="8260167" cy="179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893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文本框 12"/>
          <p:cNvSpPr txBox="1">
            <a:spLocks noChangeArrowheads="1"/>
          </p:cNvSpPr>
          <p:nvPr/>
        </p:nvSpPr>
        <p:spPr bwMode="auto">
          <a:xfrm>
            <a:off x="2890838" y="3062586"/>
            <a:ext cx="64103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54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itchFamily="34" charset="0"/>
                <a:ea typeface="微软雅黑" pitchFamily="34" charset="-122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656527645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2">
            <a:extLst>
              <a:ext uri="{FF2B5EF4-FFF2-40B4-BE49-F238E27FC236}">
                <a16:creationId xmlns:a16="http://schemas.microsoft.com/office/drawing/2014/main" id="{84C2C973-2608-4B08-A08E-ADBA8BC4C2A5}"/>
              </a:ext>
            </a:extLst>
          </p:cNvPr>
          <p:cNvSpPr txBox="1">
            <a:spLocks/>
          </p:cNvSpPr>
          <p:nvPr/>
        </p:nvSpPr>
        <p:spPr>
          <a:xfrm>
            <a:off x="1018437" y="126247"/>
            <a:ext cx="10633871" cy="3921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8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Neural Architecture search with Reinforcement learning</a:t>
            </a:r>
            <a:br>
              <a:rPr lang="zh-CN" altLang="en-US" sz="3200" dirty="0"/>
            </a:b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20AFF1-34A0-45FD-BB33-E0FD4A78E044}"/>
              </a:ext>
            </a:extLst>
          </p:cNvPr>
          <p:cNvSpPr txBox="1"/>
          <p:nvPr/>
        </p:nvSpPr>
        <p:spPr>
          <a:xfrm>
            <a:off x="275772" y="1101829"/>
            <a:ext cx="7450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生成更加复杂的网络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FBDF77-01A4-4832-A162-9FF4937E57DE}"/>
              </a:ext>
            </a:extLst>
          </p:cNvPr>
          <p:cNvSpPr txBox="1"/>
          <p:nvPr/>
        </p:nvSpPr>
        <p:spPr>
          <a:xfrm>
            <a:off x="275772" y="1623917"/>
            <a:ext cx="11095266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如果一个层和其之前的所有层都没有跳跃连接，那么这层将作为输入层</a:t>
            </a:r>
          </a:p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如果一个层和其之后的所有层都没有跳跃连接，那么这层将作为输出层，并和所有输出层拼接之后作为分类器的输入</a:t>
            </a:r>
          </a:p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如果输入层拼接了多个尺寸的输入，则通过将小尺寸输入加值为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padding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的方式进行尺寸统一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6322" name="Picture 2" descr="https://lh6.googleusercontent.com/4Q9M4vWt3c5Z0NoFV6GwLDcG2TpCkulGqRurZLTY1E1Htt_McMJgoDm9D65GFpWH6QY_uOTs4NgvtK5hen_HeBEzL8sUh8AKiUov-dUdIuqY4a8e65rKqiQ6HbSYsm4EC5Ha2vwBxw">
            <a:extLst>
              <a:ext uri="{FF2B5EF4-FFF2-40B4-BE49-F238E27FC236}">
                <a16:creationId xmlns:a16="http://schemas.microsoft.com/office/drawing/2014/main" id="{A84D0B0D-7070-4418-834B-355EA7DAD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654" y="4423709"/>
            <a:ext cx="5640539" cy="2205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871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2">
            <a:extLst>
              <a:ext uri="{FF2B5EF4-FFF2-40B4-BE49-F238E27FC236}">
                <a16:creationId xmlns:a16="http://schemas.microsoft.com/office/drawing/2014/main" id="{84C2C973-2608-4B08-A08E-ADBA8BC4C2A5}"/>
              </a:ext>
            </a:extLst>
          </p:cNvPr>
          <p:cNvSpPr txBox="1">
            <a:spLocks/>
          </p:cNvSpPr>
          <p:nvPr/>
        </p:nvSpPr>
        <p:spPr>
          <a:xfrm>
            <a:off x="1018437" y="126247"/>
            <a:ext cx="10633871" cy="3921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8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Neural Architecture search with Reinforcement learning</a:t>
            </a:r>
            <a:br>
              <a:rPr lang="zh-CN" altLang="en-US" sz="3200" dirty="0"/>
            </a:b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20AFF1-34A0-45FD-BB33-E0FD4A78E044}"/>
              </a:ext>
            </a:extLst>
          </p:cNvPr>
          <p:cNvSpPr txBox="1"/>
          <p:nvPr/>
        </p:nvSpPr>
        <p:spPr>
          <a:xfrm>
            <a:off x="275772" y="1101829"/>
            <a:ext cx="7450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包含跳跃连接的网络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38E434A-99D2-4DD7-846A-0FB49927D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718" y="956345"/>
            <a:ext cx="4211444" cy="590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016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2">
            <a:extLst>
              <a:ext uri="{FF2B5EF4-FFF2-40B4-BE49-F238E27FC236}">
                <a16:creationId xmlns:a16="http://schemas.microsoft.com/office/drawing/2014/main" id="{84C2C973-2608-4B08-A08E-ADBA8BC4C2A5}"/>
              </a:ext>
            </a:extLst>
          </p:cNvPr>
          <p:cNvSpPr txBox="1">
            <a:spLocks/>
          </p:cNvSpPr>
          <p:nvPr/>
        </p:nvSpPr>
        <p:spPr>
          <a:xfrm>
            <a:off x="1018437" y="176581"/>
            <a:ext cx="10633871" cy="3921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8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dirty="0"/>
              <a:t>Learning Transferable Architectures for Scalable Image Recognition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B2DA29-BCC6-4DF7-92EA-88C1E24D5DA0}"/>
              </a:ext>
            </a:extLst>
          </p:cNvPr>
          <p:cNvSpPr txBox="1"/>
          <p:nvPr/>
        </p:nvSpPr>
        <p:spPr>
          <a:xfrm>
            <a:off x="275772" y="1094835"/>
            <a:ext cx="4640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使用控制器生成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Cell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A90A31-C2DB-4C8F-B75B-6A17C0484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81" y="877457"/>
            <a:ext cx="7716779" cy="22758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28330D3-729D-4C65-89C9-E0D7F0CE8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1356" y="877457"/>
            <a:ext cx="2980952" cy="298095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63842AD-1FB0-4ED7-955D-E47389E6C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553" y="3314297"/>
            <a:ext cx="7878327" cy="352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5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2">
            <a:extLst>
              <a:ext uri="{FF2B5EF4-FFF2-40B4-BE49-F238E27FC236}">
                <a16:creationId xmlns:a16="http://schemas.microsoft.com/office/drawing/2014/main" id="{84C2C973-2608-4B08-A08E-ADBA8BC4C2A5}"/>
              </a:ext>
            </a:extLst>
          </p:cNvPr>
          <p:cNvSpPr txBox="1">
            <a:spLocks/>
          </p:cNvSpPr>
          <p:nvPr/>
        </p:nvSpPr>
        <p:spPr>
          <a:xfrm>
            <a:off x="1018437" y="126247"/>
            <a:ext cx="9025449" cy="3921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8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3200" dirty="0"/>
              <a:t>AutoML</a:t>
            </a:r>
            <a:r>
              <a:rPr lang="zh-CN" altLang="en-US" sz="3200" dirty="0"/>
              <a:t>简介</a:t>
            </a:r>
            <a:br>
              <a:rPr lang="zh-CN" altLang="en-US" sz="3200" dirty="0"/>
            </a:b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A9464A-DC48-4DCE-A135-859F9D5BA49B}"/>
              </a:ext>
            </a:extLst>
          </p:cNvPr>
          <p:cNvSpPr txBox="1"/>
          <p:nvPr/>
        </p:nvSpPr>
        <p:spPr>
          <a:xfrm>
            <a:off x="217714" y="1043771"/>
            <a:ext cx="1063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AutoML: Automated Machine Learning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的缩写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C0DDC1-1B0E-4198-B1C2-3804ED606130}"/>
              </a:ext>
            </a:extLst>
          </p:cNvPr>
          <p:cNvSpPr/>
          <p:nvPr/>
        </p:nvSpPr>
        <p:spPr>
          <a:xfrm>
            <a:off x="1018437" y="1744088"/>
            <a:ext cx="105228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人工设计机器学习算法费时费力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能不能自动化地完成这类任务</a:t>
            </a:r>
            <a:endParaRPr lang="zh-CN" altLang="en-US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5703E6F-F481-48EC-8C7C-68812B88D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71" y="2592575"/>
            <a:ext cx="10522858" cy="405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92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2">
            <a:extLst>
              <a:ext uri="{FF2B5EF4-FFF2-40B4-BE49-F238E27FC236}">
                <a16:creationId xmlns:a16="http://schemas.microsoft.com/office/drawing/2014/main" id="{84C2C973-2608-4B08-A08E-ADBA8BC4C2A5}"/>
              </a:ext>
            </a:extLst>
          </p:cNvPr>
          <p:cNvSpPr txBox="1">
            <a:spLocks/>
          </p:cNvSpPr>
          <p:nvPr/>
        </p:nvSpPr>
        <p:spPr>
          <a:xfrm>
            <a:off x="1018437" y="126247"/>
            <a:ext cx="9025449" cy="3921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8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3200" dirty="0"/>
              <a:t>AutoML</a:t>
            </a:r>
            <a:r>
              <a:rPr lang="zh-CN" altLang="en-US" sz="3200" dirty="0"/>
              <a:t>简介</a:t>
            </a:r>
            <a:br>
              <a:rPr lang="zh-CN" altLang="en-US" sz="3200" dirty="0"/>
            </a:b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A9464A-DC48-4DCE-A135-859F9D5BA49B}"/>
              </a:ext>
            </a:extLst>
          </p:cNvPr>
          <p:cNvSpPr txBox="1"/>
          <p:nvPr/>
        </p:nvSpPr>
        <p:spPr>
          <a:xfrm>
            <a:off x="217714" y="1043771"/>
            <a:ext cx="1063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AutoML: Automated Machine Learning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自动化的机器学习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53B43D-4841-44B1-876A-B749813D304D}"/>
              </a:ext>
            </a:extLst>
          </p:cNvPr>
          <p:cNvSpPr txBox="1"/>
          <p:nvPr/>
        </p:nvSpPr>
        <p:spPr>
          <a:xfrm>
            <a:off x="1018437" y="1901120"/>
            <a:ext cx="8192675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形式化定义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最大化机器学习算法的某种性能（例如：准确率）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尽量少的或者没有人类干预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有限的算力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70000"/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02ECD4-59C3-406C-A453-AFB4D9BF7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355" y="4194837"/>
            <a:ext cx="7637308" cy="213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14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2">
            <a:extLst>
              <a:ext uri="{FF2B5EF4-FFF2-40B4-BE49-F238E27FC236}">
                <a16:creationId xmlns:a16="http://schemas.microsoft.com/office/drawing/2014/main" id="{84C2C973-2608-4B08-A08E-ADBA8BC4C2A5}"/>
              </a:ext>
            </a:extLst>
          </p:cNvPr>
          <p:cNvSpPr txBox="1">
            <a:spLocks/>
          </p:cNvSpPr>
          <p:nvPr/>
        </p:nvSpPr>
        <p:spPr>
          <a:xfrm>
            <a:off x="1018437" y="126247"/>
            <a:ext cx="9025449" cy="3921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8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3200" dirty="0"/>
              <a:t>AutoML</a:t>
            </a:r>
            <a:r>
              <a:rPr lang="zh-CN" altLang="en-US" sz="3200" dirty="0"/>
              <a:t>简介</a:t>
            </a:r>
            <a:br>
              <a:rPr lang="zh-CN" altLang="en-US" sz="3200" dirty="0"/>
            </a:b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A9464A-DC48-4DCE-A135-859F9D5BA49B}"/>
              </a:ext>
            </a:extLst>
          </p:cNvPr>
          <p:cNvSpPr txBox="1"/>
          <p:nvPr/>
        </p:nvSpPr>
        <p:spPr>
          <a:xfrm>
            <a:off x="217714" y="1043771"/>
            <a:ext cx="1063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AutoML: Automated Machine Learning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自动化的机器学习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53B43D-4841-44B1-876A-B749813D304D}"/>
              </a:ext>
            </a:extLst>
          </p:cNvPr>
          <p:cNvSpPr txBox="1"/>
          <p:nvPr/>
        </p:nvSpPr>
        <p:spPr>
          <a:xfrm>
            <a:off x="1018437" y="1901120"/>
            <a:ext cx="10637640" cy="5013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常见的自动化机器学习例子：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自动化特征工程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：使用输入特征，自动构建新的特征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DSM</a:t>
            </a:r>
          </a:p>
          <a:p>
            <a:pPr marL="800100" lvl="1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ExploreKit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自动化模型选择：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给定特征，自动进行模型的选择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Auto-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sklearn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神经网络架构搜索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）：自动搜索适合任务的神经网络架构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NASNet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70000"/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5321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018437" y="126247"/>
            <a:ext cx="9025449" cy="392112"/>
          </a:xfrm>
        </p:spPr>
        <p:txBody>
          <a:bodyPr/>
          <a:lstStyle/>
          <a:p>
            <a:r>
              <a:rPr lang="zh-CN" altLang="en-US" sz="3200" dirty="0"/>
              <a:t>提纲</a:t>
            </a:r>
            <a:br>
              <a:rPr lang="en-US" altLang="zh-CN" sz="3200" dirty="0"/>
            </a:br>
            <a:endParaRPr lang="en-US" altLang="zh-CN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AB8ABC-A214-4A26-BA20-2A6D3C5C5E66}"/>
              </a:ext>
            </a:extLst>
          </p:cNvPr>
          <p:cNvSpPr txBox="1"/>
          <p:nvPr/>
        </p:nvSpPr>
        <p:spPr>
          <a:xfrm>
            <a:off x="1018437" y="1901120"/>
            <a:ext cx="10776484" cy="1710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AutoML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神经网络架构搜索简介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Architecture search with Reinforcement learning</a:t>
            </a:r>
          </a:p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Learning Transferable Architectures for Scalable Image Recognition</a:t>
            </a:r>
          </a:p>
        </p:txBody>
      </p:sp>
    </p:spTree>
    <p:extLst>
      <p:ext uri="{BB962C8B-B14F-4D97-AF65-F5344CB8AC3E}">
        <p14:creationId xmlns:p14="http://schemas.microsoft.com/office/powerpoint/2010/main" val="113967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2">
            <a:extLst>
              <a:ext uri="{FF2B5EF4-FFF2-40B4-BE49-F238E27FC236}">
                <a16:creationId xmlns:a16="http://schemas.microsoft.com/office/drawing/2014/main" id="{84C2C973-2608-4B08-A08E-ADBA8BC4C2A5}"/>
              </a:ext>
            </a:extLst>
          </p:cNvPr>
          <p:cNvSpPr txBox="1">
            <a:spLocks/>
          </p:cNvSpPr>
          <p:nvPr/>
        </p:nvSpPr>
        <p:spPr>
          <a:xfrm>
            <a:off x="1018437" y="126247"/>
            <a:ext cx="9025449" cy="3921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8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3200" dirty="0"/>
              <a:t>神经网络架构搜索简介</a:t>
            </a:r>
            <a:br>
              <a:rPr lang="zh-CN" altLang="en-US" sz="3200" dirty="0"/>
            </a:b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A9464A-DC48-4DCE-A135-859F9D5BA49B}"/>
              </a:ext>
            </a:extLst>
          </p:cNvPr>
          <p:cNvSpPr txBox="1"/>
          <p:nvPr/>
        </p:nvSpPr>
        <p:spPr>
          <a:xfrm>
            <a:off x="217714" y="1043771"/>
            <a:ext cx="1063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神经网络搜索主要流程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53B43D-4841-44B1-876A-B749813D304D}"/>
              </a:ext>
            </a:extLst>
          </p:cNvPr>
          <p:cNvSpPr txBox="1"/>
          <p:nvPr/>
        </p:nvSpPr>
        <p:spPr>
          <a:xfrm>
            <a:off x="1018437" y="4283596"/>
            <a:ext cx="11095266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搜索空间：定义了所有可能的神经网络架构，在定义的过程中会引入人为偏差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搜索策略：定义了如何对搜索空间进行探索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评价策略：定义了如何评价一个神经网络架构的好坏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5568926-682B-4AB4-A324-6335CD69B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8336"/>
            <a:ext cx="12192000" cy="265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73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018437" y="126247"/>
            <a:ext cx="9025449" cy="392112"/>
          </a:xfrm>
        </p:spPr>
        <p:txBody>
          <a:bodyPr/>
          <a:lstStyle/>
          <a:p>
            <a:r>
              <a:rPr lang="zh-CN" altLang="en-US" sz="3200" dirty="0"/>
              <a:t>提纲</a:t>
            </a:r>
            <a:br>
              <a:rPr lang="en-US" altLang="zh-CN" sz="3200" dirty="0"/>
            </a:br>
            <a:endParaRPr lang="en-US" altLang="zh-CN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AB8ABC-A214-4A26-BA20-2A6D3C5C5E66}"/>
              </a:ext>
            </a:extLst>
          </p:cNvPr>
          <p:cNvSpPr txBox="1"/>
          <p:nvPr/>
        </p:nvSpPr>
        <p:spPr>
          <a:xfrm>
            <a:off x="1018437" y="1901120"/>
            <a:ext cx="10776484" cy="1618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AutoML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神经网络架构搜索简介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Architecture search with Reinforcement learning</a:t>
            </a:r>
          </a:p>
          <a:p>
            <a:pPr marL="342900" indent="-342900"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Learning Transferable Architectures for Scalable Image Recognition</a:t>
            </a:r>
          </a:p>
        </p:txBody>
      </p:sp>
    </p:spTree>
    <p:extLst>
      <p:ext uri="{BB962C8B-B14F-4D97-AF65-F5344CB8AC3E}">
        <p14:creationId xmlns:p14="http://schemas.microsoft.com/office/powerpoint/2010/main" val="3214691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Office 主题">
  <a:themeElements>
    <a:clrScheme name="10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0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0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2_Office 主题​​">
  <a:themeElements>
    <a:clrScheme name="2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2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3_自定义设计方案">
  <a:themeElements>
    <a:clrScheme name="3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4_自定义设计方案">
  <a:themeElements>
    <a:clrScheme name="4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4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5_自定义设计方案">
  <a:themeElements>
    <a:clrScheme name="5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5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5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6_自定义设计方案">
  <a:themeElements>
    <a:clrScheme name="6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6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6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7_自定义设计方案">
  <a:themeElements>
    <a:clrScheme name="7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7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7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9_自定义设计方案">
  <a:themeElements>
    <a:clrScheme name="9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9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9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0_自定义设计方案">
  <a:themeElements>
    <a:clrScheme name="10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0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0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1_自定义设计方案">
  <a:themeElements>
    <a:clrScheme name="11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1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1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12_自定义设计方案">
  <a:themeElements>
    <a:clrScheme name="12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2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2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>
          <a:defRPr sz="2800" dirty="0"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Office 主题">
  <a:themeElements>
    <a:clrScheme name="4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4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4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Office 主题">
  <a:themeElements>
    <a:clrScheme name="5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5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5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Office 主题">
  <a:themeElements>
    <a:clrScheme name="6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6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6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Office 主题">
  <a:themeElements>
    <a:clrScheme name="7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7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7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Office 主题">
  <a:themeElements>
    <a:clrScheme name="8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8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8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Office 主题">
  <a:themeElements>
    <a:clrScheme name="9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9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9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25303</TotalTime>
  <Pages>0</Pages>
  <Words>1114</Words>
  <Characters>0</Characters>
  <Application>Microsoft Office PowerPoint</Application>
  <DocSecurity>0</DocSecurity>
  <PresentationFormat>宽屏</PresentationFormat>
  <Lines>0</Lines>
  <Paragraphs>147</Paragraphs>
  <Slides>34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64" baseType="lpstr">
      <vt:lpstr>等线</vt:lpstr>
      <vt:lpstr>微软雅黑</vt:lpstr>
      <vt:lpstr>Arial</vt:lpstr>
      <vt:lpstr>Calibri</vt:lpstr>
      <vt:lpstr>Calibri Light</vt:lpstr>
      <vt:lpstr>Segoe UI</vt:lpstr>
      <vt:lpstr>Times New Roman</vt:lpstr>
      <vt:lpstr>Wingdings</vt:lpstr>
      <vt:lpstr>Office 主题</vt:lpstr>
      <vt:lpstr>1_自定义设计方案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9_Office 主题</vt:lpstr>
      <vt:lpstr>10_Office 主题</vt:lpstr>
      <vt:lpstr>2_Office 主题​​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9_自定义设计方案</vt:lpstr>
      <vt:lpstr>10_自定义设计方案</vt:lpstr>
      <vt:lpstr>11_自定义设计方案</vt:lpstr>
      <vt:lpstr>12_自定义设计方案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李国海</dc:creator>
  <cp:keywords/>
  <dc:description/>
  <cp:lastModifiedBy>万能 王</cp:lastModifiedBy>
  <cp:revision>681</cp:revision>
  <dcterms:created xsi:type="dcterms:W3CDTF">2014-06-29T11:45:14Z</dcterms:created>
  <dcterms:modified xsi:type="dcterms:W3CDTF">2019-05-06T07:54:20Z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2052-9.1.0.4555</vt:lpwstr>
  </property>
</Properties>
</file>