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2" r:id="rId6"/>
    <p:sldId id="265" r:id="rId7"/>
    <p:sldId id="266" r:id="rId8"/>
    <p:sldId id="260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59" autoAdjust="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7715D-808E-4145-8E84-C148C1B84F97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4159E-16B3-4AA9-B034-1FB78B46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62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It is first important to understand what geography is. </a:t>
            </a:r>
          </a:p>
          <a:p>
            <a:pPr marL="685800" lvl="1" indent="-228600">
              <a:buAutoNum type="arabicPeriod"/>
            </a:pPr>
            <a:r>
              <a:rPr lang="en-US" dirty="0"/>
              <a:t>I usually got 3 questions about studying geo while in college </a:t>
            </a:r>
          </a:p>
          <a:p>
            <a:pPr marL="1143000" lvl="2" indent="-228600">
              <a:buAutoNum type="arabicPeriod"/>
            </a:pPr>
            <a:r>
              <a:rPr lang="en-US" dirty="0"/>
              <a:t>Do you know all the states and capitals?</a:t>
            </a:r>
          </a:p>
          <a:p>
            <a:pPr marL="1143000" lvl="2" indent="-228600">
              <a:buAutoNum type="arabicPeriod"/>
            </a:pPr>
            <a:r>
              <a:rPr lang="en-US" dirty="0"/>
              <a:t>Are you going to be a teacher? </a:t>
            </a:r>
          </a:p>
          <a:p>
            <a:pPr marL="1143000" lvl="2" indent="-228600">
              <a:buAutoNum type="arabicPeriod"/>
            </a:pPr>
            <a:r>
              <a:rPr lang="en-US" dirty="0"/>
              <a:t>Are you studying rocks? </a:t>
            </a:r>
          </a:p>
          <a:p>
            <a:pPr marL="1143000" lvl="2" indent="-228600">
              <a:buAutoNum type="arabicPeriod"/>
            </a:pPr>
            <a:r>
              <a:rPr lang="en-US" dirty="0" err="1"/>
              <a:t>Theres</a:t>
            </a:r>
            <a:r>
              <a:rPr lang="en-US" dirty="0"/>
              <a:t> much more to geo than just physical landscapes! How we interact with each other and our environments is all geography </a:t>
            </a:r>
          </a:p>
          <a:p>
            <a:pPr marL="1143000" lvl="2" indent="-228600">
              <a:buAutoNum type="arabicPeriod"/>
            </a:pPr>
            <a:endParaRPr lang="en-US" dirty="0"/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Which brings us to GIS – definition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cartography (art of map making) with a twist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Making maps and doing map-related things </a:t>
            </a:r>
          </a:p>
          <a:p>
            <a:pPr marL="1143000" lvl="2" indent="-228600">
              <a:buAutoNum type="arabicPeriod"/>
            </a:pPr>
            <a:endParaRPr lang="en-US" dirty="0"/>
          </a:p>
          <a:p>
            <a:pPr marL="1143000" lvl="2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4159E-16B3-4AA9-B034-1FB78B4693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84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No longer have to unfold paper maps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4159E-16B3-4AA9-B034-1FB78B4693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8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people aren’t going to work for Google Maps, but GIS is everywhere</a:t>
            </a:r>
          </a:p>
          <a:p>
            <a:endParaRPr lang="en-US" dirty="0"/>
          </a:p>
          <a:p>
            <a:r>
              <a:rPr lang="en-US" dirty="0"/>
              <a:t>Many companies will probably only have small GIS departments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4159E-16B3-4AA9-B034-1FB78B4693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86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7848E7E-702C-41EB-91FB-75E70FC6FF33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F265C9-6757-494B-ADB3-57DEE1C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6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8E7E-702C-41EB-91FB-75E70FC6FF33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65C9-6757-494B-ADB3-57DEE1C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3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8E7E-702C-41EB-91FB-75E70FC6FF33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65C9-6757-494B-ADB3-57DEE1C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48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8E7E-702C-41EB-91FB-75E70FC6FF33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65C9-6757-494B-ADB3-57DEE1C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2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8E7E-702C-41EB-91FB-75E70FC6FF33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65C9-6757-494B-ADB3-57DEE1C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77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8E7E-702C-41EB-91FB-75E70FC6FF33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65C9-6757-494B-ADB3-57DEE1C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89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8E7E-702C-41EB-91FB-75E70FC6FF33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65C9-6757-494B-ADB3-57DEE1C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68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7848E7E-702C-41EB-91FB-75E70FC6FF33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65C9-6757-494B-ADB3-57DEE1C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17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7848E7E-702C-41EB-91FB-75E70FC6FF33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65C9-6757-494B-ADB3-57DEE1C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2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8E7E-702C-41EB-91FB-75E70FC6FF33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65C9-6757-494B-ADB3-57DEE1C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5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8E7E-702C-41EB-91FB-75E70FC6FF33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65C9-6757-494B-ADB3-57DEE1C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7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8E7E-702C-41EB-91FB-75E70FC6FF33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65C9-6757-494B-ADB3-57DEE1C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8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8E7E-702C-41EB-91FB-75E70FC6FF33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65C9-6757-494B-ADB3-57DEE1C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8E7E-702C-41EB-91FB-75E70FC6FF33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65C9-6757-494B-ADB3-57DEE1C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9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8E7E-702C-41EB-91FB-75E70FC6FF33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65C9-6757-494B-ADB3-57DEE1C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2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8E7E-702C-41EB-91FB-75E70FC6FF33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65C9-6757-494B-ADB3-57DEE1C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8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8E7E-702C-41EB-91FB-75E70FC6FF33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65C9-6757-494B-ADB3-57DEE1C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6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7848E7E-702C-41EB-91FB-75E70FC6FF33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F265C9-6757-494B-ADB3-57DEE1C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7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asnap.shinyapps.io/cc4liteFinal/" TargetMode="External"/><Relationship Id="rId2" Type="http://schemas.openxmlformats.org/officeDocument/2006/relationships/hyperlink" Target="https://lauren-oldham.shinyapps.io/stem/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EA5D-9C71-4D26-97B7-1115669035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Geographic Information Systems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CFBCD-D90B-44ED-B61F-201A2F94D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Women in Engineering – Computer Science Workshop</a:t>
            </a:r>
          </a:p>
          <a:p>
            <a:r>
              <a:rPr lang="en-US" dirty="0"/>
              <a:t>June 19, 2017 | June 21, 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70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49F8-511F-4E93-A505-F6565EA1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Example Shiny Application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EEEE0-C824-4842-9F9D-F5CE4C92F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Second Example Shiny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7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F2C4-B3B1-4BE9-BF5D-5E9D3D18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1199-9D92-4A56-8327-1261BFF26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geography?</a:t>
            </a:r>
          </a:p>
          <a:p>
            <a:pPr lvl="1"/>
            <a:r>
              <a:rPr lang="en-US" dirty="0"/>
              <a:t>Geography explores the interconnectedness of places while seeking to understand temporal and spatial patterns, changes, and/or associations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Geographic Information Systems (or Sciences)</a:t>
            </a:r>
          </a:p>
          <a:p>
            <a:pPr lvl="1"/>
            <a:r>
              <a:rPr lang="en-US" dirty="0"/>
              <a:t>A system designed to capture, store, manipulate, analyze, manage, and present spatial or geographic data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 blend of practical applications/technology and social sciences </a:t>
            </a:r>
          </a:p>
        </p:txBody>
      </p:sp>
    </p:spTree>
    <p:extLst>
      <p:ext uri="{BB962C8B-B14F-4D97-AF65-F5344CB8AC3E}">
        <p14:creationId xmlns:p14="http://schemas.microsoft.com/office/powerpoint/2010/main" val="46096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92EB-EDBB-4188-98F5-981DE9B1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Uses of GIS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F5A08-8A01-418D-A072-2E0E57E9B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285" y="2297131"/>
            <a:ext cx="3141878" cy="576262"/>
          </a:xfrm>
        </p:spPr>
        <p:txBody>
          <a:bodyPr/>
          <a:lstStyle/>
          <a:p>
            <a:pPr algn="ctr"/>
            <a:r>
              <a:rPr lang="en-US" dirty="0"/>
              <a:t>GPS Maps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2AB27-D501-49C3-865A-8152A217D583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41111-E542-4BDB-A650-4195F7481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38120" y="2297131"/>
            <a:ext cx="3147009" cy="576262"/>
          </a:xfrm>
        </p:spPr>
        <p:txBody>
          <a:bodyPr/>
          <a:lstStyle/>
          <a:p>
            <a:pPr algn="ctr"/>
            <a:r>
              <a:rPr lang="en-US" dirty="0"/>
              <a:t>Geotagging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37A28D-2B57-472F-8C73-F31FDA378357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F1C86C-FFA4-4C5D-83D2-C52B9C189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4281" y="2297131"/>
            <a:ext cx="3145730" cy="576262"/>
          </a:xfrm>
        </p:spPr>
        <p:txBody>
          <a:bodyPr/>
          <a:lstStyle/>
          <a:p>
            <a:pPr algn="ctr"/>
            <a:r>
              <a:rPr lang="en-US" dirty="0"/>
              <a:t>Interactive Maps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3866F6-F3E7-4DBF-9669-39629F4FF72D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967AF5-32C6-4243-BE18-FA416A8E7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0" y="3489891"/>
            <a:ext cx="3356289" cy="22270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E40B0F-F25F-409A-977C-9BE4B71259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79" y="3369995"/>
            <a:ext cx="3940668" cy="24668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F89496-7453-4757-9214-2DFD155E38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262" y="2919353"/>
            <a:ext cx="2754724" cy="336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2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1F7A-B1A3-401E-9C76-855C8F17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032" y="429165"/>
            <a:ext cx="3865134" cy="1427669"/>
          </a:xfrm>
        </p:spPr>
        <p:txBody>
          <a:bodyPr/>
          <a:lstStyle/>
          <a:p>
            <a:r>
              <a:rPr lang="en-US" dirty="0"/>
              <a:t>Desktop GIS Software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516B9-CA60-4C54-A41E-FFC941D70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856834"/>
            <a:ext cx="3859212" cy="4133419"/>
          </a:xfrm>
        </p:spPr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en-US" sz="2800" dirty="0"/>
              <a:t>ArcGIS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QGIS (open source)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Great for static mapping </a:t>
            </a:r>
          </a:p>
          <a:p>
            <a:pPr marL="742950" lvl="1" indent="-285750">
              <a:buFontTx/>
              <a:buChar char="-"/>
            </a:pP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Thematic</a:t>
            </a:r>
          </a:p>
          <a:p>
            <a:pPr marL="742950" lvl="1" indent="-285750">
              <a:buFontTx/>
              <a:buChar char="-"/>
            </a:pP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Physical 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Limited capabilities for interactivity 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0C6D8C5-4CC7-4845-85AD-49895D0D8DF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1A6CA8-F125-4823-A878-C4B36BC89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270" y="1194318"/>
            <a:ext cx="5404644" cy="45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4D7E-7900-407B-A2D0-084B78CE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GIS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04611-F2B3-46F3-9EF0-2DED9B9A11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PostGIS</a:t>
            </a:r>
            <a:endParaRPr lang="en-US" dirty="0"/>
          </a:p>
          <a:p>
            <a:r>
              <a:rPr lang="en-US" dirty="0"/>
              <a:t>GRASS </a:t>
            </a:r>
          </a:p>
          <a:p>
            <a:r>
              <a:rPr lang="en-US" dirty="0"/>
              <a:t>SAGA</a:t>
            </a:r>
          </a:p>
          <a:p>
            <a:r>
              <a:rPr lang="en-US" dirty="0"/>
              <a:t>R/Shiny/Leaflet</a:t>
            </a:r>
          </a:p>
          <a:p>
            <a:r>
              <a:rPr lang="en-US" dirty="0"/>
              <a:t>Dozens more!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7CF5B-1E1D-444A-BC40-6CCCA362AB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GIS-friendly languages and skills 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SQL</a:t>
            </a:r>
          </a:p>
          <a:p>
            <a:pPr lvl="1"/>
            <a:r>
              <a:rPr lang="en-US" dirty="0"/>
              <a:t>HTML/CSS</a:t>
            </a:r>
          </a:p>
        </p:txBody>
      </p:sp>
    </p:spTree>
    <p:extLst>
      <p:ext uri="{BB962C8B-B14F-4D97-AF65-F5344CB8AC3E}">
        <p14:creationId xmlns:p14="http://schemas.microsoft.com/office/powerpoint/2010/main" val="132520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Client - QGIS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81" y="2603500"/>
            <a:ext cx="6322950" cy="3416300"/>
          </a:xfrm>
        </p:spPr>
      </p:pic>
    </p:spTree>
    <p:extLst>
      <p:ext uri="{BB962C8B-B14F-4D97-AF65-F5344CB8AC3E}">
        <p14:creationId xmlns:p14="http://schemas.microsoft.com/office/powerpoint/2010/main" val="237688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Console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56" y="2364212"/>
            <a:ext cx="8031011" cy="4339168"/>
          </a:xfrm>
        </p:spPr>
      </p:pic>
    </p:spTree>
    <p:extLst>
      <p:ext uri="{BB962C8B-B14F-4D97-AF65-F5344CB8AC3E}">
        <p14:creationId xmlns:p14="http://schemas.microsoft.com/office/powerpoint/2010/main" val="205810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E9A9-67EF-4A23-ADA0-4FABFBCF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Prospects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5A4FD-E387-49B4-A1DF-23FD543438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Journalism</a:t>
            </a:r>
          </a:p>
          <a:p>
            <a:endParaRPr lang="en-US" dirty="0"/>
          </a:p>
          <a:p>
            <a:r>
              <a:rPr lang="en-US" dirty="0"/>
              <a:t>Natural Resources/Environment</a:t>
            </a:r>
          </a:p>
          <a:p>
            <a:endParaRPr lang="en-US" dirty="0"/>
          </a:p>
          <a:p>
            <a:r>
              <a:rPr lang="en-US" dirty="0"/>
              <a:t>Energy</a:t>
            </a:r>
          </a:p>
          <a:p>
            <a:endParaRPr lang="en-US" dirty="0"/>
          </a:p>
          <a:p>
            <a:r>
              <a:rPr lang="en-US" dirty="0"/>
              <a:t>Local Government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A12A4-CCCD-44E2-A953-5BAE5E643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Web/Application Design</a:t>
            </a:r>
          </a:p>
          <a:p>
            <a:endParaRPr lang="en-US" dirty="0"/>
          </a:p>
          <a:p>
            <a:r>
              <a:rPr lang="en-US" dirty="0"/>
              <a:t>Data Science</a:t>
            </a:r>
          </a:p>
          <a:p>
            <a:endParaRPr lang="en-US" dirty="0"/>
          </a:p>
          <a:p>
            <a:r>
              <a:rPr lang="en-US" dirty="0"/>
              <a:t>City Planning</a:t>
            </a:r>
          </a:p>
          <a:p>
            <a:endParaRPr lang="en-US" dirty="0"/>
          </a:p>
          <a:p>
            <a:r>
              <a:rPr lang="en-US" dirty="0"/>
              <a:t>Retail/Business </a:t>
            </a:r>
          </a:p>
        </p:txBody>
      </p:sp>
    </p:spTree>
    <p:extLst>
      <p:ext uri="{BB962C8B-B14F-4D97-AF65-F5344CB8AC3E}">
        <p14:creationId xmlns:p14="http://schemas.microsoft.com/office/powerpoint/2010/main" val="3656029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906D-9B60-458D-A070-9DBD7EED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GIS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471EC-D9B8-4863-A327-7195F68F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Create, edit, analyze, manipulate, and extract geographic data </a:t>
            </a:r>
          </a:p>
          <a:p>
            <a:endParaRPr lang="en-US" dirty="0"/>
          </a:p>
          <a:p>
            <a:r>
              <a:rPr lang="en-US" dirty="0"/>
              <a:t>Create web-based applications for visualizing risk</a:t>
            </a:r>
          </a:p>
          <a:p>
            <a:endParaRPr lang="en-US" dirty="0"/>
          </a:p>
          <a:p>
            <a:r>
              <a:rPr lang="en-US" dirty="0"/>
              <a:t>Global </a:t>
            </a:r>
            <a:r>
              <a:rPr lang="en-US" dirty="0" err="1"/>
              <a:t>Parametrics</a:t>
            </a:r>
            <a:r>
              <a:rPr lang="en-US" dirty="0"/>
              <a:t> will provide insurance against natural disasters in developing nations </a:t>
            </a:r>
          </a:p>
          <a:p>
            <a:pPr lvl="1"/>
            <a:r>
              <a:rPr lang="en-US" dirty="0"/>
              <a:t>STEM meets social sciences </a:t>
            </a:r>
          </a:p>
        </p:txBody>
      </p:sp>
    </p:spTree>
    <p:extLst>
      <p:ext uri="{BB962C8B-B14F-4D97-AF65-F5344CB8AC3E}">
        <p14:creationId xmlns:p14="http://schemas.microsoft.com/office/powerpoint/2010/main" val="3289898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154</TotalTime>
  <Words>316</Words>
  <Application>Microsoft Office PowerPoint</Application>
  <PresentationFormat>Widescreen</PresentationFormat>
  <Paragraphs>76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Geographic Information Systems </vt:lpstr>
      <vt:lpstr>What is GIS?</vt:lpstr>
      <vt:lpstr>Daily Uses of GIS </vt:lpstr>
      <vt:lpstr>Desktop GIS Software</vt:lpstr>
      <vt:lpstr>More GIS Software</vt:lpstr>
      <vt:lpstr>Desktop Client - QGIS</vt:lpstr>
      <vt:lpstr>RStudio Console</vt:lpstr>
      <vt:lpstr>Job Prospects </vt:lpstr>
      <vt:lpstr>GIS Developer</vt:lpstr>
      <vt:lpstr>Example Shiny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L. Oldham</dc:creator>
  <cp:lastModifiedBy>Lauren</cp:lastModifiedBy>
  <cp:revision>16</cp:revision>
  <dcterms:created xsi:type="dcterms:W3CDTF">2017-06-18T23:39:42Z</dcterms:created>
  <dcterms:modified xsi:type="dcterms:W3CDTF">2017-06-20T21:24:25Z</dcterms:modified>
</cp:coreProperties>
</file>