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135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89B10-5C86-4D2A-82C7-CCA6872E408A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8B583-7980-4F95-816D-CAD752F278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8B583-7980-4F95-816D-CAD752F278D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8B583-7980-4F95-816D-CAD752F278D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8B583-7980-4F95-816D-CAD752F278D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8B583-7980-4F95-816D-CAD752F278D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8B583-7980-4F95-816D-CAD752F278D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8B583-7980-4F95-816D-CAD752F278D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8B583-7980-4F95-816D-CAD752F278D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8B583-7980-4F95-816D-CAD752F278D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8B583-7980-4F95-816D-CAD752F278D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8B583-7980-4F95-816D-CAD752F278D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8B583-7980-4F95-816D-CAD752F278D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8B583-7980-4F95-816D-CAD752F278D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8B583-7980-4F95-816D-CAD752F278D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8B583-7980-4F95-816D-CAD752F278D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8756-1BF1-4433-AB45-22E33C4EFDCA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4AC1A5B-6003-451F-B2BC-262A7243C2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8756-1BF1-4433-AB45-22E33C4EFDCA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1A5B-6003-451F-B2BC-262A7243C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4AC1A5B-6003-451F-B2BC-262A7243C2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8756-1BF1-4433-AB45-22E33C4EFDCA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8756-1BF1-4433-AB45-22E33C4EFDCA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4AC1A5B-6003-451F-B2BC-262A7243C2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8756-1BF1-4433-AB45-22E33C4EFDCA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4AC1A5B-6003-451F-B2BC-262A7243C2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CA08756-1BF1-4433-AB45-22E33C4EFDCA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1A5B-6003-451F-B2BC-262A7243C2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8756-1BF1-4433-AB45-22E33C4EFDCA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4AC1A5B-6003-451F-B2BC-262A7243C2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8756-1BF1-4433-AB45-22E33C4EFDCA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4AC1A5B-6003-451F-B2BC-262A7243C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8756-1BF1-4433-AB45-22E33C4EFDCA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AC1A5B-6003-451F-B2BC-262A7243C2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4AC1A5B-6003-451F-B2BC-262A7243C2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8756-1BF1-4433-AB45-22E33C4EFDCA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4AC1A5B-6003-451F-B2BC-262A7243C2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CA08756-1BF1-4433-AB45-22E33C4EFDCA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CA08756-1BF1-4433-AB45-22E33C4EFDCA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4AC1A5B-6003-451F-B2BC-262A7243C2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Lauren Oldham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GlobalAgRisk</a:t>
            </a:r>
            <a:r>
              <a:rPr lang="en-US" dirty="0"/>
              <a:t> Geographic Information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Calculations</a:t>
            </a:r>
          </a:p>
        </p:txBody>
      </p:sp>
      <p:pic>
        <p:nvPicPr>
          <p:cNvPr id="4" name="Content Placeholder 3" descr="mali-area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847020" y="2817410"/>
            <a:ext cx="7413447" cy="199153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Calculations</a:t>
            </a:r>
          </a:p>
        </p:txBody>
      </p:sp>
      <p:pic>
        <p:nvPicPr>
          <p:cNvPr id="4" name="Content Placeholder 3" descr="ifelse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848982" y="2817937"/>
            <a:ext cx="7409524" cy="1990476"/>
          </a:xfrm>
        </p:spPr>
      </p:pic>
      <p:sp>
        <p:nvSpPr>
          <p:cNvPr id="7" name="Right Arrow 6"/>
          <p:cNvSpPr/>
          <p:nvPr/>
        </p:nvSpPr>
        <p:spPr>
          <a:xfrm flipV="1">
            <a:off x="1905000" y="3124200"/>
            <a:ext cx="4876800" cy="76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1676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each row (admin unit): </a:t>
            </a:r>
          </a:p>
          <a:p>
            <a:pPr algn="ctr"/>
            <a:r>
              <a:rPr lang="en-US" dirty="0"/>
              <a:t>IF DN = 9 (August), then return the proportional area</a:t>
            </a:r>
          </a:p>
          <a:p>
            <a:pPr algn="ctr"/>
            <a:r>
              <a:rPr lang="en-US" dirty="0"/>
              <a:t>IF DN !=9, return 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Crop Calendar</a:t>
            </a:r>
          </a:p>
        </p:txBody>
      </p:sp>
      <p:pic>
        <p:nvPicPr>
          <p:cNvPr id="4" name="Content Placeholder 3" descr="cropcal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395501" y="2817673"/>
            <a:ext cx="8316486" cy="199100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Collapsed Crop Calendar</a:t>
            </a:r>
          </a:p>
        </p:txBody>
      </p:sp>
      <p:pic>
        <p:nvPicPr>
          <p:cNvPr id="4" name="Content Placeholder 3" descr="cropcal-collapse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301625" y="3214887"/>
            <a:ext cx="8504238" cy="1196576"/>
          </a:xfrm>
        </p:spPr>
      </p:pic>
      <p:sp>
        <p:nvSpPr>
          <p:cNvPr id="5" name="TextBox 4"/>
          <p:cNvSpPr txBox="1"/>
          <p:nvPr/>
        </p:nvSpPr>
        <p:spPr>
          <a:xfrm>
            <a:off x="533400" y="18288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 Result:</a:t>
            </a:r>
          </a:p>
          <a:p>
            <a:pPr algn="ctr"/>
            <a:r>
              <a:rPr lang="en-US" dirty="0"/>
              <a:t>Every admin unit (467 total) for 24 countries of interest has its own crop calendar (January-December) for each of the 27 crops from GAEZ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GAEZ Production Values</a:t>
            </a:r>
          </a:p>
        </p:txBody>
      </p:sp>
      <p:pic>
        <p:nvPicPr>
          <p:cNvPr id="6" name="Content Placeholder 5" descr="production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654992" y="1527175"/>
            <a:ext cx="7797504" cy="4572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Agriculture Insurance Calendar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collected through Global Agro-Ecological Zones/FAO and </a:t>
            </a:r>
            <a:r>
              <a:rPr lang="en-US" dirty="0" err="1"/>
              <a:t>EarthStat</a:t>
            </a:r>
            <a:endParaRPr lang="en-US" dirty="0"/>
          </a:p>
          <a:p>
            <a:pPr lvl="1"/>
            <a:r>
              <a:rPr lang="en-US" dirty="0"/>
              <a:t>GAEZ: 27 crop start days</a:t>
            </a:r>
          </a:p>
          <a:p>
            <a:pPr lvl="1"/>
            <a:r>
              <a:rPr lang="en-US" dirty="0" err="1"/>
              <a:t>EarthStat</a:t>
            </a:r>
            <a:r>
              <a:rPr lang="en-US" dirty="0"/>
              <a:t>: 25 crop production values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End result requires data to be processed through geographic information systems </a:t>
            </a:r>
          </a:p>
          <a:p>
            <a:endParaRPr lang="en-US" dirty="0"/>
          </a:p>
          <a:p>
            <a:r>
              <a:rPr lang="en-US" dirty="0"/>
              <a:t>Raster files -&gt; monthly crop calendars</a:t>
            </a:r>
          </a:p>
          <a:p>
            <a:pPr lvl="1"/>
            <a:r>
              <a:rPr lang="en-US" dirty="0"/>
              <a:t>How?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GAEZ Data Selection/UI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27 crops | Rain-fed | Low-input level | Baseline Period 1961-1990</a:t>
            </a:r>
          </a:p>
        </p:txBody>
      </p:sp>
      <p:pic>
        <p:nvPicPr>
          <p:cNvPr id="10" name="Picture 9" descr="gaez-u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672319"/>
            <a:ext cx="9144000" cy="41856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s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685800"/>
            <a:ext cx="4311337" cy="2362200"/>
          </a:xfrm>
          <a:prstGeom prst="rect">
            <a:avLst/>
          </a:prstGeom>
        </p:spPr>
      </p:pic>
      <p:pic>
        <p:nvPicPr>
          <p:cNvPr id="3" name="Picture 2" descr="vecto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762000"/>
            <a:ext cx="4311338" cy="2362200"/>
          </a:xfrm>
          <a:prstGeom prst="rect">
            <a:avLst/>
          </a:prstGeom>
        </p:spPr>
      </p:pic>
      <p:pic>
        <p:nvPicPr>
          <p:cNvPr id="4" name="Picture 3" descr="vector-di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90800" y="3657600"/>
            <a:ext cx="4307722" cy="23602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457200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Raster Grids/Cells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5400" y="533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Polygonized</a:t>
            </a:r>
            <a:r>
              <a:rPr lang="en-US" dirty="0"/>
              <a:t> Raster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00" y="3429000"/>
            <a:ext cx="223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Dissolved Polygons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276600" y="533400"/>
            <a:ext cx="1600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rved Left Arrow 12"/>
          <p:cNvSpPr/>
          <p:nvPr/>
        </p:nvSpPr>
        <p:spPr>
          <a:xfrm>
            <a:off x="6934200" y="3200400"/>
            <a:ext cx="762000" cy="12192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Raster – Wetland Rice in Cambodia</a:t>
            </a:r>
          </a:p>
        </p:txBody>
      </p:sp>
      <p:pic>
        <p:nvPicPr>
          <p:cNvPr id="8" name="Content Placeholder 7" descr="raster-sd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321082" y="1527175"/>
            <a:ext cx="6465324" cy="4572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– Wetland Rice in Cambodia</a:t>
            </a:r>
          </a:p>
        </p:txBody>
      </p:sp>
      <p:pic>
        <p:nvPicPr>
          <p:cNvPr id="12" name="Content Placeholder 11" descr="vector-sd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321082" y="1527175"/>
            <a:ext cx="6465324" cy="4572000"/>
          </a:xfrm>
        </p:spPr>
      </p:pic>
      <p:pic>
        <p:nvPicPr>
          <p:cNvPr id="13" name="Picture 12" descr="table-origina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0800" y="304800"/>
            <a:ext cx="1286055" cy="60873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4" name="Picture 13" descr="table-dissolv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29200" y="304800"/>
            <a:ext cx="1181265" cy="393437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</a:t>
            </a:r>
          </a:p>
        </p:txBody>
      </p:sp>
      <p:pic>
        <p:nvPicPr>
          <p:cNvPr id="8" name="Content Placeholder 7" descr="mali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321082" y="1527175"/>
            <a:ext cx="6465324" cy="4572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Intersected Attributes</a:t>
            </a:r>
          </a:p>
        </p:txBody>
      </p:sp>
      <p:pic>
        <p:nvPicPr>
          <p:cNvPr id="5" name="Content Placeholder 4" descr="two-tables.pn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301625" y="2466932"/>
            <a:ext cx="4038600" cy="2490873"/>
          </a:xfrm>
        </p:spPr>
      </p:pic>
      <p:pic>
        <p:nvPicPr>
          <p:cNvPr id="6" name="Content Placeholder 5" descr="one-table.pn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4800600" y="2176015"/>
            <a:ext cx="4038600" cy="307270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Intersection</a:t>
            </a:r>
          </a:p>
        </p:txBody>
      </p:sp>
      <p:pic>
        <p:nvPicPr>
          <p:cNvPr id="9" name="Content Placeholder 8" descr="mali-outline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321082" y="1527175"/>
            <a:ext cx="6465324" cy="4572000"/>
          </a:xfrm>
        </p:spPr>
      </p:pic>
      <p:pic>
        <p:nvPicPr>
          <p:cNvPr id="10" name="Picture 9" descr="kayes-tabl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14800" y="1524000"/>
            <a:ext cx="3669310" cy="279173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Straight Arrow Connector 11"/>
          <p:cNvCxnSpPr/>
          <p:nvPr/>
        </p:nvCxnSpPr>
        <p:spPr>
          <a:xfrm flipV="1">
            <a:off x="3200400" y="3505200"/>
            <a:ext cx="914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1952</TotalTime>
  <Words>174</Words>
  <Application>Microsoft Office PowerPoint</Application>
  <PresentationFormat>On-screen Show (4:3)</PresentationFormat>
  <Paragraphs>45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Georgia</vt:lpstr>
      <vt:lpstr>Wingdings</vt:lpstr>
      <vt:lpstr>Wingdings 2</vt:lpstr>
      <vt:lpstr>Civic</vt:lpstr>
      <vt:lpstr>GlobalAgRisk Geographic Information Systems</vt:lpstr>
      <vt:lpstr>Monthly Agriculture Insurance Calendar</vt:lpstr>
      <vt:lpstr>GAEZ Data Selection/UI</vt:lpstr>
      <vt:lpstr>PowerPoint Presentation</vt:lpstr>
      <vt:lpstr>Raster – Wetland Rice in Cambodia</vt:lpstr>
      <vt:lpstr>Vector – Wetland Rice in Cambodia</vt:lpstr>
      <vt:lpstr>Intersection</vt:lpstr>
      <vt:lpstr>Intersected Attributes</vt:lpstr>
      <vt:lpstr> Intersection</vt:lpstr>
      <vt:lpstr>Area Calculations</vt:lpstr>
      <vt:lpstr>Area Calculations</vt:lpstr>
      <vt:lpstr>Raw Crop Calendar</vt:lpstr>
      <vt:lpstr>Collapsed Crop Calendar</vt:lpstr>
      <vt:lpstr>GAEZ Production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GlobalAgRisk Geographic Information Systems</dc:title>
  <dc:creator>administrator</dc:creator>
  <cp:lastModifiedBy>L. Oldham</cp:lastModifiedBy>
  <cp:revision>71</cp:revision>
  <dcterms:created xsi:type="dcterms:W3CDTF">2016-05-24T18:08:59Z</dcterms:created>
  <dcterms:modified xsi:type="dcterms:W3CDTF">2017-07-16T18:11:42Z</dcterms:modified>
</cp:coreProperties>
</file>