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0E80-3D67-19D1-6BFD-819D58BB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E054-5B03-85F5-8CBE-7DC848E3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FFE6-6D19-DDCB-B405-8D5B29ED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133A-0E37-2209-6DAD-2A270FAA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AAF9-66B8-6E2F-F780-19AEE642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57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C4BC-08F1-A68D-A0B0-1330BE53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8086C-27B0-BDEF-1101-45439CA6E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F85C-E4FE-968F-2BB4-7D1D5B4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5F96-62EA-00B0-754C-826468D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BDE2-862F-AAC5-4741-C664A88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01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53E16-C655-0471-1EE9-0BE3D7551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9EC3F-A224-006D-50DE-CB7250D6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51C0-2DF3-5AEF-917B-C6FE4D17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819A-7FA6-FBCC-01AA-6F091BD6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F134-AB82-A9C5-9700-7A4C1A06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007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5C39-89DD-6B6C-5283-830CD088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391C-9774-6669-1EC4-90E48E53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0BB3-2E73-411E-E325-A6D73C34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FADD-5A4F-EF09-4DA1-A7ED669F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EC99-04B7-3676-665C-E190FAC0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91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D150-82BB-05D0-48E3-BEE4A7C3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7CA1D-2FDE-B403-6870-D4F68878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A579-6C3D-5B8C-7BB0-A05FF1C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A3C0-6298-24EC-CDF1-A60DDAD4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1B64-3886-95B0-86EA-42A97371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12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C3A9-07B0-2E62-244C-B917E071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FD27-5CE8-54E5-2C75-29D9B98C9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3E3EE-7AEC-3ADF-D02C-EF487898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EEB3-05C4-5C60-0450-D970DF23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0C6C-E663-31BB-1465-279603F5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8AFD-7F32-1ABC-79ED-10CCB95A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94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CDEA-FB55-4007-FB54-8AA6E0A2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4872-6435-BEC4-6BD6-3AADD75BF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AB51-F6F2-91D9-5DF4-DC8C6648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19EA1-7821-A399-C19A-8DEF05FA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0B5FF-AFDA-EC20-07D5-FB333E709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07938-0130-8119-1FFA-83EFA2B7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D0227-28B2-C54B-6AC8-1E8D52DC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9C85B-58D6-587A-F58A-4308E9B4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162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2A97-540D-1384-87FC-A65A95D5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B209C-BC87-A6EF-7278-33763BCB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D1FD3-F3D3-61BC-6A67-EF7E97E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AA54-0A17-D4AE-9D3C-7F8E31AC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53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00712-B384-F713-8E32-863C70D2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508AE-A633-4EA7-BDE7-E43E65A4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40F0-4CE7-7ABB-24CE-7EEAD14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10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6AD9-F833-AFC0-EA04-D37C6A7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53F6-BE78-7012-222F-8611F2AF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4E632-4084-2531-29AD-0982091F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87F7-E649-3555-98AC-BEFBC0BE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12781-1741-2073-3F2C-74ED964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D0E9-610A-E888-5428-7F11A16E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31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D7E4-CEE0-FDFD-C6C1-47A825CC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985C9-74FF-101E-F510-1F633A11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9BE2-193D-338D-347B-964D0EE7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86D3-1182-3020-2C9E-31D7EDA4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897D-6DC1-3554-3CF8-9DD4773E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D9C58-AFE7-4DDE-24E9-7F8C453A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29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D23B1-F588-1585-2624-C4430785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DE09-3364-3114-C82D-51433BB1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9DC1-ECB8-FFB0-043C-0A5B58AB8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0D09-1F7D-AE4F-6B87-F25A62225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6E06-EEFD-081F-9622-7C0A0CB0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81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8C2B50-EA3C-9B70-F8ED-8CA9188FC243}"/>
              </a:ext>
            </a:extLst>
          </p:cNvPr>
          <p:cNvSpPr txBox="1"/>
          <p:nvPr/>
        </p:nvSpPr>
        <p:spPr>
          <a:xfrm>
            <a:off x="1011115" y="1899138"/>
            <a:ext cx="1016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index.jsp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28BC-874C-9154-C50E-03F7FC050457}"/>
              </a:ext>
            </a:extLst>
          </p:cNvPr>
          <p:cNvSpPr txBox="1"/>
          <p:nvPr/>
        </p:nvSpPr>
        <p:spPr>
          <a:xfrm>
            <a:off x="3300046" y="1899138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login.jsp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14B8B-6DFD-4965-109A-493A484D827A}"/>
              </a:ext>
            </a:extLst>
          </p:cNvPr>
          <p:cNvSpPr txBox="1"/>
          <p:nvPr/>
        </p:nvSpPr>
        <p:spPr>
          <a:xfrm>
            <a:off x="1031518" y="2948353"/>
            <a:ext cx="1018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guest.jsp</a:t>
            </a:r>
            <a:endParaRPr lang="en-P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83628-77B5-B51F-66F6-88893C0F6A8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27483" y="2083804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B9EA3D-807E-17D4-1854-1FFA8CF31B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519299" y="2268470"/>
            <a:ext cx="21654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F4A596-D6DE-BD39-E6DB-4DB9FDC6A90E}"/>
              </a:ext>
            </a:extLst>
          </p:cNvPr>
          <p:cNvCxnSpPr>
            <a:stCxn id="6" idx="3"/>
          </p:cNvCxnSpPr>
          <p:nvPr/>
        </p:nvCxnSpPr>
        <p:spPr>
          <a:xfrm>
            <a:off x="4266977" y="2083804"/>
            <a:ext cx="117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755BB-1E1A-D6E6-5DAC-4252DA8F33DE}"/>
              </a:ext>
            </a:extLst>
          </p:cNvPr>
          <p:cNvCxnSpPr>
            <a:stCxn id="6" idx="2"/>
          </p:cNvCxnSpPr>
          <p:nvPr/>
        </p:nvCxnSpPr>
        <p:spPr>
          <a:xfrm flipH="1">
            <a:off x="3783511" y="2268470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513BD-BAB5-1E88-037D-3544E864FCBE}"/>
              </a:ext>
            </a:extLst>
          </p:cNvPr>
          <p:cNvSpPr txBox="1"/>
          <p:nvPr/>
        </p:nvSpPr>
        <p:spPr>
          <a:xfrm>
            <a:off x="3220696" y="849923"/>
            <a:ext cx="1125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signup.jsp</a:t>
            </a:r>
            <a:endParaRPr lang="en-P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C4F34-CD0A-C6CD-8AA2-90E1DB262FCC}"/>
              </a:ext>
            </a:extLst>
          </p:cNvPr>
          <p:cNvCxnSpPr>
            <a:stCxn id="6" idx="0"/>
            <a:endCxn id="16" idx="2"/>
          </p:cNvCxnSpPr>
          <p:nvPr/>
        </p:nvCxnSpPr>
        <p:spPr>
          <a:xfrm flipH="1" flipV="1">
            <a:off x="3783511" y="1219255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FA2A-DF8C-D51E-7521-D46D73BF2FAD}"/>
              </a:ext>
            </a:extLst>
          </p:cNvPr>
          <p:cNvCxnSpPr/>
          <p:nvPr/>
        </p:nvCxnSpPr>
        <p:spPr>
          <a:xfrm>
            <a:off x="4079631" y="1219255"/>
            <a:ext cx="0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D4BEA8-DAD1-555C-7932-F2D5FAD7FF8C}"/>
              </a:ext>
            </a:extLst>
          </p:cNvPr>
          <p:cNvCxnSpPr>
            <a:stCxn id="5" idx="0"/>
            <a:endCxn id="16" idx="1"/>
          </p:cNvCxnSpPr>
          <p:nvPr/>
        </p:nvCxnSpPr>
        <p:spPr>
          <a:xfrm flipV="1">
            <a:off x="1519299" y="1034589"/>
            <a:ext cx="1701397" cy="86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4D215-463A-9AB8-E85C-FADADF181BEF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2050387" y="1034589"/>
            <a:ext cx="1170309" cy="209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5E58B-14F3-EDE8-B51C-22C4247BEE8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050387" y="2083804"/>
            <a:ext cx="1249659" cy="104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9D4AD0-CBBE-1227-BF2C-5B57DCDCBC55}"/>
              </a:ext>
            </a:extLst>
          </p:cNvPr>
          <p:cNvSpPr txBox="1"/>
          <p:nvPr/>
        </p:nvSpPr>
        <p:spPr>
          <a:xfrm>
            <a:off x="5442438" y="1899138"/>
            <a:ext cx="109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admin.jsp</a:t>
            </a:r>
            <a:endParaRPr lang="en-P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B17AD2-54B1-99C9-A74C-7B32D86073A9}"/>
              </a:ext>
            </a:extLst>
          </p:cNvPr>
          <p:cNvSpPr txBox="1"/>
          <p:nvPr/>
        </p:nvSpPr>
        <p:spPr>
          <a:xfrm>
            <a:off x="3322950" y="2992342"/>
            <a:ext cx="1193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reguser.jsp</a:t>
            </a:r>
            <a:endParaRPr lang="en-P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114A8-E925-00FC-F8F3-3F3A40DBCD79}"/>
              </a:ext>
            </a:extLst>
          </p:cNvPr>
          <p:cNvSpPr txBox="1"/>
          <p:nvPr/>
        </p:nvSpPr>
        <p:spPr>
          <a:xfrm>
            <a:off x="2450916" y="4220199"/>
            <a:ext cx="872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cart.jsp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91EA1-9E5B-9FA3-B354-5D7C6DA7861C}"/>
              </a:ext>
            </a:extLst>
          </p:cNvPr>
          <p:cNvSpPr txBox="1"/>
          <p:nvPr/>
        </p:nvSpPr>
        <p:spPr>
          <a:xfrm>
            <a:off x="3251327" y="5093810"/>
            <a:ext cx="1337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payment.jsp</a:t>
            </a:r>
            <a:endParaRPr lang="en-P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D06597-703B-7AA6-8A3A-D114D192D2A9}"/>
              </a:ext>
            </a:extLst>
          </p:cNvPr>
          <p:cNvCxnSpPr>
            <a:endCxn id="30" idx="0"/>
          </p:cNvCxnSpPr>
          <p:nvPr/>
        </p:nvCxnSpPr>
        <p:spPr>
          <a:xfrm flipH="1">
            <a:off x="2886933" y="3361674"/>
            <a:ext cx="896577" cy="8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EC6834-9868-4C74-AA66-0D50CAA1B146}"/>
              </a:ext>
            </a:extLst>
          </p:cNvPr>
          <p:cNvCxnSpPr>
            <a:stCxn id="30" idx="2"/>
          </p:cNvCxnSpPr>
          <p:nvPr/>
        </p:nvCxnSpPr>
        <p:spPr>
          <a:xfrm>
            <a:off x="2886933" y="4589531"/>
            <a:ext cx="770667" cy="5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CB3DAE-3CCC-C99A-9634-412882763580}"/>
              </a:ext>
            </a:extLst>
          </p:cNvPr>
          <p:cNvCxnSpPr/>
          <p:nvPr/>
        </p:nvCxnSpPr>
        <p:spPr>
          <a:xfrm flipV="1">
            <a:off x="4079631" y="3361674"/>
            <a:ext cx="0" cy="173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DEFF87-66BC-6806-7C08-5632AF4348D6}"/>
              </a:ext>
            </a:extLst>
          </p:cNvPr>
          <p:cNvCxnSpPr/>
          <p:nvPr/>
        </p:nvCxnSpPr>
        <p:spPr>
          <a:xfrm flipV="1">
            <a:off x="4149969" y="2268470"/>
            <a:ext cx="0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CDC52-75D2-A35D-7C21-908E8EDFE7AB}"/>
              </a:ext>
            </a:extLst>
          </p:cNvPr>
          <p:cNvCxnSpPr>
            <a:cxnSpLocks/>
          </p:cNvCxnSpPr>
          <p:nvPr/>
        </p:nvCxnSpPr>
        <p:spPr>
          <a:xfrm flipH="1" flipV="1">
            <a:off x="2635541" y="4589531"/>
            <a:ext cx="664505" cy="5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B393AA-8732-A509-CCC8-9B9DB3F880A3}"/>
              </a:ext>
            </a:extLst>
          </p:cNvPr>
          <p:cNvCxnSpPr>
            <a:cxnSpLocks/>
          </p:cNvCxnSpPr>
          <p:nvPr/>
        </p:nvCxnSpPr>
        <p:spPr>
          <a:xfrm flipH="1">
            <a:off x="4266977" y="2198103"/>
            <a:ext cx="117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77E0CC-40B8-26A6-8B8E-8E84A2F7A4F8}"/>
              </a:ext>
            </a:extLst>
          </p:cNvPr>
          <p:cNvSpPr txBox="1"/>
          <p:nvPr/>
        </p:nvSpPr>
        <p:spPr>
          <a:xfrm>
            <a:off x="7045569" y="858742"/>
            <a:ext cx="1336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products.jsp</a:t>
            </a:r>
            <a:endParaRPr lang="en-PH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2FF560-D0DD-7D99-3E33-075851778C3F}"/>
              </a:ext>
            </a:extLst>
          </p:cNvPr>
          <p:cNvCxnSpPr>
            <a:endCxn id="45" idx="1"/>
          </p:cNvCxnSpPr>
          <p:nvPr/>
        </p:nvCxnSpPr>
        <p:spPr>
          <a:xfrm flipV="1">
            <a:off x="6418385" y="1043408"/>
            <a:ext cx="627184" cy="85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F5741B-0873-CDD2-5960-78DAA07B37FF}"/>
              </a:ext>
            </a:extLst>
          </p:cNvPr>
          <p:cNvSpPr txBox="1"/>
          <p:nvPr/>
        </p:nvSpPr>
        <p:spPr>
          <a:xfrm>
            <a:off x="9206648" y="4976393"/>
            <a:ext cx="959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error.jsp</a:t>
            </a:r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CF5E7-D9CF-D013-1A0A-165F3721049F}"/>
              </a:ext>
            </a:extLst>
          </p:cNvPr>
          <p:cNvSpPr txBox="1"/>
          <p:nvPr/>
        </p:nvSpPr>
        <p:spPr>
          <a:xfrm>
            <a:off x="4586238" y="4150060"/>
            <a:ext cx="11349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refund.jsp</a:t>
            </a:r>
            <a:endParaRPr lang="en-PH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03C192-141E-6052-39C5-B20AA06944B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379113" y="3361674"/>
            <a:ext cx="774621" cy="7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DA92F5-D5F9-2498-21E9-2595801DC266}"/>
              </a:ext>
            </a:extLst>
          </p:cNvPr>
          <p:cNvCxnSpPr/>
          <p:nvPr/>
        </p:nvCxnSpPr>
        <p:spPr>
          <a:xfrm flipH="1" flipV="1">
            <a:off x="4266977" y="3361674"/>
            <a:ext cx="683092" cy="7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2214B21-6042-5A9B-A5AD-661562E57215}"/>
              </a:ext>
            </a:extLst>
          </p:cNvPr>
          <p:cNvSpPr txBox="1"/>
          <p:nvPr/>
        </p:nvSpPr>
        <p:spPr>
          <a:xfrm>
            <a:off x="4346325" y="5823411"/>
            <a:ext cx="1363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orderhist.jsp</a:t>
            </a:r>
            <a:endParaRPr lang="en-P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D803D4-7C66-0629-52C1-A63CBB1CADB7}"/>
              </a:ext>
            </a:extLst>
          </p:cNvPr>
          <p:cNvSpPr txBox="1"/>
          <p:nvPr/>
        </p:nvSpPr>
        <p:spPr>
          <a:xfrm>
            <a:off x="9009466" y="480591"/>
            <a:ext cx="1806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products_add.jsp</a:t>
            </a:r>
            <a:endParaRPr lang="en-P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3F0C23-95A2-46C2-7F89-DA3AAD5D0F41}"/>
              </a:ext>
            </a:extLst>
          </p:cNvPr>
          <p:cNvSpPr txBox="1"/>
          <p:nvPr/>
        </p:nvSpPr>
        <p:spPr>
          <a:xfrm>
            <a:off x="9009466" y="1097531"/>
            <a:ext cx="211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products_update.jsp</a:t>
            </a:r>
            <a:endParaRPr lang="en-P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7B3C40-33D4-48B2-9629-11259855A30C}"/>
              </a:ext>
            </a:extLst>
          </p:cNvPr>
          <p:cNvSpPr txBox="1"/>
          <p:nvPr/>
        </p:nvSpPr>
        <p:spPr>
          <a:xfrm>
            <a:off x="9108057" y="1723235"/>
            <a:ext cx="204632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products_delete.jsp</a:t>
            </a:r>
            <a:endParaRPr lang="en-PH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4D0834-5165-8B49-4DDF-7DC6091B471B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8382282" y="665257"/>
            <a:ext cx="62718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7A986-55FF-F603-FC42-7AD20936D3CC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8382282" y="1043408"/>
            <a:ext cx="627184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6FB57B-B08B-D3E1-2B56-9EE8268B3397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>
            <a:off x="8382282" y="1043408"/>
            <a:ext cx="725775" cy="86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7E552A2-98EE-A78C-BE10-CDDDF99AEA1A}"/>
              </a:ext>
            </a:extLst>
          </p:cNvPr>
          <p:cNvSpPr txBox="1"/>
          <p:nvPr/>
        </p:nvSpPr>
        <p:spPr>
          <a:xfrm>
            <a:off x="7379565" y="3965394"/>
            <a:ext cx="1205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contact.jsp</a:t>
            </a:r>
            <a:endParaRPr lang="en-PH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2D6085-FBF7-A5B9-CCA7-60FED7792C6D}"/>
              </a:ext>
            </a:extLst>
          </p:cNvPr>
          <p:cNvCxnSpPr>
            <a:cxnSpLocks/>
          </p:cNvCxnSpPr>
          <p:nvPr/>
        </p:nvCxnSpPr>
        <p:spPr>
          <a:xfrm>
            <a:off x="5967719" y="2325525"/>
            <a:ext cx="1844998" cy="163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C2EFEB-1120-2711-E8A1-48753F5011C5}"/>
              </a:ext>
            </a:extLst>
          </p:cNvPr>
          <p:cNvSpPr txBox="1"/>
          <p:nvPr/>
        </p:nvSpPr>
        <p:spPr>
          <a:xfrm>
            <a:off x="9108057" y="2639115"/>
            <a:ext cx="1675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report_sales.jsp</a:t>
            </a:r>
            <a:endParaRPr lang="en-PH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1870C0-F7AA-B033-5D74-EF6F48E78652}"/>
              </a:ext>
            </a:extLst>
          </p:cNvPr>
          <p:cNvSpPr txBox="1"/>
          <p:nvPr/>
        </p:nvSpPr>
        <p:spPr>
          <a:xfrm>
            <a:off x="9206648" y="3264819"/>
            <a:ext cx="1790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report_stocks.jsp</a:t>
            </a:r>
            <a:endParaRPr lang="en-PH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1EA550-8092-102A-66B8-33E283370AE4}"/>
              </a:ext>
            </a:extLst>
          </p:cNvPr>
          <p:cNvCxnSpPr>
            <a:cxnSpLocks/>
            <a:stCxn id="28" idx="3"/>
            <a:endCxn id="75" idx="1"/>
          </p:cNvCxnSpPr>
          <p:nvPr/>
        </p:nvCxnSpPr>
        <p:spPr>
          <a:xfrm>
            <a:off x="6542419" y="2083804"/>
            <a:ext cx="2565638" cy="73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56BC6D-2545-C1A1-3A77-B6C37341F575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594129" y="2220182"/>
            <a:ext cx="2612519" cy="122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A2181A-3360-84E5-BED6-4C3E60243381}"/>
              </a:ext>
            </a:extLst>
          </p:cNvPr>
          <p:cNvCxnSpPr>
            <a:endCxn id="58" idx="0"/>
          </p:cNvCxnSpPr>
          <p:nvPr/>
        </p:nvCxnSpPr>
        <p:spPr>
          <a:xfrm>
            <a:off x="4149969" y="3429000"/>
            <a:ext cx="878145" cy="23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9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drawde</dc:creator>
  <cp:lastModifiedBy>drawde bernardo</cp:lastModifiedBy>
  <cp:revision>2</cp:revision>
  <dcterms:created xsi:type="dcterms:W3CDTF">2022-05-03T02:37:25Z</dcterms:created>
  <dcterms:modified xsi:type="dcterms:W3CDTF">2022-05-03T03:06:44Z</dcterms:modified>
</cp:coreProperties>
</file>