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wed-dev-final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927d8d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927d8d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a1d8e3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a1d8e3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c731ee4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c731ee4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4f0e51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4f0e51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4f0e51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4f0e51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26e3f7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26e3f7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d0e962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d0e962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0d0e962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0d0e962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d0e962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d0e96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a1d8e3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a1d8e3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http://localhost/wed-dev-final/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a1d8e3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a1d8e3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sci331.cs.montana.edu/~n16b756/wed-dev-final/" TargetMode="External"/><Relationship Id="rId4" Type="http://schemas.openxmlformats.org/officeDocument/2006/relationships/hyperlink" Target="https://csci331.cs.montana.edu/~n16b756/recip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DD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705" y="0"/>
            <a:ext cx="417609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InstaFresh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24292F"/>
                </a:solidFill>
              </a:rPr>
              <a:t>A Customized Grocery Delivery Service</a:t>
            </a:r>
            <a:endParaRPr sz="2300">
              <a:solidFill>
                <a:srgbClr val="24292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91150" y="3449275"/>
            <a:ext cx="1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Website: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https://csci331.cs.montana.edu/~n16b756/instafresh/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Recipe Card Design: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https://csci331.cs.montana.edu/~n16b756/recipes</a:t>
            </a:r>
            <a:r>
              <a:rPr lang="en"/>
              <a:t>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 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31975" y="1105050"/>
            <a:ext cx="8247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InstaCart API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Messy code with no framework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new recipes is a pain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00" y="1092975"/>
            <a:ext cx="3127816" cy="208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Port prototype to MERN stack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Add/remove ingredients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Delivery status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“What you’ll receive”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Reimplement </a:t>
            </a:r>
            <a:r>
              <a:rPr lang="en">
                <a:solidFill>
                  <a:schemeClr val="dk1"/>
                </a:solidFill>
              </a:rPr>
              <a:t>recipes</a:t>
            </a:r>
            <a:r>
              <a:rPr lang="en">
                <a:solidFill>
                  <a:schemeClr val="dk1"/>
                </a:solidFill>
              </a:rPr>
              <a:t> cards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login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Payment 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Dealing with Cease and Desists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100" y="1589613"/>
            <a:ext cx="2542126" cy="25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02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InstaCart?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760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InstaCart is a </a:t>
            </a:r>
            <a:r>
              <a:rPr lang="en" sz="2800"/>
              <a:t>grocery delivery service, allowing customers to shop at local grocery stores via the mobile app or website. </a:t>
            </a:r>
            <a:endParaRPr sz="2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701" y="3008750"/>
            <a:ext cx="2374653" cy="19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02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HelloFresh?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60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HelloFresh is a meal-kit provider that delivers pre-portioned fresh ingredients for customer-selected recipes directly to their doorstep.</a:t>
            </a:r>
            <a:endParaRPr sz="2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76" y="3119250"/>
            <a:ext cx="1751725" cy="14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149" y="2921425"/>
            <a:ext cx="1692950" cy="16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3"/>
            <a:endCxn id="74" idx="1"/>
          </p:cNvCxnSpPr>
          <p:nvPr/>
        </p:nvCxnSpPr>
        <p:spPr>
          <a:xfrm>
            <a:off x="2750100" y="3866812"/>
            <a:ext cx="5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6" idx="3"/>
          </p:cNvCxnSpPr>
          <p:nvPr/>
        </p:nvCxnSpPr>
        <p:spPr>
          <a:xfrm>
            <a:off x="5671864" y="3933712"/>
            <a:ext cx="536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138" y="3186150"/>
            <a:ext cx="2199726" cy="1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02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InstaFresh?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60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InstaFresh is the pairing of HelloFresh and InstaCart to select gourmet recipes and deliver all the necessary fresh ingredients right to your doorstep from local grocery stores.</a:t>
            </a:r>
            <a:endParaRPr sz="2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62" y="3174500"/>
            <a:ext cx="1692926" cy="13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76" y="3119250"/>
            <a:ext cx="1751725" cy="14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149" y="2921425"/>
            <a:ext cx="1692950" cy="16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>
            <a:stCxn id="84" idx="3"/>
            <a:endCxn id="83" idx="1"/>
          </p:cNvCxnSpPr>
          <p:nvPr/>
        </p:nvCxnSpPr>
        <p:spPr>
          <a:xfrm>
            <a:off x="2750100" y="3866812"/>
            <a:ext cx="5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5160363" y="3861425"/>
            <a:ext cx="1041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24250" y="1152475"/>
            <a:ext cx="41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Agile-style board to assign project tasks and track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2483300"/>
            <a:ext cx="4177748" cy="238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04" y="2510876"/>
            <a:ext cx="3553399" cy="23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278900" y="1284650"/>
            <a:ext cx="35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</a:t>
            </a:r>
            <a:r>
              <a:rPr lang="en"/>
              <a:t>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-Version control for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</a:t>
            </a:r>
            <a:r>
              <a:rPr lang="en"/>
              <a:t>Design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0" y="2364851"/>
            <a:ext cx="2069253" cy="67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985" y="2446917"/>
            <a:ext cx="2541394" cy="50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231" y="2052150"/>
            <a:ext cx="2305370" cy="110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817" y="2250020"/>
            <a:ext cx="902579" cy="90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7651" y="2250021"/>
            <a:ext cx="902579" cy="90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1938" y="3732350"/>
            <a:ext cx="1789324" cy="11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362738" y="3873925"/>
            <a:ext cx="26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also considered HelloCart as an alternative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</a:t>
            </a:r>
            <a:r>
              <a:rPr lang="en"/>
              <a:t>Design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00" y="2578175"/>
            <a:ext cx="1380100" cy="13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700" y="2356525"/>
            <a:ext cx="581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17500" y="1487525"/>
            <a:ext cx="261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Adobe Illustrator to create logo, icon, and color </a:t>
            </a:r>
            <a:r>
              <a:rPr lang="en"/>
              <a:t>palette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045875" y="3206525"/>
            <a:ext cx="4248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285900" y="2954450"/>
            <a:ext cx="424800" cy="400200"/>
          </a:xfrm>
          <a:prstGeom prst="ellipse">
            <a:avLst/>
          </a:prstGeom>
          <a:solidFill>
            <a:srgbClr val="95DB1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438300" y="3287825"/>
            <a:ext cx="424800" cy="400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122450" y="1487525"/>
            <a:ext cx="261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collapsed menu for mobile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269963" y="1487525"/>
            <a:ext cx="26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bootstrap to style general page layout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599" y="2207926"/>
            <a:ext cx="2615701" cy="16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144" y="2256195"/>
            <a:ext cx="2453506" cy="13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 for Recipes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56831" t="0"/>
          <a:stretch/>
        </p:blipFill>
        <p:spPr>
          <a:xfrm>
            <a:off x="152400" y="1170125"/>
            <a:ext cx="8819727" cy="3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Grocery List Builder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575" y="284777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575" y="898875"/>
            <a:ext cx="2857500" cy="17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31975" y="1105050"/>
            <a:ext cx="545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Select/Unselect Desired Recipes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Generate Grocery List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Submit Grocery List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Considerations: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recipes have repeat ingredients, so we must add or subtract ingredient amounts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no selections are made, you can not submit an order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