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085B8-6C15-4999-9E8D-9FAF38639F43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6B59A-E165-4316-836C-D0B1E6FCE54C}" v="26" dt="2019-11-15T15:05:3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Finn" userId="04ec831689f5bec4" providerId="LiveId" clId="{4F57F752-2E07-4720-9D2C-1D5B861BEA01}"/>
    <pc:docChg chg="undo custSel mod addSld delSld modSld sldOrd modSection">
      <pc:chgData name="Larry Finn" userId="04ec831689f5bec4" providerId="LiveId" clId="{4F57F752-2E07-4720-9D2C-1D5B861BEA01}" dt="2019-11-15T15:05:58.390" v="4668" actId="27636"/>
      <pc:docMkLst>
        <pc:docMk/>
      </pc:docMkLst>
      <pc:sldChg chg="modSp">
        <pc:chgData name="Larry Finn" userId="04ec831689f5bec4" providerId="LiveId" clId="{4F57F752-2E07-4720-9D2C-1D5B861BEA01}" dt="2019-11-15T14:29:09.725" v="227" actId="20577"/>
        <pc:sldMkLst>
          <pc:docMk/>
          <pc:sldMk cId="2076182333" sldId="256"/>
        </pc:sldMkLst>
        <pc:spChg chg="mod">
          <ac:chgData name="Larry Finn" userId="04ec831689f5bec4" providerId="LiveId" clId="{4F57F752-2E07-4720-9D2C-1D5B861BEA01}" dt="2019-11-15T14:29:09.725" v="227" actId="20577"/>
          <ac:spMkLst>
            <pc:docMk/>
            <pc:sldMk cId="2076182333" sldId="256"/>
            <ac:spMk id="2" creationId="{8784C8A9-7F98-417F-8306-F22C03DD6CDB}"/>
          </ac:spMkLst>
        </pc:spChg>
      </pc:sldChg>
      <pc:sldChg chg="modSp">
        <pc:chgData name="Larry Finn" userId="04ec831689f5bec4" providerId="LiveId" clId="{4F57F752-2E07-4720-9D2C-1D5B861BEA01}" dt="2019-11-15T15:05:16.585" v="4657" actId="20577"/>
        <pc:sldMkLst>
          <pc:docMk/>
          <pc:sldMk cId="2997620181" sldId="258"/>
        </pc:sldMkLst>
        <pc:spChg chg="mod">
          <ac:chgData name="Larry Finn" userId="04ec831689f5bec4" providerId="LiveId" clId="{4F57F752-2E07-4720-9D2C-1D5B861BEA01}" dt="2019-11-15T15:05:16.585" v="4657" actId="20577"/>
          <ac:spMkLst>
            <pc:docMk/>
            <pc:sldMk cId="2997620181" sldId="258"/>
            <ac:spMk id="3" creationId="{09E5EF2D-C702-4BCE-B02C-EDBC01057AD7}"/>
          </ac:spMkLst>
        </pc:spChg>
      </pc:sldChg>
      <pc:sldChg chg="del">
        <pc:chgData name="Larry Finn" userId="04ec831689f5bec4" providerId="LiveId" clId="{4F57F752-2E07-4720-9D2C-1D5B861BEA01}" dt="2019-11-15T14:27:47.431" v="1" actId="2696"/>
        <pc:sldMkLst>
          <pc:docMk/>
          <pc:sldMk cId="3838112369" sldId="259"/>
        </pc:sldMkLst>
      </pc:sldChg>
      <pc:sldChg chg="del">
        <pc:chgData name="Larry Finn" userId="04ec831689f5bec4" providerId="LiveId" clId="{4F57F752-2E07-4720-9D2C-1D5B861BEA01}" dt="2019-11-15T14:27:35.913" v="0" actId="2696"/>
        <pc:sldMkLst>
          <pc:docMk/>
          <pc:sldMk cId="3334303720" sldId="261"/>
        </pc:sldMkLst>
      </pc:sldChg>
      <pc:sldChg chg="del">
        <pc:chgData name="Larry Finn" userId="04ec831689f5bec4" providerId="LiveId" clId="{4F57F752-2E07-4720-9D2C-1D5B861BEA01}" dt="2019-11-15T14:27:47.447" v="2" actId="2696"/>
        <pc:sldMkLst>
          <pc:docMk/>
          <pc:sldMk cId="968924371" sldId="262"/>
        </pc:sldMkLst>
      </pc:sldChg>
      <pc:sldChg chg="del">
        <pc:chgData name="Larry Finn" userId="04ec831689f5bec4" providerId="LiveId" clId="{4F57F752-2E07-4720-9D2C-1D5B861BEA01}" dt="2019-11-15T14:27:47.492" v="3" actId="2696"/>
        <pc:sldMkLst>
          <pc:docMk/>
          <pc:sldMk cId="2262533040" sldId="263"/>
        </pc:sldMkLst>
      </pc:sldChg>
      <pc:sldChg chg="modSp">
        <pc:chgData name="Larry Finn" userId="04ec831689f5bec4" providerId="LiveId" clId="{4F57F752-2E07-4720-9D2C-1D5B861BEA01}" dt="2019-11-15T14:33:16.112" v="571" actId="20577"/>
        <pc:sldMkLst>
          <pc:docMk/>
          <pc:sldMk cId="2376596992" sldId="264"/>
        </pc:sldMkLst>
        <pc:spChg chg="mod">
          <ac:chgData name="Larry Finn" userId="04ec831689f5bec4" providerId="LiveId" clId="{4F57F752-2E07-4720-9D2C-1D5B861BEA01}" dt="2019-11-15T14:28:52.128" v="152" actId="20577"/>
          <ac:spMkLst>
            <pc:docMk/>
            <pc:sldMk cId="2376596992" sldId="264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33:16.112" v="571" actId="20577"/>
          <ac:spMkLst>
            <pc:docMk/>
            <pc:sldMk cId="2376596992" sldId="264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37:09.124" v="852" actId="115"/>
        <pc:sldMkLst>
          <pc:docMk/>
          <pc:sldMk cId="2484813143" sldId="265"/>
        </pc:sldMkLst>
        <pc:spChg chg="mod">
          <ac:chgData name="Larry Finn" userId="04ec831689f5bec4" providerId="LiveId" clId="{4F57F752-2E07-4720-9D2C-1D5B861BEA01}" dt="2019-11-15T14:35:50.526" v="592" actId="20577"/>
          <ac:spMkLst>
            <pc:docMk/>
            <pc:sldMk cId="2484813143" sldId="265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37:09.124" v="852" actId="115"/>
          <ac:spMkLst>
            <pc:docMk/>
            <pc:sldMk cId="2484813143" sldId="265"/>
            <ac:spMk id="3" creationId="{F329CEA9-65C2-4992-AA4A-3729C4B1AD9F}"/>
          </ac:spMkLst>
        </pc:spChg>
      </pc:sldChg>
      <pc:sldChg chg="del">
        <pc:chgData name="Larry Finn" userId="04ec831689f5bec4" providerId="LiveId" clId="{4F57F752-2E07-4720-9D2C-1D5B861BEA01}" dt="2019-11-15T14:27:47.499" v="4" actId="2696"/>
        <pc:sldMkLst>
          <pc:docMk/>
          <pc:sldMk cId="4238789562" sldId="265"/>
        </pc:sldMkLst>
      </pc:sldChg>
      <pc:sldChg chg="modSp add">
        <pc:chgData name="Larry Finn" userId="04ec831689f5bec4" providerId="LiveId" clId="{4F57F752-2E07-4720-9D2C-1D5B861BEA01}" dt="2019-11-15T14:39:56.670" v="1276" actId="20577"/>
        <pc:sldMkLst>
          <pc:docMk/>
          <pc:sldMk cId="1348815547" sldId="266"/>
        </pc:sldMkLst>
        <pc:spChg chg="mod">
          <ac:chgData name="Larry Finn" userId="04ec831689f5bec4" providerId="LiveId" clId="{4F57F752-2E07-4720-9D2C-1D5B861BEA01}" dt="2019-11-15T14:38:05.815" v="908" actId="20577"/>
          <ac:spMkLst>
            <pc:docMk/>
            <pc:sldMk cId="1348815547" sldId="266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39:56.670" v="1276" actId="20577"/>
          <ac:spMkLst>
            <pc:docMk/>
            <pc:sldMk cId="1348815547" sldId="266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44:55.033" v="1830" actId="20577"/>
        <pc:sldMkLst>
          <pc:docMk/>
          <pc:sldMk cId="2149820779" sldId="267"/>
        </pc:sldMkLst>
        <pc:spChg chg="mod">
          <ac:chgData name="Larry Finn" userId="04ec831689f5bec4" providerId="LiveId" clId="{4F57F752-2E07-4720-9D2C-1D5B861BEA01}" dt="2019-11-15T14:40:14.184" v="1284" actId="20577"/>
          <ac:spMkLst>
            <pc:docMk/>
            <pc:sldMk cId="2149820779" sldId="267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44:55.033" v="1830" actId="20577"/>
          <ac:spMkLst>
            <pc:docMk/>
            <pc:sldMk cId="2149820779" sldId="267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46:26.265" v="2078" actId="20577"/>
        <pc:sldMkLst>
          <pc:docMk/>
          <pc:sldMk cId="469063095" sldId="268"/>
        </pc:sldMkLst>
        <pc:spChg chg="mod">
          <ac:chgData name="Larry Finn" userId="04ec831689f5bec4" providerId="LiveId" clId="{4F57F752-2E07-4720-9D2C-1D5B861BEA01}" dt="2019-11-15T14:45:20.333" v="1873" actId="20577"/>
          <ac:spMkLst>
            <pc:docMk/>
            <pc:sldMk cId="469063095" sldId="268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46:26.265" v="2078" actId="20577"/>
          <ac:spMkLst>
            <pc:docMk/>
            <pc:sldMk cId="469063095" sldId="268"/>
            <ac:spMk id="3" creationId="{F329CEA9-65C2-4992-AA4A-3729C4B1AD9F}"/>
          </ac:spMkLst>
        </pc:spChg>
      </pc:sldChg>
      <pc:sldChg chg="addSp delSp modSp add mod setBg">
        <pc:chgData name="Larry Finn" userId="04ec831689f5bec4" providerId="LiveId" clId="{4F57F752-2E07-4720-9D2C-1D5B861BEA01}" dt="2019-11-15T14:50:10.544" v="2240" actId="1076"/>
        <pc:sldMkLst>
          <pc:docMk/>
          <pc:sldMk cId="4225742873" sldId="269"/>
        </pc:sldMkLst>
        <pc:spChg chg="mod">
          <ac:chgData name="Larry Finn" userId="04ec831689f5bec4" providerId="LiveId" clId="{4F57F752-2E07-4720-9D2C-1D5B861BEA01}" dt="2019-11-15T14:47:47.300" v="2121" actId="26606"/>
          <ac:spMkLst>
            <pc:docMk/>
            <pc:sldMk cId="4225742873" sldId="269"/>
            <ac:spMk id="2" creationId="{3F0518D8-294F-498D-AED5-DD7E7E9BA44B}"/>
          </ac:spMkLst>
        </pc:spChg>
        <pc:spChg chg="del mod">
          <ac:chgData name="Larry Finn" userId="04ec831689f5bec4" providerId="LiveId" clId="{4F57F752-2E07-4720-9D2C-1D5B861BEA01}" dt="2019-11-15T14:47:39.776" v="2118"/>
          <ac:spMkLst>
            <pc:docMk/>
            <pc:sldMk cId="4225742873" sldId="269"/>
            <ac:spMk id="3" creationId="{F329CEA9-65C2-4992-AA4A-3729C4B1AD9F}"/>
          </ac:spMkLst>
        </pc:spChg>
        <pc:spChg chg="mod">
          <ac:chgData name="Larry Finn" userId="04ec831689f5bec4" providerId="LiveId" clId="{4F57F752-2E07-4720-9D2C-1D5B861BEA01}" dt="2019-11-15T14:48:20.857" v="2182" actId="27636"/>
          <ac:spMkLst>
            <pc:docMk/>
            <pc:sldMk cId="4225742873" sldId="269"/>
            <ac:spMk id="4" creationId="{8183BAFA-85F4-4C6C-B0AA-CE60032D0AA7}"/>
          </ac:spMkLst>
        </pc:spChg>
        <pc:spChg chg="add del mod">
          <ac:chgData name="Larry Finn" userId="04ec831689f5bec4" providerId="LiveId" clId="{4F57F752-2E07-4720-9D2C-1D5B861BEA01}" dt="2019-11-15T14:50:04.185" v="2237" actId="478"/>
          <ac:spMkLst>
            <pc:docMk/>
            <pc:sldMk cId="4225742873" sldId="269"/>
            <ac:spMk id="10" creationId="{DEB51B47-DEAF-4941-93CC-A0C71B998EE9}"/>
          </ac:spMkLst>
        </pc:spChg>
        <pc:picChg chg="add mod">
          <ac:chgData name="Larry Finn" userId="04ec831689f5bec4" providerId="LiveId" clId="{4F57F752-2E07-4720-9D2C-1D5B861BEA01}" dt="2019-11-15T14:50:10.544" v="2240" actId="1076"/>
          <ac:picMkLst>
            <pc:docMk/>
            <pc:sldMk cId="4225742873" sldId="269"/>
            <ac:picMk id="6" creationId="{513418A8-9EBE-407F-904C-C85034A94B40}"/>
          </ac:picMkLst>
        </pc:picChg>
      </pc:sldChg>
      <pc:sldChg chg="modSp add ord">
        <pc:chgData name="Larry Finn" userId="04ec831689f5bec4" providerId="LiveId" clId="{4F57F752-2E07-4720-9D2C-1D5B861BEA01}" dt="2019-11-15T14:50:26.819" v="2289" actId="27636"/>
        <pc:sldMkLst>
          <pc:docMk/>
          <pc:sldMk cId="557071522" sldId="270"/>
        </pc:sldMkLst>
        <pc:spChg chg="mod">
          <ac:chgData name="Larry Finn" userId="04ec831689f5bec4" providerId="LiveId" clId="{4F57F752-2E07-4720-9D2C-1D5B861BEA01}" dt="2019-11-15T14:50:24.653" v="2287" actId="20577"/>
          <ac:spMkLst>
            <pc:docMk/>
            <pc:sldMk cId="557071522" sldId="270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50:26.819" v="2289" actId="27636"/>
          <ac:spMkLst>
            <pc:docMk/>
            <pc:sldMk cId="557071522" sldId="270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51:35.985" v="2676"/>
        <pc:sldMkLst>
          <pc:docMk/>
          <pc:sldMk cId="3599694006" sldId="271"/>
        </pc:sldMkLst>
        <pc:spChg chg="mod">
          <ac:chgData name="Larry Finn" userId="04ec831689f5bec4" providerId="LiveId" clId="{4F57F752-2E07-4720-9D2C-1D5B861BEA01}" dt="2019-11-15T14:50:38.777" v="2306" actId="20577"/>
          <ac:spMkLst>
            <pc:docMk/>
            <pc:sldMk cId="3599694006" sldId="271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51:35.985" v="2676"/>
          <ac:spMkLst>
            <pc:docMk/>
            <pc:sldMk cId="3599694006" sldId="271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54:56.171" v="3179" actId="27636"/>
        <pc:sldMkLst>
          <pc:docMk/>
          <pc:sldMk cId="1634801916" sldId="272"/>
        </pc:sldMkLst>
        <pc:spChg chg="mod">
          <ac:chgData name="Larry Finn" userId="04ec831689f5bec4" providerId="LiveId" clId="{4F57F752-2E07-4720-9D2C-1D5B861BEA01}" dt="2019-11-15T14:52:10.281" v="2753" actId="20577"/>
          <ac:spMkLst>
            <pc:docMk/>
            <pc:sldMk cId="1634801916" sldId="272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54:56.171" v="3179" actId="27636"/>
          <ac:spMkLst>
            <pc:docMk/>
            <pc:sldMk cId="1634801916" sldId="272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4:56:44.729" v="3555" actId="403"/>
        <pc:sldMkLst>
          <pc:docMk/>
          <pc:sldMk cId="3903475535" sldId="273"/>
        </pc:sldMkLst>
        <pc:spChg chg="mod">
          <ac:chgData name="Larry Finn" userId="04ec831689f5bec4" providerId="LiveId" clId="{4F57F752-2E07-4720-9D2C-1D5B861BEA01}" dt="2019-11-15T14:55:16.904" v="3198" actId="20577"/>
          <ac:spMkLst>
            <pc:docMk/>
            <pc:sldMk cId="3903475535" sldId="273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4:56:44.729" v="3555" actId="403"/>
          <ac:spMkLst>
            <pc:docMk/>
            <pc:sldMk cId="3903475535" sldId="273"/>
            <ac:spMk id="3" creationId="{F329CEA9-65C2-4992-AA4A-3729C4B1AD9F}"/>
          </ac:spMkLst>
        </pc:spChg>
      </pc:sldChg>
      <pc:sldChg chg="modSp add">
        <pc:chgData name="Larry Finn" userId="04ec831689f5bec4" providerId="LiveId" clId="{4F57F752-2E07-4720-9D2C-1D5B861BEA01}" dt="2019-11-15T15:00:55.339" v="4128" actId="20577"/>
        <pc:sldMkLst>
          <pc:docMk/>
          <pc:sldMk cId="3167601031" sldId="274"/>
        </pc:sldMkLst>
        <pc:spChg chg="mod">
          <ac:chgData name="Larry Finn" userId="04ec831689f5bec4" providerId="LiveId" clId="{4F57F752-2E07-4720-9D2C-1D5B861BEA01}" dt="2019-11-15T14:58:30.646" v="3616" actId="20577"/>
          <ac:spMkLst>
            <pc:docMk/>
            <pc:sldMk cId="3167601031" sldId="274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5:00:55.339" v="4128" actId="20577"/>
          <ac:spMkLst>
            <pc:docMk/>
            <pc:sldMk cId="3167601031" sldId="274"/>
            <ac:spMk id="3" creationId="{F329CEA9-65C2-4992-AA4A-3729C4B1AD9F}"/>
          </ac:spMkLst>
        </pc:spChg>
      </pc:sldChg>
      <pc:sldChg chg="addSp delSp modSp add mod setBg">
        <pc:chgData name="Larry Finn" userId="04ec831689f5bec4" providerId="LiveId" clId="{4F57F752-2E07-4720-9D2C-1D5B861BEA01}" dt="2019-11-15T15:05:58.390" v="4668" actId="27636"/>
        <pc:sldMkLst>
          <pc:docMk/>
          <pc:sldMk cId="4215827199" sldId="275"/>
        </pc:sldMkLst>
        <pc:spChg chg="mo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2" creationId="{3F0518D8-294F-498D-AED5-DD7E7E9BA44B}"/>
          </ac:spMkLst>
        </pc:spChg>
        <pc:spChg chg="mod">
          <ac:chgData name="Larry Finn" userId="04ec831689f5bec4" providerId="LiveId" clId="{4F57F752-2E07-4720-9D2C-1D5B861BEA01}" dt="2019-11-15T15:05:58.390" v="4668" actId="27636"/>
          <ac:spMkLst>
            <pc:docMk/>
            <pc:sldMk cId="4215827199" sldId="275"/>
            <ac:spMk id="3" creationId="{F329CEA9-65C2-4992-AA4A-3729C4B1AD9F}"/>
          </ac:spMkLst>
        </pc:spChg>
        <pc:spChg chg="mod or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4" creationId="{8183BAFA-85F4-4C6C-B0AA-CE60032D0AA7}"/>
          </ac:spMkLst>
        </pc:spChg>
        <pc:spChg chg="add del">
          <ac:chgData name="Larry Finn" userId="04ec831689f5bec4" providerId="LiveId" clId="{4F57F752-2E07-4720-9D2C-1D5B861BEA01}" dt="2019-11-15T15:05:01.587" v="4628" actId="26606"/>
          <ac:spMkLst>
            <pc:docMk/>
            <pc:sldMk cId="4215827199" sldId="275"/>
            <ac:spMk id="11" creationId="{3BCB5F6A-9EB0-40B0-9D13-3023E9A20508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15" creationId="{3F088236-D655-4F88-B238-E16762358025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17" creationId="{3DAC0C92-199E-475C-9390-119A9B027276}"/>
          </ac:spMkLst>
        </pc:spChg>
        <pc:spChg chg="add mod">
          <ac:chgData name="Larry Finn" userId="04ec831689f5bec4" providerId="LiveId" clId="{4F57F752-2E07-4720-9D2C-1D5B861BEA01}" dt="2019-11-15T15:05:52.304" v="4666" actId="1076"/>
          <ac:spMkLst>
            <pc:docMk/>
            <pc:sldMk cId="4215827199" sldId="275"/>
            <ac:spMk id="18" creationId="{392437B2-BD1D-4B1B-A64A-D620E3E46C4D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19" creationId="{C4CFB339-0ED8-4FE2-9EF1-6D1375B8499B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21" creationId="{31896C80-2069-4431-9C19-83B913734490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23" creationId="{BF120A21-0841-4823-B0C4-28AEBCEF9B78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25" creationId="{DBB05BAE-BBD3-4289-899F-A6851503C6B0}"/>
          </ac:spMkLst>
        </pc:spChg>
        <pc:spChg chg="add">
          <ac:chgData name="Larry Finn" userId="04ec831689f5bec4" providerId="LiveId" clId="{4F57F752-2E07-4720-9D2C-1D5B861BEA01}" dt="2019-11-15T15:05:01.608" v="4629" actId="26606"/>
          <ac:spMkLst>
            <pc:docMk/>
            <pc:sldMk cId="4215827199" sldId="275"/>
            <ac:spMk id="27" creationId="{9874D11C-36F5-4BBE-A490-019A54E953B0}"/>
          </ac:spMkLst>
        </pc:spChg>
        <pc:picChg chg="add mod ord">
          <ac:chgData name="Larry Finn" userId="04ec831689f5bec4" providerId="LiveId" clId="{4F57F752-2E07-4720-9D2C-1D5B861BEA01}" dt="2019-11-15T15:05:01.608" v="4629" actId="26606"/>
          <ac:picMkLst>
            <pc:docMk/>
            <pc:sldMk cId="4215827199" sldId="275"/>
            <ac:picMk id="6" creationId="{4327AF74-78F9-4FA7-8856-559E4D338A20}"/>
          </ac:picMkLst>
        </pc:picChg>
        <pc:cxnChg chg="add">
          <ac:chgData name="Larry Finn" userId="04ec831689f5bec4" providerId="LiveId" clId="{4F57F752-2E07-4720-9D2C-1D5B861BEA01}" dt="2019-11-15T15:05:01.608" v="4629" actId="26606"/>
          <ac:cxnSpMkLst>
            <pc:docMk/>
            <pc:sldMk cId="4215827199" sldId="275"/>
            <ac:cxnSpMk id="13" creationId="{2AFD8CBA-54A3-4363-991B-B9C631BBFA74}"/>
          </ac:cxnSpMkLst>
        </pc:cxnChg>
        <pc:cxnChg chg="add">
          <ac:chgData name="Larry Finn" userId="04ec831689f5bec4" providerId="LiveId" clId="{4F57F752-2E07-4720-9D2C-1D5B861BEA01}" dt="2019-11-15T15:05:01.608" v="4629" actId="26606"/>
          <ac:cxnSpMkLst>
            <pc:docMk/>
            <pc:sldMk cId="4215827199" sldId="275"/>
            <ac:cxnSpMk id="14" creationId="{64FA5DFF-7FE6-4855-84E6-DFA78EE978BD}"/>
          </ac:cxnSpMkLst>
        </pc:cxnChg>
      </pc:sldChg>
      <pc:sldChg chg="addSp modSp add del">
        <pc:chgData name="Larry Finn" userId="04ec831689f5bec4" providerId="LiveId" clId="{4F57F752-2E07-4720-9D2C-1D5B861BEA01}" dt="2019-11-15T15:04:54.169" v="4623" actId="2696"/>
        <pc:sldMkLst>
          <pc:docMk/>
          <pc:sldMk cId="3364104276" sldId="276"/>
        </pc:sldMkLst>
        <pc:picChg chg="add mod">
          <ac:chgData name="Larry Finn" userId="04ec831689f5bec4" providerId="LiveId" clId="{4F57F752-2E07-4720-9D2C-1D5B861BEA01}" dt="2019-11-15T15:04:49.398" v="4622" actId="962"/>
          <ac:picMkLst>
            <pc:docMk/>
            <pc:sldMk cId="3364104276" sldId="276"/>
            <ac:picMk id="6" creationId="{D4CDBBBC-52AB-4D09-AC8E-D2550595D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EEFD-8173-4B2B-A64F-F0FDF5001BE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34B2E-93B5-4227-B539-825C7C45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7B29-7256-4AC4-8B99-CDC49DA9BA8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B39-5B94-4694-B816-9F76DB6F60B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377-57D7-44E8-889B-0D47DA09E22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9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A2E-CADF-4BC1-B814-054B429EB896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8C7-6372-46B2-A236-653A843E84A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94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684-F05F-4CD3-BCE5-7536B43DC68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E40C-1B03-4AA8-A561-632A8A148A4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30B-2D89-48F8-89A4-FF80E338A4B0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A39F-10DF-47FC-BB82-F9C19E8AC37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05C3-1771-4744-B219-54FE77FCB369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011-5DE2-44D0-8E73-EE3A05A03C21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FA4D-2F63-4163-8F8A-23344A6B40B5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8E61-345B-450F-BE3C-E7092D54961B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7DF5-AD14-421B-BFDA-11D9AB9B057B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BF65-3F3F-4967-9CF0-B0464A748701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1F29-6563-4BBE-BECA-BBA92D3B0CD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4C52-4884-43E0-8F3D-DB9BAA28E0A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media-amazon.com/images/M/MV5BNDcyZmFjY2YtN2I1OC00MzU3LWIzZGEtZDA5N2VlNDJjYWI3L2ltYWdlXkEyXkFqcGdeQXVyNTAyODkwOQ@@._V1_SY1000_CR0,0,660,1000_AL_.jpg" TargetMode="External"/><Relationship Id="rId2" Type="http://schemas.openxmlformats.org/officeDocument/2006/relationships/hyperlink" Target="https://i.chzbgr.com/full/7604174592/h106AA14B/we-deal-with-it-in-a-serious-way-is-how-we-deal-with-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8A9-7F98-417F-8306-F22C03DD6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1026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Editing for Common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1DDD-36EF-4D17-937C-DC9106761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SJC South/Laurence Finn</a:t>
            </a:r>
          </a:p>
          <a:p>
            <a:pPr algn="l"/>
            <a:r>
              <a:rPr lang="en-US" sz="2000" dirty="0"/>
              <a:t>November 16,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D864-D39E-4D7E-8C05-A03BAF3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Most errors in clarity result from poor verb choice</a:t>
            </a:r>
          </a:p>
          <a:p>
            <a:r>
              <a:rPr lang="en-US" sz="3200" dirty="0"/>
              <a:t>Try to think literally: is “have” or “give” the right verb, or can you be more literal and specific?</a:t>
            </a:r>
          </a:p>
          <a:p>
            <a:r>
              <a:rPr lang="en-US" sz="3200" dirty="0"/>
              <a:t>A lot of times, a noun in the sentence can be converted into a verb.</a:t>
            </a:r>
          </a:p>
          <a:p>
            <a:r>
              <a:rPr lang="en-US" sz="3200" dirty="0"/>
              <a:t>“I’m going to make a decision shortly” – what’s a better verb here?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80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Positively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200" dirty="0"/>
              <a:t>Negative writing is harder for a reader to process; try to use positive language.</a:t>
            </a:r>
          </a:p>
          <a:p>
            <a:r>
              <a:rPr lang="en-US" sz="3200" dirty="0"/>
              <a:t>“Don’t turn in your essay after the deadline has passed.” – this is too negative</a:t>
            </a:r>
          </a:p>
          <a:p>
            <a:r>
              <a:rPr lang="en-US" sz="3200" dirty="0"/>
              <a:t>“Turn in your essay on time” is a positive form of the same sentence.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47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Exaggeration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000" dirty="0"/>
              <a:t>Words like “always” and “never” should be used sparingly in your writing; often, these are too strong for the situation.</a:t>
            </a:r>
          </a:p>
          <a:p>
            <a:r>
              <a:rPr lang="en-US" sz="3000" dirty="0"/>
              <a:t>“You never listen to me.” “You always forget to take out the trash.”</a:t>
            </a:r>
          </a:p>
          <a:p>
            <a:r>
              <a:rPr lang="en-US" sz="3000" dirty="0"/>
              <a:t>Your thesis statements should be firm, but show moderation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76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onitor, computer, screen, food&#10;&#10;Description automatically generated">
            <a:extLst>
              <a:ext uri="{FF2B5EF4-FFF2-40B4-BE49-F238E27FC236}">
                <a16:creationId xmlns:a16="http://schemas.microsoft.com/office/drawing/2014/main" id="{4327AF74-78F9-4FA7-8856-559E4D338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b="2727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Be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59" y="1255059"/>
            <a:ext cx="4390900" cy="49036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do words like “beautiful” and “rugged” really mean?</a:t>
            </a:r>
          </a:p>
          <a:p>
            <a:r>
              <a:rPr lang="en-US" sz="2400" dirty="0"/>
              <a:t>Instead of using vague descriptive terms, use specific ones.</a:t>
            </a:r>
          </a:p>
          <a:p>
            <a:r>
              <a:rPr lang="en-US" sz="2400" dirty="0"/>
              <a:t>A “rugged” car could be one that’s used in rally racing, with 4-wheel drive and improved shocks</a:t>
            </a:r>
          </a:p>
          <a:p>
            <a:r>
              <a:rPr lang="en-US" sz="2400" dirty="0"/>
              <a:t>Avoid words like “thing” and instead replace them with specific terms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60EB27-D8A0-4473-A4A3-4BC0E19998B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92437B2-BD1D-4B1B-A64A-D620E3E46C4D}"/>
              </a:ext>
            </a:extLst>
          </p:cNvPr>
          <p:cNvSpPr txBox="1">
            <a:spLocks/>
          </p:cNvSpPr>
          <p:nvPr/>
        </p:nvSpPr>
        <p:spPr>
          <a:xfrm>
            <a:off x="4176908" y="5831905"/>
            <a:ext cx="683339" cy="41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60EB27-D8A0-4473-A4A3-4BC0E19998B3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82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50E-3696-4D2E-A63A-6451A50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35" y="1892714"/>
            <a:ext cx="5861328" cy="1476000"/>
          </a:xfrm>
        </p:spPr>
        <p:txBody>
          <a:bodyPr>
            <a:normAutofit/>
          </a:bodyPr>
          <a:lstStyle/>
          <a:p>
            <a:r>
              <a:rPr lang="en-US" sz="6000" dirty="0"/>
              <a:t>Sources/Backup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CEEB-51AB-4FB2-9504-11475F6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918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12EE-1FB4-417E-995C-7D28B55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EF2D-C702-4BCE-B02C-EDBC0105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837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err="1"/>
              <a:t>Lannon</a:t>
            </a:r>
            <a:r>
              <a:rPr lang="en-US" sz="2800" dirty="0"/>
              <a:t>, John M. and Laura J. Gurak. </a:t>
            </a:r>
            <a:r>
              <a:rPr lang="en-US" sz="2800" i="1" dirty="0"/>
              <a:t>Technical </a:t>
            </a:r>
            <a:r>
              <a:rPr lang="en-US" sz="2800" i="1" dirty="0" err="1"/>
              <a:t>Comunication</a:t>
            </a:r>
            <a:r>
              <a:rPr lang="en-US" sz="2800" i="1" dirty="0"/>
              <a:t>.</a:t>
            </a:r>
            <a:r>
              <a:rPr lang="en-US" sz="2800" dirty="0"/>
              <a:t> 14</a:t>
            </a:r>
            <a:r>
              <a:rPr lang="en-US" sz="2800" baseline="30000" dirty="0"/>
              <a:t>th</a:t>
            </a:r>
            <a:r>
              <a:rPr lang="en-US" sz="2800" dirty="0"/>
              <a:t> ed. New York: Pearson Longman, 2017</a:t>
            </a:r>
          </a:p>
          <a:p>
            <a:r>
              <a:rPr lang="en-US" sz="2800" dirty="0"/>
              <a:t>Image on slide 7: </a:t>
            </a:r>
            <a:r>
              <a:rPr lang="en-US" sz="2800" dirty="0">
                <a:hlinkClick r:id="rId2"/>
              </a:rPr>
              <a:t>https://i.chzbgr.com/full/7604174592/h106AA14B/we-deal-with-it-in-a-serious-way-is-how-we-deal-with-it</a:t>
            </a:r>
            <a:r>
              <a:rPr lang="en-US" sz="2800" dirty="0"/>
              <a:t> </a:t>
            </a:r>
          </a:p>
          <a:p>
            <a:r>
              <a:rPr lang="en-US" sz="2800" dirty="0"/>
              <a:t>Image on slide 13: </a:t>
            </a:r>
            <a:r>
              <a:rPr lang="en-US" sz="2800" dirty="0">
                <a:hlinkClick r:id="rId3"/>
              </a:rPr>
              <a:t>https://m.media-amazon.com/images/M/MV5BNDcyZmFjY2YtN2I1OC00MzU3LWIzZGEtZDA5N2VlNDJjYWI3L2ltYWdlXkEyXkFqcGdeQXVyNTAyODkwOQ@@._V1_SY1000_CR0,0,660,1000_AL_.jpg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D1EC-53C9-44BB-AA64-386ABB3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6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Editing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200" dirty="0"/>
              <a:t>Read your essay backwards</a:t>
            </a:r>
          </a:p>
          <a:p>
            <a:pPr lvl="1"/>
            <a:r>
              <a:rPr lang="en-US" sz="3000" dirty="0"/>
              <a:t>Students often rush when they get closer to the end of a draft</a:t>
            </a:r>
          </a:p>
          <a:p>
            <a:r>
              <a:rPr lang="en-US" sz="3200" dirty="0"/>
              <a:t>Print your essay</a:t>
            </a:r>
          </a:p>
          <a:p>
            <a:pPr lvl="1"/>
            <a:r>
              <a:rPr lang="en-US" sz="3000" dirty="0"/>
              <a:t>People read printed material slower than electronic; easier to find errors if you’re going slower</a:t>
            </a:r>
          </a:p>
          <a:p>
            <a:r>
              <a:rPr lang="en-US" sz="3200" dirty="0"/>
              <a:t>Take a break and come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59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200" dirty="0"/>
              <a:t>When using a pronoun (he, she, it), make sure the actual noun it’s referencing is clear.</a:t>
            </a:r>
          </a:p>
          <a:p>
            <a:r>
              <a:rPr lang="en-US" sz="3200" dirty="0"/>
              <a:t>Example of Ambiguity: “Our patients enjoy the warm days while </a:t>
            </a:r>
            <a:r>
              <a:rPr lang="en-US" sz="3200" u="sng" dirty="0"/>
              <a:t>they</a:t>
            </a:r>
            <a:r>
              <a:rPr lang="en-US" sz="3200" dirty="0"/>
              <a:t> last.”</a:t>
            </a:r>
          </a:p>
          <a:p>
            <a:r>
              <a:rPr lang="en-US" sz="3200" dirty="0"/>
              <a:t>“Jack resents his assistant because </a:t>
            </a:r>
            <a:r>
              <a:rPr lang="en-US" sz="3200" u="sng" dirty="0"/>
              <a:t>he</a:t>
            </a:r>
            <a:r>
              <a:rPr lang="en-US" sz="3200" dirty="0"/>
              <a:t> is competitive.”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81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Voice vs. 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200" dirty="0"/>
              <a:t>Active voice involves using a clear subject and verb in your sentence.</a:t>
            </a:r>
          </a:p>
          <a:p>
            <a:pPr lvl="1"/>
            <a:r>
              <a:rPr lang="en-US" sz="3000" dirty="0"/>
              <a:t>“I turned in the essay” is active</a:t>
            </a:r>
          </a:p>
          <a:p>
            <a:r>
              <a:rPr lang="en-US" sz="3200" dirty="0"/>
              <a:t>Typically, active voice is the best choice, because it is the most specific and carries the most information.</a:t>
            </a:r>
          </a:p>
          <a:p>
            <a:r>
              <a:rPr lang="en-US" sz="3200" dirty="0"/>
              <a:t>Active voice is more assertive and, in some cases, can be more ethical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81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Voice vs. Passive Voice,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Passive voice eliminates or obscures (“hides”) the subject of the sentence.</a:t>
            </a:r>
          </a:p>
          <a:p>
            <a:pPr lvl="1"/>
            <a:r>
              <a:rPr lang="en-US" sz="3000" dirty="0"/>
              <a:t>“The essay will be written” is passive because it’s missing a subject (like “I”)</a:t>
            </a:r>
          </a:p>
          <a:p>
            <a:r>
              <a:rPr lang="en-US" sz="3200" dirty="0"/>
              <a:t>If you don’t know who did something, or it doesn’t matter, use passive voice</a:t>
            </a:r>
          </a:p>
          <a:p>
            <a:pPr lvl="1"/>
            <a:r>
              <a:rPr lang="en-US" sz="3000" dirty="0"/>
              <a:t>“My contract was canceled last month” is appropriate since the emphasis should be on “my contract,” not necessarily on whoever ended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82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Wordiness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000" dirty="0"/>
              <a:t>Replace wordy, cliché phrases with shorter, clearer words:</a:t>
            </a:r>
          </a:p>
          <a:p>
            <a:r>
              <a:rPr lang="en-US" sz="3000" dirty="0"/>
              <a:t>Due to the fact that = Because</a:t>
            </a:r>
          </a:p>
          <a:p>
            <a:r>
              <a:rPr lang="en-US" sz="3000" dirty="0"/>
              <a:t>The majority of = Most</a:t>
            </a:r>
          </a:p>
          <a:p>
            <a:r>
              <a:rPr lang="en-US" sz="3000" dirty="0"/>
              <a:t>Readily apparent = Obvious</a:t>
            </a:r>
          </a:p>
          <a:p>
            <a:r>
              <a:rPr lang="en-US" sz="3000" dirty="0"/>
              <a:t>A large number = Many</a:t>
            </a:r>
          </a:p>
          <a:p>
            <a:r>
              <a:rPr lang="en-US" sz="3000" dirty="0"/>
              <a:t>Aware of the fact that = Know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06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Redundancy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13418A8-9EBE-407F-904C-C85034A94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 r="3" b="3"/>
          <a:stretch/>
        </p:blipFill>
        <p:spPr>
          <a:xfrm>
            <a:off x="2102724" y="1549731"/>
            <a:ext cx="6064124" cy="4341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5B60EB27-D8A0-4473-A4A3-4BC0E19998B3}" type="slidenum">
              <a:rPr lang="en-US" sz="2000"/>
              <a:pPr>
                <a:spcAft>
                  <a:spcPts val="600"/>
                </a:spcAft>
              </a:pPr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574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When I mark something as “redundant” in your essays, what I mean is that you’ve used multiple words when fewer could work.</a:t>
            </a:r>
          </a:p>
          <a:p>
            <a:pPr lvl="1"/>
            <a:r>
              <a:rPr lang="en-US" sz="2600" b="1" dirty="0"/>
              <a:t>Example: </a:t>
            </a:r>
            <a:r>
              <a:rPr lang="en-US" sz="2600" dirty="0"/>
              <a:t>“It was a terrible disaster that ruined everything.” Disaster already means terrible, so this is redundant.</a:t>
            </a:r>
          </a:p>
          <a:p>
            <a:pPr lvl="1"/>
            <a:r>
              <a:rPr lang="en-US" sz="2600" b="1" dirty="0"/>
              <a:t>Example: </a:t>
            </a:r>
            <a:r>
              <a:rPr lang="en-US" sz="2600" dirty="0"/>
              <a:t>“I completely eliminated that bottle with my pistol.” There is no difference between “eliminated” and “completely eliminated,” so remove the adverb.</a:t>
            </a:r>
          </a:p>
          <a:p>
            <a:pPr lvl="1"/>
            <a:r>
              <a:rPr lang="en-US" sz="2600" dirty="0"/>
              <a:t>Phrases like “It’s funny how things play out” or “it’s interesting” can be deleted from your writing, because they don’t add any detail or insight.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707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235"/>
            <a:ext cx="8596668" cy="4488329"/>
          </a:xfrm>
        </p:spPr>
        <p:txBody>
          <a:bodyPr>
            <a:normAutofit/>
          </a:bodyPr>
          <a:lstStyle/>
          <a:p>
            <a:r>
              <a:rPr lang="en-US" sz="3000" dirty="0"/>
              <a:t>Writing becomes repetitive when you state the same word, phrase, or idea twice in a short period of time.</a:t>
            </a:r>
          </a:p>
          <a:p>
            <a:pPr lvl="1"/>
            <a:r>
              <a:rPr lang="en-US" sz="2800" dirty="0"/>
              <a:t>“Microsoft Word is helpful for writing essays. Microsoft Excel is great for spreadsheets. Microsoft PowerPoint helps make presentations.”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9694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Editing for Common Errors</vt:lpstr>
      <vt:lpstr>Overall Editing Tips</vt:lpstr>
      <vt:lpstr>Ambiguous Pronouns</vt:lpstr>
      <vt:lpstr>Active Voice vs. Passive Voice</vt:lpstr>
      <vt:lpstr>Active Voice vs. Passive Voice, cont.</vt:lpstr>
      <vt:lpstr>Avoid Wordiness</vt:lpstr>
      <vt:lpstr>Redundancy</vt:lpstr>
      <vt:lpstr>Redundancy, Cont.</vt:lpstr>
      <vt:lpstr>Repetition</vt:lpstr>
      <vt:lpstr>Weak Verbs</vt:lpstr>
      <vt:lpstr>Write Positively</vt:lpstr>
      <vt:lpstr>Avoid Exaggeration</vt:lpstr>
      <vt:lpstr>Be Specific</vt:lpstr>
      <vt:lpstr>Sources/Backup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for Common Errors</dc:title>
  <dc:creator>Larry Finn</dc:creator>
  <cp:lastModifiedBy>Larry Finn</cp:lastModifiedBy>
  <cp:revision>1</cp:revision>
  <dcterms:created xsi:type="dcterms:W3CDTF">2019-11-15T15:05:01Z</dcterms:created>
  <dcterms:modified xsi:type="dcterms:W3CDTF">2019-11-15T15:06:03Z</dcterms:modified>
</cp:coreProperties>
</file>