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g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1" r:id="rId6"/>
    <p:sldId id="262" r:id="rId7"/>
    <p:sldId id="263" r:id="rId8"/>
    <p:sldId id="264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085B8-6C15-4999-9E8D-9FAF38639F43}">
          <p14:sldIdLst>
            <p14:sldId id="256"/>
            <p14:sldId id="257"/>
            <p14:sldId id="259"/>
            <p14:sldId id="265"/>
            <p14:sldId id="261"/>
            <p14:sldId id="262"/>
            <p14:sldId id="263"/>
            <p14:sldId id="264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A4F8-6A62-4796-88AF-EDC9BFB0B865}" v="2" dt="2019-11-06T20:46:31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ce Finn" userId="04ec831689f5bec4" providerId="LiveId" clId="{F6A9AB4E-DC84-4AE8-B849-29FB58CB75F7}"/>
    <pc:docChg chg="undo custSel mod addSld delSld modSld addSection delSection">
      <pc:chgData name="Laurence Finn" userId="04ec831689f5bec4" providerId="LiveId" clId="{F6A9AB4E-DC84-4AE8-B849-29FB58CB75F7}" dt="2019-10-19T16:07:35.813" v="3644" actId="20577"/>
      <pc:docMkLst>
        <pc:docMk/>
      </pc:docMkLst>
      <pc:sldChg chg="addSp delSp modSp mod setBg">
        <pc:chgData name="Laurence Finn" userId="04ec831689f5bec4" providerId="LiveId" clId="{F6A9AB4E-DC84-4AE8-B849-29FB58CB75F7}" dt="2019-10-19T15:26:35.009" v="10" actId="255"/>
        <pc:sldMkLst>
          <pc:docMk/>
          <pc:sldMk cId="3353202586" sldId="257"/>
        </pc:sldMkLst>
        <pc:spChg chg="mod">
          <ac:chgData name="Laurence Finn" userId="04ec831689f5bec4" providerId="LiveId" clId="{F6A9AB4E-DC84-4AE8-B849-29FB58CB75F7}" dt="2019-10-19T15:25:59.004" v="5" actId="26606"/>
          <ac:spMkLst>
            <pc:docMk/>
            <pc:sldMk cId="3353202586" sldId="257"/>
            <ac:spMk id="2" creationId="{008512EE-1FB4-417E-995C-7D28B5531A84}"/>
          </ac:spMkLst>
        </pc:spChg>
        <pc:spChg chg="mod">
          <ac:chgData name="Laurence Finn" userId="04ec831689f5bec4" providerId="LiveId" clId="{F6A9AB4E-DC84-4AE8-B849-29FB58CB75F7}" dt="2019-10-19T15:26:17.709" v="9" actId="404"/>
          <ac:spMkLst>
            <pc:docMk/>
            <pc:sldMk cId="3353202586" sldId="257"/>
            <ac:spMk id="3" creationId="{09E5EF2D-C702-4BCE-B02C-EDBC01057AD7}"/>
          </ac:spMkLst>
        </pc:spChg>
        <pc:spChg chg="mod ord">
          <ac:chgData name="Laurence Finn" userId="04ec831689f5bec4" providerId="LiveId" clId="{F6A9AB4E-DC84-4AE8-B849-29FB58CB75F7}" dt="2019-10-19T15:26:35.009" v="10" actId="255"/>
          <ac:spMkLst>
            <pc:docMk/>
            <pc:sldMk cId="3353202586" sldId="257"/>
            <ac:spMk id="4" creationId="{BEDBD1EC-53C9-44BB-AA64-386ABB35DD2E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17" creationId="{3F088236-D655-4F88-B238-E16762358025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19" creationId="{3DAC0C92-199E-475C-9390-119A9B027276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21" creationId="{C4CFB339-0ED8-4FE2-9EF1-6D1375B8499B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23" creationId="{31896C80-2069-4431-9C19-83B913734490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25" creationId="{BF120A21-0841-4823-B0C4-28AEBCEF9B78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27" creationId="{DBB05BAE-BBD3-4289-899F-A6851503C6B0}"/>
          </ac:spMkLst>
        </pc:spChg>
        <pc:spChg chg="add del">
          <ac:chgData name="Laurence Finn" userId="04ec831689f5bec4" providerId="LiveId" clId="{F6A9AB4E-DC84-4AE8-B849-29FB58CB75F7}" dt="2019-10-19T15:25:58.989" v="4" actId="26606"/>
          <ac:spMkLst>
            <pc:docMk/>
            <pc:sldMk cId="3353202586" sldId="257"/>
            <ac:spMk id="29" creationId="{9874D11C-36F5-4BBE-A490-019A54E953B0}"/>
          </ac:spMkLst>
        </pc:spChg>
        <pc:spChg chg="add">
          <ac:chgData name="Laurence Finn" userId="04ec831689f5bec4" providerId="LiveId" clId="{F6A9AB4E-DC84-4AE8-B849-29FB58CB75F7}" dt="2019-10-19T15:25:59.004" v="5" actId="26606"/>
          <ac:spMkLst>
            <pc:docMk/>
            <pc:sldMk cId="3353202586" sldId="257"/>
            <ac:spMk id="31" creationId="{3BCB5F6A-9EB0-40B0-9D13-3023E9A20508}"/>
          </ac:spMkLst>
        </pc:spChg>
        <pc:picChg chg="mod ord">
          <ac:chgData name="Laurence Finn" userId="04ec831689f5bec4" providerId="LiveId" clId="{F6A9AB4E-DC84-4AE8-B849-29FB58CB75F7}" dt="2019-10-19T15:25:59.004" v="5" actId="26606"/>
          <ac:picMkLst>
            <pc:docMk/>
            <pc:sldMk cId="3353202586" sldId="257"/>
            <ac:picMk id="8" creationId="{5E43EEE7-2D9C-4850-AE3D-E4E7A28C3491}"/>
          </ac:picMkLst>
        </pc:picChg>
        <pc:cxnChg chg="add del">
          <ac:chgData name="Laurence Finn" userId="04ec831689f5bec4" providerId="LiveId" clId="{F6A9AB4E-DC84-4AE8-B849-29FB58CB75F7}" dt="2019-10-19T15:25:58.989" v="4" actId="26606"/>
          <ac:cxnSpMkLst>
            <pc:docMk/>
            <pc:sldMk cId="3353202586" sldId="257"/>
            <ac:cxnSpMk id="13" creationId="{64FA5DFF-7FE6-4855-84E6-DFA78EE978BD}"/>
          </ac:cxnSpMkLst>
        </pc:cxnChg>
        <pc:cxnChg chg="add del">
          <ac:chgData name="Laurence Finn" userId="04ec831689f5bec4" providerId="LiveId" clId="{F6A9AB4E-DC84-4AE8-B849-29FB58CB75F7}" dt="2019-10-19T15:25:58.989" v="4" actId="26606"/>
          <ac:cxnSpMkLst>
            <pc:docMk/>
            <pc:sldMk cId="3353202586" sldId="257"/>
            <ac:cxnSpMk id="15" creationId="{2AFD8CBA-54A3-4363-991B-B9C631BBFA74}"/>
          </ac:cxnSpMkLst>
        </pc:cxnChg>
      </pc:sldChg>
      <pc:sldChg chg="modSp">
        <pc:chgData name="Laurence Finn" userId="04ec831689f5bec4" providerId="LiveId" clId="{F6A9AB4E-DC84-4AE8-B849-29FB58CB75F7}" dt="2019-10-19T16:07:35.813" v="3644" actId="20577"/>
        <pc:sldMkLst>
          <pc:docMk/>
          <pc:sldMk cId="2997620181" sldId="258"/>
        </pc:sldMkLst>
        <pc:spChg chg="mod">
          <ac:chgData name="Laurence Finn" userId="04ec831689f5bec4" providerId="LiveId" clId="{F6A9AB4E-DC84-4AE8-B849-29FB58CB75F7}" dt="2019-10-19T16:07:35.813" v="3644" actId="20577"/>
          <ac:spMkLst>
            <pc:docMk/>
            <pc:sldMk cId="2997620181" sldId="258"/>
            <ac:spMk id="3" creationId="{09E5EF2D-C702-4BCE-B02C-EDBC01057AD7}"/>
          </ac:spMkLst>
        </pc:spChg>
      </pc:sldChg>
      <pc:sldChg chg="delSp add del">
        <pc:chgData name="Laurence Finn" userId="04ec831689f5bec4" providerId="LiveId" clId="{F6A9AB4E-DC84-4AE8-B849-29FB58CB75F7}" dt="2019-10-19T15:25:33.299" v="2" actId="2696"/>
        <pc:sldMkLst>
          <pc:docMk/>
          <pc:sldMk cId="3574450487" sldId="259"/>
        </pc:sldMkLst>
        <pc:spChg chg="del">
          <ac:chgData name="Laurence Finn" userId="04ec831689f5bec4" providerId="LiveId" clId="{F6A9AB4E-DC84-4AE8-B849-29FB58CB75F7}" dt="2019-10-19T15:25:26.224" v="1" actId="478"/>
          <ac:spMkLst>
            <pc:docMk/>
            <pc:sldMk cId="3574450487" sldId="259"/>
            <ac:spMk id="2" creationId="{0E9B05B0-33D4-4618-B1F8-808F017FFCB5}"/>
          </ac:spMkLst>
        </pc:spChg>
      </pc:sldChg>
      <pc:sldChg chg="modSp add">
        <pc:chgData name="Laurence Finn" userId="04ec831689f5bec4" providerId="LiveId" clId="{F6A9AB4E-DC84-4AE8-B849-29FB58CB75F7}" dt="2019-10-19T15:59:13.409" v="2209" actId="14100"/>
        <pc:sldMkLst>
          <pc:docMk/>
          <pc:sldMk cId="3838112369" sldId="259"/>
        </pc:sldMkLst>
        <pc:spChg chg="mod">
          <ac:chgData name="Laurence Finn" userId="04ec831689f5bec4" providerId="LiveId" clId="{F6A9AB4E-DC84-4AE8-B849-29FB58CB75F7}" dt="2019-10-19T15:43:49.499" v="65" actId="20577"/>
          <ac:spMkLst>
            <pc:docMk/>
            <pc:sldMk cId="3838112369" sldId="259"/>
            <ac:spMk id="2" creationId="{3F0518D8-294F-498D-AED5-DD7E7E9BA44B}"/>
          </ac:spMkLst>
        </pc:spChg>
        <pc:spChg chg="mod">
          <ac:chgData name="Laurence Finn" userId="04ec831689f5bec4" providerId="LiveId" clId="{F6A9AB4E-DC84-4AE8-B849-29FB58CB75F7}" dt="2019-10-19T15:59:13.409" v="2209" actId="14100"/>
          <ac:spMkLst>
            <pc:docMk/>
            <pc:sldMk cId="3838112369" sldId="259"/>
            <ac:spMk id="3" creationId="{F329CEA9-65C2-4992-AA4A-3729C4B1AD9F}"/>
          </ac:spMkLst>
        </pc:spChg>
        <pc:spChg chg="mod">
          <ac:chgData name="Laurence Finn" userId="04ec831689f5bec4" providerId="LiveId" clId="{F6A9AB4E-DC84-4AE8-B849-29FB58CB75F7}" dt="2019-10-19T15:44:07.744" v="75" actId="403"/>
          <ac:spMkLst>
            <pc:docMk/>
            <pc:sldMk cId="3838112369" sldId="259"/>
            <ac:spMk id="4" creationId="{8183BAFA-85F4-4C6C-B0AA-CE60032D0AA7}"/>
          </ac:spMkLst>
        </pc:spChg>
      </pc:sldChg>
      <pc:sldChg chg="delSp modSp add">
        <pc:chgData name="Laurence Finn" userId="04ec831689f5bec4" providerId="LiveId" clId="{F6A9AB4E-DC84-4AE8-B849-29FB58CB75F7}" dt="2019-10-19T15:28:35.437" v="48" actId="1076"/>
        <pc:sldMkLst>
          <pc:docMk/>
          <pc:sldMk cId="3839181201" sldId="260"/>
        </pc:sldMkLst>
        <pc:spChg chg="mod">
          <ac:chgData name="Laurence Finn" userId="04ec831689f5bec4" providerId="LiveId" clId="{F6A9AB4E-DC84-4AE8-B849-29FB58CB75F7}" dt="2019-10-19T15:28:35.437" v="48" actId="1076"/>
          <ac:spMkLst>
            <pc:docMk/>
            <pc:sldMk cId="3839181201" sldId="260"/>
            <ac:spMk id="2" creationId="{D312450E-3696-4D2E-A63A-6451A50D1D46}"/>
          </ac:spMkLst>
        </pc:spChg>
        <pc:spChg chg="del">
          <ac:chgData name="Laurence Finn" userId="04ec831689f5bec4" providerId="LiveId" clId="{F6A9AB4E-DC84-4AE8-B849-29FB58CB75F7}" dt="2019-10-19T15:27:27.148" v="23" actId="478"/>
          <ac:spMkLst>
            <pc:docMk/>
            <pc:sldMk cId="3839181201" sldId="260"/>
            <ac:spMk id="3" creationId="{46090BB7-0121-40B2-B801-FF7DAA6DF746}"/>
          </ac:spMkLst>
        </pc:spChg>
      </pc:sldChg>
      <pc:sldChg chg="modSp add">
        <pc:chgData name="Laurence Finn" userId="04ec831689f5bec4" providerId="LiveId" clId="{F6A9AB4E-DC84-4AE8-B849-29FB58CB75F7}" dt="2019-10-19T15:54:36.736" v="1285" actId="27636"/>
        <pc:sldMkLst>
          <pc:docMk/>
          <pc:sldMk cId="919360472" sldId="261"/>
        </pc:sldMkLst>
        <pc:spChg chg="mod">
          <ac:chgData name="Laurence Finn" userId="04ec831689f5bec4" providerId="LiveId" clId="{F6A9AB4E-DC84-4AE8-B849-29FB58CB75F7}" dt="2019-10-19T15:47:49.125" v="530" actId="20577"/>
          <ac:spMkLst>
            <pc:docMk/>
            <pc:sldMk cId="919360472" sldId="261"/>
            <ac:spMk id="2" creationId="{3F0518D8-294F-498D-AED5-DD7E7E9BA44B}"/>
          </ac:spMkLst>
        </pc:spChg>
        <pc:spChg chg="mod">
          <ac:chgData name="Laurence Finn" userId="04ec831689f5bec4" providerId="LiveId" clId="{F6A9AB4E-DC84-4AE8-B849-29FB58CB75F7}" dt="2019-10-19T15:54:36.736" v="1285" actId="27636"/>
          <ac:spMkLst>
            <pc:docMk/>
            <pc:sldMk cId="919360472" sldId="261"/>
            <ac:spMk id="3" creationId="{F329CEA9-65C2-4992-AA4A-3729C4B1AD9F}"/>
          </ac:spMkLst>
        </pc:spChg>
      </pc:sldChg>
      <pc:sldChg chg="modSp add">
        <pc:chgData name="Laurence Finn" userId="04ec831689f5bec4" providerId="LiveId" clId="{F6A9AB4E-DC84-4AE8-B849-29FB58CB75F7}" dt="2019-10-19T16:00:01.764" v="2393" actId="27636"/>
        <pc:sldMkLst>
          <pc:docMk/>
          <pc:sldMk cId="1467624430" sldId="262"/>
        </pc:sldMkLst>
        <pc:spChg chg="mod">
          <ac:chgData name="Laurence Finn" userId="04ec831689f5bec4" providerId="LiveId" clId="{F6A9AB4E-DC84-4AE8-B849-29FB58CB75F7}" dt="2019-10-19T15:54:56.425" v="1292" actId="20577"/>
          <ac:spMkLst>
            <pc:docMk/>
            <pc:sldMk cId="1467624430" sldId="262"/>
            <ac:spMk id="2" creationId="{3F0518D8-294F-498D-AED5-DD7E7E9BA44B}"/>
          </ac:spMkLst>
        </pc:spChg>
        <pc:spChg chg="mod">
          <ac:chgData name="Laurence Finn" userId="04ec831689f5bec4" providerId="LiveId" clId="{F6A9AB4E-DC84-4AE8-B849-29FB58CB75F7}" dt="2019-10-19T16:00:01.764" v="2393" actId="27636"/>
          <ac:spMkLst>
            <pc:docMk/>
            <pc:sldMk cId="1467624430" sldId="262"/>
            <ac:spMk id="3" creationId="{F329CEA9-65C2-4992-AA4A-3729C4B1AD9F}"/>
          </ac:spMkLst>
        </pc:spChg>
      </pc:sldChg>
      <pc:sldChg chg="modSp add">
        <pc:chgData name="Laurence Finn" userId="04ec831689f5bec4" providerId="LiveId" clId="{F6A9AB4E-DC84-4AE8-B849-29FB58CB75F7}" dt="2019-10-19T16:03:32.676" v="3085" actId="313"/>
        <pc:sldMkLst>
          <pc:docMk/>
          <pc:sldMk cId="3659386555" sldId="263"/>
        </pc:sldMkLst>
        <pc:spChg chg="mod">
          <ac:chgData name="Laurence Finn" userId="04ec831689f5bec4" providerId="LiveId" clId="{F6A9AB4E-DC84-4AE8-B849-29FB58CB75F7}" dt="2019-10-19T16:00:33.209" v="2402" actId="20577"/>
          <ac:spMkLst>
            <pc:docMk/>
            <pc:sldMk cId="3659386555" sldId="263"/>
            <ac:spMk id="2" creationId="{3F0518D8-294F-498D-AED5-DD7E7E9BA44B}"/>
          </ac:spMkLst>
        </pc:spChg>
        <pc:spChg chg="mod">
          <ac:chgData name="Laurence Finn" userId="04ec831689f5bec4" providerId="LiveId" clId="{F6A9AB4E-DC84-4AE8-B849-29FB58CB75F7}" dt="2019-10-19T16:03:32.676" v="3085" actId="313"/>
          <ac:spMkLst>
            <pc:docMk/>
            <pc:sldMk cId="3659386555" sldId="263"/>
            <ac:spMk id="3" creationId="{F329CEA9-65C2-4992-AA4A-3729C4B1AD9F}"/>
          </ac:spMkLst>
        </pc:spChg>
      </pc:sldChg>
      <pc:sldChg chg="modSp add">
        <pc:chgData name="Laurence Finn" userId="04ec831689f5bec4" providerId="LiveId" clId="{F6A9AB4E-DC84-4AE8-B849-29FB58CB75F7}" dt="2019-10-19T16:05:51.604" v="3547" actId="20577"/>
        <pc:sldMkLst>
          <pc:docMk/>
          <pc:sldMk cId="3800452330" sldId="264"/>
        </pc:sldMkLst>
        <pc:spChg chg="mod">
          <ac:chgData name="Laurence Finn" userId="04ec831689f5bec4" providerId="LiveId" clId="{F6A9AB4E-DC84-4AE8-B849-29FB58CB75F7}" dt="2019-10-19T16:05:51.604" v="3547" actId="20577"/>
          <ac:spMkLst>
            <pc:docMk/>
            <pc:sldMk cId="3800452330" sldId="264"/>
            <ac:spMk id="3" creationId="{F329CEA9-65C2-4992-AA4A-3729C4B1AD9F}"/>
          </ac:spMkLst>
        </pc:spChg>
      </pc:sldChg>
    </pc:docChg>
  </pc:docChgLst>
  <pc:docChgLst>
    <pc:chgData name="Larry Finn" userId="04ec831689f5bec4" providerId="LiveId" clId="{065CA4F8-6A62-4796-88AF-EDC9BFB0B865}"/>
    <pc:docChg chg="custSel addSld modSld">
      <pc:chgData name="Larry Finn" userId="04ec831689f5bec4" providerId="LiveId" clId="{065CA4F8-6A62-4796-88AF-EDC9BFB0B865}" dt="2019-11-06T20:46:34.262" v="633" actId="20577"/>
      <pc:docMkLst>
        <pc:docMk/>
      </pc:docMkLst>
      <pc:sldChg chg="modSp">
        <pc:chgData name="Larry Finn" userId="04ec831689f5bec4" providerId="LiveId" clId="{065CA4F8-6A62-4796-88AF-EDC9BFB0B865}" dt="2019-11-06T03:49:04.166" v="236" actId="27636"/>
        <pc:sldMkLst>
          <pc:docMk/>
          <pc:sldMk cId="2076182333" sldId="256"/>
        </pc:sldMkLst>
        <pc:spChg chg="mod">
          <ac:chgData name="Larry Finn" userId="04ec831689f5bec4" providerId="LiveId" clId="{065CA4F8-6A62-4796-88AF-EDC9BFB0B865}" dt="2019-11-06T03:38:47.811" v="69" actId="1076"/>
          <ac:spMkLst>
            <pc:docMk/>
            <pc:sldMk cId="2076182333" sldId="256"/>
            <ac:spMk id="2" creationId="{8784C8A9-7F98-417F-8306-F22C03DD6CDB}"/>
          </ac:spMkLst>
        </pc:spChg>
        <pc:spChg chg="mod">
          <ac:chgData name="Larry Finn" userId="04ec831689f5bec4" providerId="LiveId" clId="{065CA4F8-6A62-4796-88AF-EDC9BFB0B865}" dt="2019-11-06T03:49:04.166" v="236" actId="27636"/>
          <ac:spMkLst>
            <pc:docMk/>
            <pc:sldMk cId="2076182333" sldId="256"/>
            <ac:spMk id="3" creationId="{E7E41DDD-36EF-4D17-937C-DC9106761C75}"/>
          </ac:spMkLst>
        </pc:spChg>
      </pc:sldChg>
      <pc:sldChg chg="modSp">
        <pc:chgData name="Larry Finn" userId="04ec831689f5bec4" providerId="LiveId" clId="{065CA4F8-6A62-4796-88AF-EDC9BFB0B865}" dt="2019-11-06T03:38:28.459" v="67" actId="20577"/>
        <pc:sldMkLst>
          <pc:docMk/>
          <pc:sldMk cId="3353202586" sldId="257"/>
        </pc:sldMkLst>
        <pc:spChg chg="mod">
          <ac:chgData name="Larry Finn" userId="04ec831689f5bec4" providerId="LiveId" clId="{065CA4F8-6A62-4796-88AF-EDC9BFB0B865}" dt="2019-11-06T03:38:28.459" v="67" actId="20577"/>
          <ac:spMkLst>
            <pc:docMk/>
            <pc:sldMk cId="3353202586" sldId="257"/>
            <ac:spMk id="3" creationId="{09E5EF2D-C702-4BCE-B02C-EDBC01057AD7}"/>
          </ac:spMkLst>
        </pc:spChg>
      </pc:sldChg>
      <pc:sldChg chg="modSp">
        <pc:chgData name="Larry Finn" userId="04ec831689f5bec4" providerId="LiveId" clId="{065CA4F8-6A62-4796-88AF-EDC9BFB0B865}" dt="2019-11-06T03:37:27.018" v="1" actId="15"/>
        <pc:sldMkLst>
          <pc:docMk/>
          <pc:sldMk cId="3838112369" sldId="259"/>
        </pc:sldMkLst>
        <pc:spChg chg="mod">
          <ac:chgData name="Larry Finn" userId="04ec831689f5bec4" providerId="LiveId" clId="{065CA4F8-6A62-4796-88AF-EDC9BFB0B865}" dt="2019-11-06T03:37:27.018" v="1" actId="15"/>
          <ac:spMkLst>
            <pc:docMk/>
            <pc:sldMk cId="3838112369" sldId="259"/>
            <ac:spMk id="3" creationId="{F329CEA9-65C2-4992-AA4A-3729C4B1AD9F}"/>
          </ac:spMkLst>
        </pc:spChg>
      </pc:sldChg>
      <pc:sldChg chg="modSp">
        <pc:chgData name="Larry Finn" userId="04ec831689f5bec4" providerId="LiveId" clId="{065CA4F8-6A62-4796-88AF-EDC9BFB0B865}" dt="2019-11-06T03:50:37.928" v="282" actId="20577"/>
        <pc:sldMkLst>
          <pc:docMk/>
          <pc:sldMk cId="919360472" sldId="261"/>
        </pc:sldMkLst>
        <pc:spChg chg="mod">
          <ac:chgData name="Larry Finn" userId="04ec831689f5bec4" providerId="LiveId" clId="{065CA4F8-6A62-4796-88AF-EDC9BFB0B865}" dt="2019-11-06T03:50:37.928" v="282" actId="20577"/>
          <ac:spMkLst>
            <pc:docMk/>
            <pc:sldMk cId="919360472" sldId="261"/>
            <ac:spMk id="3" creationId="{F329CEA9-65C2-4992-AA4A-3729C4B1AD9F}"/>
          </ac:spMkLst>
        </pc:spChg>
      </pc:sldChg>
      <pc:sldChg chg="modSp">
        <pc:chgData name="Larry Finn" userId="04ec831689f5bec4" providerId="LiveId" clId="{065CA4F8-6A62-4796-88AF-EDC9BFB0B865}" dt="2019-11-06T03:55:39.805" v="523" actId="27636"/>
        <pc:sldMkLst>
          <pc:docMk/>
          <pc:sldMk cId="1467624430" sldId="262"/>
        </pc:sldMkLst>
        <pc:spChg chg="mod">
          <ac:chgData name="Larry Finn" userId="04ec831689f5bec4" providerId="LiveId" clId="{065CA4F8-6A62-4796-88AF-EDC9BFB0B865}" dt="2019-11-06T03:55:39.805" v="523" actId="27636"/>
          <ac:spMkLst>
            <pc:docMk/>
            <pc:sldMk cId="1467624430" sldId="262"/>
            <ac:spMk id="3" creationId="{F329CEA9-65C2-4992-AA4A-3729C4B1AD9F}"/>
          </ac:spMkLst>
        </pc:spChg>
      </pc:sldChg>
      <pc:sldChg chg="modSp">
        <pc:chgData name="Larry Finn" userId="04ec831689f5bec4" providerId="LiveId" clId="{065CA4F8-6A62-4796-88AF-EDC9BFB0B865}" dt="2019-11-06T03:55:02.458" v="451" actId="20577"/>
        <pc:sldMkLst>
          <pc:docMk/>
          <pc:sldMk cId="3659386555" sldId="263"/>
        </pc:sldMkLst>
        <pc:spChg chg="mod">
          <ac:chgData name="Larry Finn" userId="04ec831689f5bec4" providerId="LiveId" clId="{065CA4F8-6A62-4796-88AF-EDC9BFB0B865}" dt="2019-11-06T03:55:02.458" v="451" actId="20577"/>
          <ac:spMkLst>
            <pc:docMk/>
            <pc:sldMk cId="3659386555" sldId="263"/>
            <ac:spMk id="3" creationId="{F329CEA9-65C2-4992-AA4A-3729C4B1AD9F}"/>
          </ac:spMkLst>
        </pc:spChg>
      </pc:sldChg>
      <pc:sldChg chg="modSp">
        <pc:chgData name="Larry Finn" userId="04ec831689f5bec4" providerId="LiveId" clId="{065CA4F8-6A62-4796-88AF-EDC9BFB0B865}" dt="2019-11-06T04:01:33.675" v="625" actId="20577"/>
        <pc:sldMkLst>
          <pc:docMk/>
          <pc:sldMk cId="3800452330" sldId="264"/>
        </pc:sldMkLst>
        <pc:spChg chg="mod">
          <ac:chgData name="Larry Finn" userId="04ec831689f5bec4" providerId="LiveId" clId="{065CA4F8-6A62-4796-88AF-EDC9BFB0B865}" dt="2019-11-06T03:58:39.229" v="536" actId="20577"/>
          <ac:spMkLst>
            <pc:docMk/>
            <pc:sldMk cId="3800452330" sldId="264"/>
            <ac:spMk id="2" creationId="{3F0518D8-294F-498D-AED5-DD7E7E9BA44B}"/>
          </ac:spMkLst>
        </pc:spChg>
        <pc:spChg chg="mod">
          <ac:chgData name="Larry Finn" userId="04ec831689f5bec4" providerId="LiveId" clId="{065CA4F8-6A62-4796-88AF-EDC9BFB0B865}" dt="2019-11-06T04:01:33.675" v="625" actId="20577"/>
          <ac:spMkLst>
            <pc:docMk/>
            <pc:sldMk cId="3800452330" sldId="264"/>
            <ac:spMk id="3" creationId="{F329CEA9-65C2-4992-AA4A-3729C4B1AD9F}"/>
          </ac:spMkLst>
        </pc:spChg>
      </pc:sldChg>
      <pc:sldChg chg="modSp add">
        <pc:chgData name="Larry Finn" userId="04ec831689f5bec4" providerId="LiveId" clId="{065CA4F8-6A62-4796-88AF-EDC9BFB0B865}" dt="2019-11-06T20:46:34.262" v="633" actId="20577"/>
        <pc:sldMkLst>
          <pc:docMk/>
          <pc:sldMk cId="4090559310" sldId="265"/>
        </pc:sldMkLst>
        <pc:spChg chg="mod">
          <ac:chgData name="Larry Finn" userId="04ec831689f5bec4" providerId="LiveId" clId="{065CA4F8-6A62-4796-88AF-EDC9BFB0B865}" dt="2019-11-06T03:40:25.377" v="234" actId="20577"/>
          <ac:spMkLst>
            <pc:docMk/>
            <pc:sldMk cId="4090559310" sldId="265"/>
            <ac:spMk id="2" creationId="{3F0518D8-294F-498D-AED5-DD7E7E9BA44B}"/>
          </ac:spMkLst>
        </pc:spChg>
        <pc:spChg chg="mod">
          <ac:chgData name="Larry Finn" userId="04ec831689f5bec4" providerId="LiveId" clId="{065CA4F8-6A62-4796-88AF-EDC9BFB0B865}" dt="2019-11-06T20:46:34.262" v="633" actId="20577"/>
          <ac:spMkLst>
            <pc:docMk/>
            <pc:sldMk cId="4090559310" sldId="265"/>
            <ac:spMk id="3" creationId="{F329CEA9-65C2-4992-AA4A-3729C4B1AD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EEFD-8173-4B2B-A64F-F0FDF5001BE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34B2E-93B5-4227-B539-825C7C45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7B29-7256-4AC4-8B99-CDC49DA9BA8A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B39-5B94-4694-B816-9F76DB6F60B7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377-57D7-44E8-889B-0D47DA09E227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9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BA2E-CADF-4BC1-B814-054B429EB896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8C7-6372-46B2-A236-653A843E84A5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94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6684-F05F-4CD3-BCE5-7536B43DC68A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E40C-1B03-4AA8-A561-632A8A148A4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F30B-2D89-48F8-89A4-FF80E338A4B0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A39F-10DF-47FC-BB82-F9C19E8AC37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05C3-1771-4744-B219-54FE77FCB369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011-5DE2-44D0-8E73-EE3A05A03C21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FA4D-2F63-4163-8F8A-23344A6B40B5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8E61-345B-450F-BE3C-E7092D54961B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7DF5-AD14-421B-BFDA-11D9AB9B057B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BF65-3F3F-4967-9CF0-B0464A748701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1F29-6563-4BBE-BECA-BBA92D3B0CD3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4C52-4884-43E0-8F3D-DB9BAA28E0AB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0EB27-D8A0-4473-A4A3-4BC0E1999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vtropes.org/pmwiki/pmwiki.php/Main/WallofTe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C8A9-7F98-417F-8306-F22C03DD6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1026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Paragraphing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1DDD-36EF-4D17-937C-DC9106761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SJC South/Laurence Finn</a:t>
            </a:r>
          </a:p>
          <a:p>
            <a:pPr algn="l"/>
            <a:r>
              <a:rPr lang="en-US" sz="2000" dirty="0"/>
              <a:t>October 19,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D864-D39E-4D7E-8C05-A03BAF3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12EE-1FB4-417E-995C-7D28B553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EF2D-C702-4BCE-B02C-EDBC0105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83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Image on Slide 2: </a:t>
            </a:r>
            <a:r>
              <a:rPr lang="en-US" sz="2800" dirty="0">
                <a:hlinkClick r:id="rId2"/>
              </a:rPr>
              <a:t>https://tvtropes.org/pmwiki/pmwiki.php/Main/WallofText</a:t>
            </a:r>
            <a:r>
              <a:rPr lang="en-US" sz="2800" dirty="0"/>
              <a:t> </a:t>
            </a:r>
          </a:p>
          <a:p>
            <a:r>
              <a:rPr lang="en-US" sz="2800" dirty="0"/>
              <a:t>Lunsford, Andrea. </a:t>
            </a:r>
            <a:r>
              <a:rPr lang="en-US" sz="2800" i="1" dirty="0" err="1"/>
              <a:t>Easywriter</a:t>
            </a:r>
            <a:r>
              <a:rPr lang="en-US" sz="2800" i="1" dirty="0"/>
              <a:t>. </a:t>
            </a:r>
            <a:r>
              <a:rPr lang="en-US" sz="2800" dirty="0"/>
              <a:t>Boston, Bedford/St. </a:t>
            </a:r>
            <a:r>
              <a:rPr lang="en-US" sz="2800"/>
              <a:t>Martin’s, 2019.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D1EC-53C9-44BB-AA64-386ABB35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6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12EE-1FB4-417E-995C-7D28B553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Paragraphing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EF2D-C702-4BCE-B02C-EDBC0105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sz="2800" dirty="0"/>
              <a:t>Why are paragraphs important? </a:t>
            </a:r>
          </a:p>
          <a:p>
            <a:pPr lvl="1"/>
            <a:r>
              <a:rPr lang="en-US" sz="2000" dirty="0"/>
              <a:t>Helps organize your writing, guides the reader</a:t>
            </a:r>
          </a:p>
          <a:p>
            <a:pPr lvl="1"/>
            <a:r>
              <a:rPr lang="en-US" sz="2000" dirty="0"/>
              <a:t>Allows readers to search and skim through your work</a:t>
            </a:r>
          </a:p>
          <a:p>
            <a:r>
              <a:rPr lang="en-US" sz="2800" dirty="0"/>
              <a:t>Avoid the dreaded “Wall of Text!”</a:t>
            </a:r>
          </a:p>
          <a:p>
            <a:endParaRPr lang="en-US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E43EEE7-2D9C-4850-AE3D-E4E7A28C3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5" r="-3" b="-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D1EC-53C9-44BB-AA64-386ABB35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5B60EB27-D8A0-4473-A4A3-4BC0E19998B3}" type="slidenum">
              <a:rPr lang="en-US" sz="2000" smtClean="0"/>
              <a:pPr>
                <a:spcAft>
                  <a:spcPts val="600"/>
                </a:spcAft>
              </a:pPr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2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topic sentence</a:t>
            </a:r>
            <a:r>
              <a:rPr lang="en-US" sz="2800" dirty="0"/>
              <a:t> states the main idea of a paragraph in a clear, specific way.</a:t>
            </a:r>
          </a:p>
          <a:p>
            <a:pPr lvl="1"/>
            <a:r>
              <a:rPr lang="en-US" sz="2400" dirty="0"/>
              <a:t>It’s like a “miniature thesis statement” that defines the scope of a single paragraph.</a:t>
            </a:r>
          </a:p>
          <a:p>
            <a:pPr lvl="1"/>
            <a:r>
              <a:rPr lang="en-US" sz="2400" dirty="0"/>
              <a:t>However, unlike a thesis statement, a topic sentence is usually located at the beginning of a paragraph (as either the first or second sentence).</a:t>
            </a:r>
          </a:p>
          <a:p>
            <a:pPr lvl="1"/>
            <a:r>
              <a:rPr lang="en-US" sz="2400" dirty="0"/>
              <a:t>These can help a reader skim your document easily.</a:t>
            </a:r>
          </a:p>
          <a:p>
            <a:pPr lvl="2"/>
            <a:r>
              <a:rPr lang="en-US" sz="2200" dirty="0"/>
              <a:t> This is especially important in the business world, where managers have limited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1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4000" dirty="0"/>
              <a:t>Three key concepts for Paragraphs:</a:t>
            </a:r>
          </a:p>
          <a:p>
            <a:pPr lvl="1"/>
            <a:r>
              <a:rPr lang="en-US" sz="3600" dirty="0"/>
              <a:t>Unity</a:t>
            </a:r>
          </a:p>
          <a:p>
            <a:pPr lvl="1"/>
            <a:r>
              <a:rPr lang="en-US" sz="3600" dirty="0"/>
              <a:t>Sensible Lengths</a:t>
            </a:r>
          </a:p>
          <a:p>
            <a:pPr lvl="1"/>
            <a:r>
              <a:rPr lang="en-US" sz="3200" dirty="0"/>
              <a:t>Cohesion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5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601"/>
            <a:ext cx="8596668" cy="4543762"/>
          </a:xfrm>
        </p:spPr>
        <p:txBody>
          <a:bodyPr>
            <a:normAutofit/>
          </a:bodyPr>
          <a:lstStyle/>
          <a:p>
            <a:r>
              <a:rPr lang="en-US" sz="3200" dirty="0"/>
              <a:t>A paragraph is </a:t>
            </a:r>
            <a:r>
              <a:rPr lang="en-US" sz="3200" b="1" dirty="0"/>
              <a:t>unified</a:t>
            </a:r>
            <a:r>
              <a:rPr lang="en-US" sz="3200" dirty="0"/>
              <a:t> when every supporting sentence matches the topic (first) sentence. </a:t>
            </a:r>
          </a:p>
          <a:p>
            <a:pPr lvl="1"/>
            <a:r>
              <a:rPr lang="en-US" sz="2400" dirty="0"/>
              <a:t>For example, a paragraph starting with “Solar power is extremely efficient if used properly” should be followed by supporting sentences that match the topic of solar power efficiency/cost.</a:t>
            </a:r>
          </a:p>
          <a:p>
            <a:pPr lvl="2"/>
            <a:r>
              <a:rPr lang="en-US" sz="2400" dirty="0"/>
              <a:t>“Many laws have been passed to help proliferate solar power in the United States” would </a:t>
            </a:r>
            <a:r>
              <a:rPr lang="en-US" sz="2400" u="sng" dirty="0"/>
              <a:t>not</a:t>
            </a:r>
            <a:r>
              <a:rPr lang="en-US" sz="2400" dirty="0"/>
              <a:t> fit the above topic.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36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201"/>
            <a:ext cx="8567466" cy="445016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Paragraph </a:t>
            </a:r>
            <a:r>
              <a:rPr lang="en-US" sz="3600" b="1" dirty="0"/>
              <a:t>length</a:t>
            </a:r>
            <a:r>
              <a:rPr lang="en-US" sz="3600" dirty="0"/>
              <a:t> is also an important consideration:</a:t>
            </a:r>
          </a:p>
          <a:p>
            <a:pPr lvl="1"/>
            <a:r>
              <a:rPr lang="en-US" sz="2400" dirty="0"/>
              <a:t>Paragraphs that are too short may not include enough information</a:t>
            </a:r>
          </a:p>
          <a:p>
            <a:pPr lvl="1"/>
            <a:r>
              <a:rPr lang="en-US" sz="2400" dirty="0"/>
              <a:t>Paragraphs that are too long will ultimately bore the reader. They may have too broad a topic sentence, or too much obvious information. </a:t>
            </a:r>
          </a:p>
          <a:p>
            <a:pPr lvl="2"/>
            <a:r>
              <a:rPr lang="en-US" sz="2000" dirty="0"/>
              <a:t>Don’t necessarily delete long paragraphs; try splitting them first</a:t>
            </a:r>
          </a:p>
          <a:p>
            <a:pPr lvl="1"/>
            <a:r>
              <a:rPr lang="en-US" sz="2400" dirty="0"/>
              <a:t>Varying length throughout your essay can help keep your writing fresh for the reader.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62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201"/>
            <a:ext cx="8567466" cy="44501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A paragraph is </a:t>
            </a:r>
            <a:r>
              <a:rPr lang="en-US" sz="3200" b="1" dirty="0"/>
              <a:t>cohesive</a:t>
            </a:r>
            <a:r>
              <a:rPr lang="en-US" sz="3200" dirty="0"/>
              <a:t> when each sentence is connected by a logical order of thought and by strong transitions</a:t>
            </a:r>
          </a:p>
          <a:p>
            <a:r>
              <a:rPr lang="en-US" sz="3200" dirty="0"/>
              <a:t>“However. . .” “For example. . .” “Despite this. . .”</a:t>
            </a:r>
          </a:p>
          <a:p>
            <a:r>
              <a:rPr lang="en-US" sz="3200" dirty="0"/>
              <a:t>Repetition, used </a:t>
            </a:r>
            <a:r>
              <a:rPr lang="en-US" sz="3200" u="sng" dirty="0"/>
              <a:t>sparingly,</a:t>
            </a:r>
            <a:r>
              <a:rPr lang="en-US" sz="3200" dirty="0"/>
              <a:t> can help paragraph cohesion.</a:t>
            </a:r>
          </a:p>
          <a:p>
            <a:pPr lvl="1"/>
            <a:r>
              <a:rPr lang="en-US" sz="3000" dirty="0"/>
              <a:t>A paragraph about heart conditions might use the word “cardiac” two or three times to link closely related ideas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93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18D8-294F-498D-AED5-DD7E7E9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Cohesion,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CEA9-65C2-4992-AA4A-3729C4B1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201"/>
            <a:ext cx="8567466" cy="4450162"/>
          </a:xfrm>
        </p:spPr>
        <p:txBody>
          <a:bodyPr>
            <a:normAutofit/>
          </a:bodyPr>
          <a:lstStyle/>
          <a:p>
            <a:r>
              <a:rPr lang="en-US" sz="3200" dirty="0"/>
              <a:t>Organizing from “general to specific” or “specific to general” can help cohesion</a:t>
            </a:r>
          </a:p>
          <a:p>
            <a:pPr lvl="1"/>
            <a:r>
              <a:rPr lang="en-US" sz="2800" dirty="0"/>
              <a:t>Your paragraph might begin with “Solar arrays are an efficient source of energy,” lead into a sentence or two about costs of installation and usage, and finish with detailed statistics comparing to other types of energy production</a:t>
            </a:r>
          </a:p>
          <a:p>
            <a:pPr lvl="2"/>
            <a:r>
              <a:rPr lang="en-US" sz="2600" dirty="0"/>
              <a:t>Easy concepts, then more complicated</a:t>
            </a:r>
          </a:p>
          <a:p>
            <a:pPr lvl="2"/>
            <a:r>
              <a:rPr lang="en-US" sz="2600" dirty="0"/>
              <a:t>Gives readers a chance to skip and move on 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3BAFA-85F4-4C6C-B0AA-CE60032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45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450E-3696-4D2E-A63A-6451A50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35" y="1892714"/>
            <a:ext cx="5861328" cy="1476000"/>
          </a:xfrm>
        </p:spPr>
        <p:txBody>
          <a:bodyPr>
            <a:normAutofit/>
          </a:bodyPr>
          <a:lstStyle/>
          <a:p>
            <a:r>
              <a:rPr lang="en-US" sz="6000" dirty="0"/>
              <a:t>Sources/Backup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CEEB-51AB-4FB2-9504-11475F68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27-D8A0-4473-A4A3-4BC0E19998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81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482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Paragraphing</vt:lpstr>
      <vt:lpstr>Paragraphing</vt:lpstr>
      <vt:lpstr>Topic Sentences</vt:lpstr>
      <vt:lpstr>Key Concepts</vt:lpstr>
      <vt:lpstr>Paragraph Unity</vt:lpstr>
      <vt:lpstr>Paragraph Length</vt:lpstr>
      <vt:lpstr>Paragraph Cohesion</vt:lpstr>
      <vt:lpstr>Paragraph Cohesion, continued</vt:lpstr>
      <vt:lpstr>Sources/Backup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Paragraphing</dc:title>
  <dc:creator>Laurence Finn</dc:creator>
  <cp:lastModifiedBy>Larry Finn</cp:lastModifiedBy>
  <cp:revision>1</cp:revision>
  <dcterms:created xsi:type="dcterms:W3CDTF">2019-10-19T15:10:21Z</dcterms:created>
  <dcterms:modified xsi:type="dcterms:W3CDTF">2019-11-06T20:46:38Z</dcterms:modified>
</cp:coreProperties>
</file>