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308" r:id="rId3"/>
    <p:sldId id="310" r:id="rId4"/>
    <p:sldId id="305" r:id="rId5"/>
    <p:sldId id="311" r:id="rId6"/>
    <p:sldId id="298" r:id="rId7"/>
    <p:sldId id="299" r:id="rId8"/>
    <p:sldId id="300" r:id="rId9"/>
    <p:sldId id="306" r:id="rId10"/>
    <p:sldId id="312" r:id="rId11"/>
    <p:sldId id="313" r:id="rId12"/>
    <p:sldId id="301" r:id="rId13"/>
    <p:sldId id="302" r:id="rId14"/>
    <p:sldId id="303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90E0EF"/>
    <a:srgbClr val="ADE8F4"/>
    <a:srgbClr val="CAF0F8"/>
    <a:srgbClr val="0096C7"/>
    <a:srgbClr val="0077B6"/>
    <a:srgbClr val="023E8A"/>
    <a:srgbClr val="48CAE4"/>
    <a:srgbClr val="00B4D8"/>
    <a:srgbClr val="81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66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68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9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85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39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20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6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8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5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1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92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6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Blurry blue colored background with white lights.">
            <a:extLst>
              <a:ext uri="{FF2B5EF4-FFF2-40B4-BE49-F238E27FC236}">
                <a16:creationId xmlns:a16="http://schemas.microsoft.com/office/drawing/2014/main" id="{FC57B4AF-96B6-44D0-9A66-6253883BD4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4FEBEB-6D7B-4BA2-9A30-3104F9012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Portfolio – T1a3</a:t>
            </a:r>
            <a:endParaRPr lang="en-AU" sz="7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8D964-C5C8-415B-B377-EE81106D8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LaurenceTuchin_T1A3</a:t>
            </a:r>
            <a:endParaRPr lang="en-AU" sz="2000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9CF031-601F-4A9B-B673-05ED6A80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843" y="1660108"/>
            <a:ext cx="62960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1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ED56-8FB8-4CCE-9F8E-6E042775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46D414-2365-49E6-B36B-C343B6D8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15" y="1985962"/>
            <a:ext cx="86296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8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CC2F-CC23-452B-B3C4-66695F08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10DF-A4AB-4C6B-AEA7-EDD698B7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flow diagram to understand the structure</a:t>
            </a:r>
          </a:p>
          <a:p>
            <a:r>
              <a:rPr lang="en-US" dirty="0"/>
              <a:t>Start writing readme docs</a:t>
            </a:r>
          </a:p>
          <a:p>
            <a:r>
              <a:rPr lang="en-US" dirty="0"/>
              <a:t>Started with a simpler version of ruby file </a:t>
            </a:r>
          </a:p>
          <a:p>
            <a:r>
              <a:rPr lang="en-US" dirty="0"/>
              <a:t>Currently converting simpler build into classes</a:t>
            </a:r>
          </a:p>
          <a:p>
            <a:r>
              <a:rPr lang="en-US" dirty="0"/>
              <a:t>Testing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0209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A236-B4CA-4631-9684-C3B8CEF1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EE1D-E9BB-41E6-82CA-526A47F5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started</a:t>
            </a:r>
          </a:p>
          <a:p>
            <a:r>
              <a:rPr lang="en-US" dirty="0"/>
              <a:t>Using Classes to integrate data</a:t>
            </a:r>
          </a:p>
          <a:p>
            <a:r>
              <a:rPr lang="en-US" dirty="0"/>
              <a:t>Getting user input to work with classes </a:t>
            </a:r>
          </a:p>
          <a:p>
            <a:r>
              <a:rPr lang="en-US" dirty="0"/>
              <a:t>Understanding how to use some of the ruby gems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417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A236-B4CA-4631-9684-C3B8CEF1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issues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EE1D-E9BB-41E6-82CA-526A47F5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relying on </a:t>
            </a:r>
            <a:r>
              <a:rPr lang="en-US" dirty="0" err="1"/>
              <a:t>Youtube</a:t>
            </a:r>
            <a:r>
              <a:rPr lang="en-US" dirty="0"/>
              <a:t> tutorials</a:t>
            </a:r>
          </a:p>
          <a:p>
            <a:r>
              <a:rPr lang="en-US" dirty="0"/>
              <a:t>Understanding how other users projects are built on </a:t>
            </a:r>
            <a:r>
              <a:rPr lang="en-AU" dirty="0" err="1"/>
              <a:t>Github</a:t>
            </a:r>
            <a:endParaRPr lang="en-AU" dirty="0"/>
          </a:p>
          <a:p>
            <a:r>
              <a:rPr lang="en-AU" dirty="0"/>
              <a:t>Source of learning materials</a:t>
            </a:r>
          </a:p>
          <a:p>
            <a:r>
              <a:rPr lang="en-AU" dirty="0"/>
              <a:t>Collecting user data</a:t>
            </a:r>
          </a:p>
          <a:p>
            <a:r>
              <a:rPr lang="en-US" dirty="0"/>
              <a:t>Securely storing user data</a:t>
            </a:r>
          </a:p>
        </p:txBody>
      </p:sp>
    </p:spTree>
    <p:extLst>
      <p:ext uri="{BB962C8B-B14F-4D97-AF65-F5344CB8AC3E}">
        <p14:creationId xmlns:p14="http://schemas.microsoft.com/office/powerpoint/2010/main" val="1673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A236-B4CA-4631-9684-C3B8CEF1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Favorite parts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EE1D-E9BB-41E6-82CA-526A47F5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how to create an app from scratch</a:t>
            </a:r>
          </a:p>
          <a:p>
            <a:r>
              <a:rPr lang="en-US" dirty="0"/>
              <a:t>Learning how to integrate ruby gems </a:t>
            </a:r>
          </a:p>
          <a:p>
            <a:r>
              <a:rPr lang="en-US" dirty="0"/>
              <a:t>Writing out the code in simple loops then changing it over to classes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7871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Blurry blue colored background with white lights.">
            <a:extLst>
              <a:ext uri="{FF2B5EF4-FFF2-40B4-BE49-F238E27FC236}">
                <a16:creationId xmlns:a16="http://schemas.microsoft.com/office/drawing/2014/main" id="{FC57B4AF-96B6-44D0-9A66-6253883BD4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4FEBEB-6D7B-4BA2-9A30-3104F9012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7200" dirty="0">
                <a:solidFill>
                  <a:srgbClr val="FFFFFF"/>
                </a:solidFill>
              </a:rPr>
              <a:t>questions?</a:t>
            </a:r>
            <a:endParaRPr lang="en-AU" sz="7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8D964-C5C8-415B-B377-EE81106D8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endParaRPr lang="en-AU" sz="2000" dirty="0">
              <a:solidFill>
                <a:srgbClr val="FFFFFF"/>
              </a:solidFill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94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1E7E-23F2-4412-874E-2E0A1F93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AC768-B11E-44C9-9772-297C836C4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Keep track of surfing sessions</a:t>
            </a:r>
          </a:p>
          <a:p>
            <a:r>
              <a:rPr lang="en-AU" dirty="0"/>
              <a:t>Returns points to </a:t>
            </a:r>
            <a:r>
              <a:rPr lang="en-AU"/>
              <a:t>encourage surfing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356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8F3B-7293-4911-A3C9-CE3B43A5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made it?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8C91A-6CF8-499D-BD6F-9406CA3F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got lazy and out of shape in lockdown</a:t>
            </a:r>
          </a:p>
          <a:p>
            <a:r>
              <a:rPr lang="en-US" dirty="0"/>
              <a:t>Needed a way to create more accountability</a:t>
            </a:r>
          </a:p>
          <a:p>
            <a:r>
              <a:rPr lang="en-US" dirty="0"/>
              <a:t>Easy way to track progress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18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DFB5-67FC-4775-91C1-84E8B56D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  <a:endParaRPr lang="en-AU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C4DFD3D-0648-4496-8A67-F9636EB06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03" y="1873250"/>
            <a:ext cx="5631143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9E592A-1257-4E2D-B5E4-78D23B49E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357" y="3429000"/>
            <a:ext cx="35909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2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6284-A509-4DC0-A2CD-DE75D0E1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FE0E8-A4B2-4A08-9F28-186FB8FE5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Tty</a:t>
            </a:r>
            <a:r>
              <a:rPr lang="en-US" dirty="0"/>
              <a:t>-prompt to handle user selection</a:t>
            </a:r>
          </a:p>
          <a:p>
            <a:r>
              <a:rPr lang="en-US" dirty="0" err="1"/>
              <a:t>Tty</a:t>
            </a:r>
            <a:r>
              <a:rPr lang="en-US" dirty="0"/>
              <a:t>-font to create engaging text / logo</a:t>
            </a:r>
          </a:p>
          <a:p>
            <a:r>
              <a:rPr lang="en-US" dirty="0"/>
              <a:t>Colorize to highlight important text in relevant scenarios e.g. error handling in red</a:t>
            </a:r>
          </a:p>
          <a:p>
            <a:r>
              <a:rPr lang="en-AU" dirty="0" err="1"/>
              <a:t>Tty</a:t>
            </a:r>
            <a:r>
              <a:rPr lang="en-AU" dirty="0"/>
              <a:t>-progress bar to compare to a goal score</a:t>
            </a:r>
          </a:p>
        </p:txBody>
      </p:sp>
    </p:spTree>
    <p:extLst>
      <p:ext uri="{BB962C8B-B14F-4D97-AF65-F5344CB8AC3E}">
        <p14:creationId xmlns:p14="http://schemas.microsoft.com/office/powerpoint/2010/main" val="253815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CCFA-CE8B-437D-81E3-16F82255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D12D-7DEF-47FC-B8BB-4A6F1760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Tracking surf sessions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Edit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Show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7F141-8D2E-4288-A847-8585E7022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54" y="4016893"/>
            <a:ext cx="6433416" cy="256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1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CCFA-CE8B-437D-81E3-16F82255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D12D-7DEF-47FC-B8BB-4A6F1760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score to YAML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8EF18-3ED1-4945-9045-FD129798E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67" y="4175761"/>
            <a:ext cx="5260358" cy="158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8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CCFA-CE8B-437D-81E3-16F82255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3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D12D-7DEF-47FC-B8BB-4A6F1760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Tracks date user surfed</a:t>
            </a:r>
          </a:p>
          <a:p>
            <a:pPr lvl="1"/>
            <a:r>
              <a:rPr lang="en-US" dirty="0"/>
              <a:t>Will be useful for returning user info on last surf session</a:t>
            </a:r>
          </a:p>
          <a:p>
            <a:pPr lvl="1"/>
            <a:r>
              <a:rPr lang="en-US" dirty="0"/>
              <a:t>Future graph data on surf frequency</a:t>
            </a:r>
          </a:p>
          <a:p>
            <a:pPr lvl="2"/>
            <a:r>
              <a:rPr lang="en-US" dirty="0"/>
              <a:t>Easy to visualize data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51FC1-F9CA-4958-80EA-7806FFE3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4" y="4731703"/>
            <a:ext cx="3213123" cy="144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4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CCFA-CE8B-437D-81E3-16F82255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4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D12D-7DEF-47FC-B8BB-4A6F1760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score to encourage frequent activity</a:t>
            </a:r>
          </a:p>
          <a:p>
            <a:pPr lvl="1"/>
            <a:r>
              <a:rPr lang="en-US" dirty="0"/>
              <a:t>Rewards bonus points for surfing on weekdays</a:t>
            </a:r>
          </a:p>
          <a:p>
            <a:r>
              <a:rPr lang="en-US" dirty="0"/>
              <a:t>Points multiplier for level of conditions difficulty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501D1-BFDF-4AA1-A1B4-D826C3FA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19" y="4496594"/>
            <a:ext cx="5032329" cy="8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9523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262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Univers</vt:lpstr>
      <vt:lpstr>GradientVTI</vt:lpstr>
      <vt:lpstr>Portfolio – T1a3</vt:lpstr>
      <vt:lpstr>Use Case</vt:lpstr>
      <vt:lpstr>Why I made it?</vt:lpstr>
      <vt:lpstr>Flow Diagram</vt:lpstr>
      <vt:lpstr>Interaction</vt:lpstr>
      <vt:lpstr>Feature 1</vt:lpstr>
      <vt:lpstr>Feature 2</vt:lpstr>
      <vt:lpstr>Feature 3</vt:lpstr>
      <vt:lpstr>Feature 4</vt:lpstr>
      <vt:lpstr>Development process</vt:lpstr>
      <vt:lpstr>Build process</vt:lpstr>
      <vt:lpstr>Challenges</vt:lpstr>
      <vt:lpstr>Ethical issues</vt:lpstr>
      <vt:lpstr>Favorite parts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Sitemap</dc:title>
  <dc:creator>Laurence</dc:creator>
  <cp:lastModifiedBy>laurence tuchin</cp:lastModifiedBy>
  <cp:revision>41</cp:revision>
  <dcterms:created xsi:type="dcterms:W3CDTF">2021-08-31T05:44:36Z</dcterms:created>
  <dcterms:modified xsi:type="dcterms:W3CDTF">2021-09-29T02:10:02Z</dcterms:modified>
</cp:coreProperties>
</file>