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6310-4163-441A-AE3E-4F75A8BC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792D9-4459-432A-BDAD-A3B1E96D9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91FB8-4776-4697-B600-E8C9C7D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B9DB-92F8-48A8-92D3-4E683C29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E02E-49EF-4036-B270-18E7B820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4A5E-121D-49E4-9187-D5A97B10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E3E3D-02EC-46B4-A0F4-0577FA93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D832-A5CD-464F-90D5-98F6EA7A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B08F-4356-4500-8768-D925ECCB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D028-90CD-49D3-8264-D7F40885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0DB42-E36C-4E80-ACD0-D4A0710B6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5AAF5-E84C-4700-A7A6-6728E853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4E39-8CDF-4BC8-AAE8-5C05C545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7ECA-BEAA-46E8-81DE-D13F3256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C8BC-3F6F-413A-9371-34144A5A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B6F2-0813-4AE8-930D-A08B3048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4A43-028D-4D87-951E-807B3B09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BD94-01A5-441D-9CF9-FEBD6D62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D216-ED71-4F02-A3AA-8FA1511F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86FD-B66C-4E3D-A157-A41BC7DD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6E1D-1AA5-4BA1-960D-9A8F2D6A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219D4-FFB7-4F0F-A224-0B5A15DB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4B26-7C6B-433F-BB04-72A13098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1568-7AB3-4ED6-A13E-1EE563E9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362C-2B30-451D-B9D2-90E4B93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D9C5-AAC4-4D39-BE40-63C0DD72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7B76-5FCF-4C15-8A4E-B4318BAAE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68BF9-D59B-4535-A41A-A5F3FC84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F4AF-D9C7-4FEF-903A-F135D130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B168-09B1-402E-86C0-0A802465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298E-77FE-4008-B1F6-06FEE617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6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7A9A-A599-4314-96F5-71A74D77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EE84-9AF7-455A-9B53-E952ECBB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0E349-0522-4160-A36E-4CDEB4CB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72CE5-291C-41EE-B0A2-B08C6054D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BA4C4-B64C-4944-94A0-2EF7882B3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98E0D-4464-40AF-9321-9E68C3F1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ED02D-B488-42FD-A702-25EB8314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2910E-250E-4202-A347-D0637681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67EE-1E08-4551-8979-BF2C6D0C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317D-D83B-4B62-B936-81341F24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1D126-3550-43E0-A427-5079EAC7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258B9-A0D2-4B40-9AAE-510C9962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8B642-1678-46C0-9809-45DF178C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9A79-7241-4867-91E6-0B32533A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3C37D-1C7F-4FC1-B36A-55020307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5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050-B8ED-4A12-9413-0FCC049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DFC4-F434-4657-96AD-70AC4966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664F-BF5B-439E-B6C4-EE020D9D5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2C0BC-0217-4240-8B4D-33B9449B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6203-8F3D-4F5D-82B3-ABDD510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E5FD-7154-4135-93E6-586BD4E1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A2C2-0812-4EFE-A672-00C01BC9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A674C-E718-4F7F-917A-BAF877BA5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59E06-C79E-495C-9794-17343D3B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CAC1-383A-4DF3-B650-F0F0191A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564F0-8F24-476F-8CFC-10060A93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3B37-62F6-4ACC-B5DC-3067481B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D749B-724A-4DF3-857D-698A7ECD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89EB-EEFA-4D96-A11B-0A6FB398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F93E-E759-4404-93AF-3F448A179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15C9-ED25-47C7-A472-78B219119BD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678A-99B8-47D5-BF78-3ED701288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5330-4788-4081-B290-DAD75C7E2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61FC-D8C5-4DAA-9A4E-88CFE3D8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cBBs3XKkR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4BC9E-A09A-45D5-95B5-6228578BB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6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Microsoft Future Now 2019">
            <a:hlinkClick r:id="" action="ppaction://media"/>
            <a:extLst>
              <a:ext uri="{FF2B5EF4-FFF2-40B4-BE49-F238E27FC236}">
                <a16:creationId xmlns:a16="http://schemas.microsoft.com/office/drawing/2014/main" id="{A0499579-BF3E-43CF-AF16-C64949FC0C8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15616" y="678218"/>
            <a:ext cx="9302620" cy="52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1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CA5365-C82C-42E1-B330-91B1E8287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" r="21210"/>
          <a:stretch/>
        </p:blipFill>
        <p:spPr>
          <a:xfrm>
            <a:off x="4917380" y="961812"/>
            <a:ext cx="543063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7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C4ABFCB-214D-4698-BE55-DF4736887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38" r="5040" b="-2"/>
          <a:stretch/>
        </p:blipFill>
        <p:spPr>
          <a:xfrm>
            <a:off x="4917377" y="961812"/>
            <a:ext cx="54306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3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FB996-38A1-43D1-8F3F-F901932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Takeaways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D226CE2-ECF8-47B7-8393-325E5E3D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Morning Session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 - Better understanding of how Design Thinking Works (End-to-End process discussion)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 - Knowledge on the possible impacts of AI implementation in the Philippine setting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 - Idea on how MS products are implemented in MS partners</a:t>
            </a:r>
          </a:p>
        </p:txBody>
      </p:sp>
    </p:spTree>
    <p:extLst>
      <p:ext uri="{BB962C8B-B14F-4D97-AF65-F5344CB8AC3E}">
        <p14:creationId xmlns:p14="http://schemas.microsoft.com/office/powerpoint/2010/main" val="247559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775691-2AF1-4345-82C9-7C8D108B7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1" b="34621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FB996-38A1-43D1-8F3F-F901932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Key Takeaways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D226CE2-ECF8-47B7-8393-325E5E3D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Afternoon Session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</a:rPr>
              <a:t> - Introduction to Azure Chatbot creation</a:t>
            </a:r>
          </a:p>
        </p:txBody>
      </p:sp>
    </p:spTree>
    <p:extLst>
      <p:ext uri="{BB962C8B-B14F-4D97-AF65-F5344CB8AC3E}">
        <p14:creationId xmlns:p14="http://schemas.microsoft.com/office/powerpoint/2010/main" val="41074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675BE5-E75D-4ACC-AD6C-AEFBE2443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 b="27968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47" name="Picture 42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Oval 44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FB996-38A1-43D1-8F3F-F901932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Key Takeaways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D226CE2-ECF8-47B7-8393-325E5E3D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rgbClr val="000000"/>
                </a:solidFill>
              </a:rPr>
              <a:t>Afternoon Session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</a:rPr>
              <a:t> - MS products that can enhance Workplace Productivity and Experience (thru Teams and Powerpoint AI) </a:t>
            </a:r>
          </a:p>
        </p:txBody>
      </p:sp>
    </p:spTree>
    <p:extLst>
      <p:ext uri="{BB962C8B-B14F-4D97-AF65-F5344CB8AC3E}">
        <p14:creationId xmlns:p14="http://schemas.microsoft.com/office/powerpoint/2010/main" val="221218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DBF983-8D75-49D9-BC9B-21B780044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0" b="32462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FB996-38A1-43D1-8F3F-F901932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Key Takeaways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D226CE2-ECF8-47B7-8393-325E5E3D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Afternoon Session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 - Basic 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5355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52886-316B-4F38-BD00-40670BB7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3430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Key Takeaways</vt:lpstr>
      <vt:lpstr>Key Takeaways</vt:lpstr>
      <vt:lpstr>Key Takeaways</vt:lpstr>
      <vt:lpstr>Key 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Zabanal, John L. A.</dc:creator>
  <cp:lastModifiedBy>Zabanal, John L. A.</cp:lastModifiedBy>
  <cp:revision>1</cp:revision>
  <dcterms:created xsi:type="dcterms:W3CDTF">2019-04-02T11:02:53Z</dcterms:created>
  <dcterms:modified xsi:type="dcterms:W3CDTF">2019-04-02T18:24:46Z</dcterms:modified>
</cp:coreProperties>
</file>