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70" d="100"/>
          <a:sy n="170" d="100"/>
        </p:scale>
        <p:origin x="-8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C842-7BA0-5759-538B-3EE4DE066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905B6D-935B-529B-FDB9-C9ED0AC11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8D447-3309-D6D1-782A-F76841BA1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A4A9-B52E-AA48-9C58-2B6A189A2EDF}" type="datetimeFigureOut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4D510-41FF-0F5C-0A41-91BE185EF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AE73B-D39E-2B59-A8E8-3ABA73906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F40B-61C9-A24C-91C1-362B44BBC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40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9ABCD-0210-2EB4-3A36-A54F3CF0D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CC3D19-A5B8-7210-A3BA-52CAA9BD3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70BA4-F330-2941-EE33-F44B51EF2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A4A9-B52E-AA48-9C58-2B6A189A2EDF}" type="datetimeFigureOut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185BB-614A-E481-D561-6B4A02E55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BC867-FE5E-782C-10BF-0270D1934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F40B-61C9-A24C-91C1-362B44BBC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63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0118C6-DFBA-E85C-8D6B-497AB3E70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92BF6-C255-7C65-47A9-7145A5ECC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30698-25D6-C470-3A11-C78E7385E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A4A9-B52E-AA48-9C58-2B6A189A2EDF}" type="datetimeFigureOut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5C09D-E355-ED1C-512E-ECD6096C2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03577-ACD1-C678-EE3C-A4A7EB779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F40B-61C9-A24C-91C1-362B44BBC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4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D2635-365B-71AD-E7DA-E51440C63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B5103-D447-A7DE-CED3-DE051E749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F2F95-4C0C-BC84-717C-DB7DE3A2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A4A9-B52E-AA48-9C58-2B6A189A2EDF}" type="datetimeFigureOut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4A408-EC8E-D82A-B175-9A80287DE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B95F0-227F-99DA-1880-D06E65986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F40B-61C9-A24C-91C1-362B44BBC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4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0B48D-451F-58BF-FB0B-0EF2A9D54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FF438-04B0-5805-2AE1-A92A48EEB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6F1F6-A7A4-85D1-5BBC-2405BD4BC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A4A9-B52E-AA48-9C58-2B6A189A2EDF}" type="datetimeFigureOut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7A8DF-E01D-F061-4823-5E9280D7B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21B6A-6516-F42F-4684-9690A954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F40B-61C9-A24C-91C1-362B44BBC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53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4C2A-F8FB-88B3-ACD4-3106BFD7C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8CF94-3AA4-65FC-7903-678C6663D0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73EDD-4F68-9B57-4112-CFBFACAFB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BE065-72F0-42CC-9F49-FBAAB292D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A4A9-B52E-AA48-9C58-2B6A189A2EDF}" type="datetimeFigureOut">
              <a:rPr lang="en-US" smtClean="0"/>
              <a:t>8/5/24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D4535-67B0-1A1F-CD23-87D45FF8A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A4334-7108-328B-6F02-16B222D9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F40B-61C9-A24C-91C1-362B44BBC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64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EC462-7430-CCF7-0E55-3BFD780A4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799B8-7371-3922-59C0-DA098AE67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280CFA-1DBB-0279-C990-D26FC95E8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49DBF6-19BD-CC42-D20E-44522815B6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922D71-EDD5-AFC8-976B-C1781B6A7C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C3E780-9C4A-5190-92A2-8DF9B9AF8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A4A9-B52E-AA48-9C58-2B6A189A2EDF}" type="datetimeFigureOut">
              <a:rPr lang="en-US" smtClean="0"/>
              <a:t>8/5/24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53021-7F08-47E5-6ED1-7D9EE33B8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B85169-BF22-6653-CFA5-BE73E404D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F40B-61C9-A24C-91C1-362B44BBC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8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D36FB-FD86-1CD1-E2B3-7BEABFA34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985130-A3B4-DD8F-2070-4CF4FACF2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A4A9-B52E-AA48-9C58-2B6A189A2EDF}" type="datetimeFigureOut">
              <a:rPr lang="en-US" smtClean="0"/>
              <a:t>8/5/24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D86440-25DF-F3BF-D9A9-A2686F963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3F5250-2ADF-0A55-8A2F-DA8892E9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F40B-61C9-A24C-91C1-362B44BBC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2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493B4C-F1A8-D729-15D4-0B2AE274A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A4A9-B52E-AA48-9C58-2B6A189A2EDF}" type="datetimeFigureOut">
              <a:rPr lang="en-US" smtClean="0"/>
              <a:t>8/5/24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1D7434-C1F0-E26A-96DF-27CFAD4E8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ABB2C-A824-AD2E-CDD6-BA5098CAD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F40B-61C9-A24C-91C1-362B44BBC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3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B3A6C-6EA0-A7F8-18EB-FE8498470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923D9-708C-A2CD-6988-4D1BAC8C7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69686B-EFB9-5D0B-8775-F84AED13A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A35E5-618B-A0C1-AFF0-EDFE76D3C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A4A9-B52E-AA48-9C58-2B6A189A2EDF}" type="datetimeFigureOut">
              <a:rPr lang="en-US" smtClean="0"/>
              <a:t>8/5/24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F83FF-459A-037B-DF44-D0D46F42B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F76B1-88EE-7FD9-9F37-FC2093DC0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F40B-61C9-A24C-91C1-362B44BBC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9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407C3-59A5-7C79-06BB-5071988D5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CF0871-184B-2083-AD38-CDC1A2C030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043C6-239F-3688-3E9C-CCEBF00EE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0413F-3225-7F15-09E6-063BFCD20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A4A9-B52E-AA48-9C58-2B6A189A2EDF}" type="datetimeFigureOut">
              <a:rPr lang="en-US" smtClean="0"/>
              <a:t>8/5/24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1AF50-FC89-E8B1-28C7-D46CB2AE2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0197-5BB0-267F-FEE1-22CC2056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F40B-61C9-A24C-91C1-362B44BBC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43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4E6DBB-221C-8997-572F-071CCEFF0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83D87-52F1-BB8B-60A5-50288F00C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33B45-0EFE-04BD-6935-B9244CFCF7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40A4A9-B52E-AA48-9C58-2B6A189A2EDF}" type="datetimeFigureOut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5A920-76DB-54F9-8ABF-ACED74B236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68E57-AA9D-D52B-9B38-8B04F5D8B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F6F40B-61C9-A24C-91C1-362B44BBC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3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white hexagon with text&#10;&#10;Description automatically generated">
            <a:extLst>
              <a:ext uri="{FF2B5EF4-FFF2-40B4-BE49-F238E27FC236}">
                <a16:creationId xmlns:a16="http://schemas.microsoft.com/office/drawing/2014/main" id="{7F2B3672-8EF0-CD38-78DD-48C4D2193A9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294197" y="2261873"/>
            <a:ext cx="1828800" cy="1828800"/>
          </a:xfrm>
          <a:prstGeom prst="rect">
            <a:avLst/>
          </a:prstGeom>
        </p:spPr>
      </p:pic>
      <p:pic>
        <p:nvPicPr>
          <p:cNvPr id="7" name="Picture 6" descr="A hexagon with white drops on it&#10;&#10;Description automatically generated">
            <a:extLst>
              <a:ext uri="{FF2B5EF4-FFF2-40B4-BE49-F238E27FC236}">
                <a16:creationId xmlns:a16="http://schemas.microsoft.com/office/drawing/2014/main" id="{38233114-1EDE-268E-2A93-B0D0F2BC140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610289" y="2261873"/>
            <a:ext cx="1828800" cy="1828800"/>
          </a:xfrm>
          <a:prstGeom prst="rect">
            <a:avLst/>
          </a:prstGeom>
        </p:spPr>
      </p:pic>
      <p:pic>
        <p:nvPicPr>
          <p:cNvPr id="9" name="Picture 8" descr="A hexagon with lines and dots&#10;&#10;Description automatically generated">
            <a:extLst>
              <a:ext uri="{FF2B5EF4-FFF2-40B4-BE49-F238E27FC236}">
                <a16:creationId xmlns:a16="http://schemas.microsoft.com/office/drawing/2014/main" id="{1BD3B0A7-DDF0-6A42-5276-7A83E2780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2542" y="838561"/>
            <a:ext cx="1828800" cy="1828800"/>
          </a:xfrm>
          <a:prstGeom prst="rect">
            <a:avLst/>
          </a:prstGeom>
        </p:spPr>
      </p:pic>
      <p:pic>
        <p:nvPicPr>
          <p:cNvPr id="11" name="Picture 10" descr="A blue hexagon with white text&#10;&#10;Description automatically generated">
            <a:extLst>
              <a:ext uri="{FF2B5EF4-FFF2-40B4-BE49-F238E27FC236}">
                <a16:creationId xmlns:a16="http://schemas.microsoft.com/office/drawing/2014/main" id="{AF10EC3F-C77C-E36B-7C84-3057BECA0C68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483100" y="838561"/>
            <a:ext cx="1828800" cy="1828800"/>
          </a:xfrm>
          <a:prstGeom prst="rect">
            <a:avLst/>
          </a:prstGeom>
        </p:spPr>
      </p:pic>
      <p:pic>
        <p:nvPicPr>
          <p:cNvPr id="13" name="Picture 12" descr="A hexagon with icons and text&#10;&#10;Description automatically generated">
            <a:extLst>
              <a:ext uri="{FF2B5EF4-FFF2-40B4-BE49-F238E27FC236}">
                <a16:creationId xmlns:a16="http://schemas.microsoft.com/office/drawing/2014/main" id="{58B8DCBB-5194-646B-F9D3-DC58036DD37B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7268335" y="2221362"/>
            <a:ext cx="1828800" cy="1828800"/>
          </a:xfrm>
          <a:prstGeom prst="rect">
            <a:avLst/>
          </a:prstGeom>
        </p:spPr>
      </p:pic>
      <p:pic>
        <p:nvPicPr>
          <p:cNvPr id="15" name="Picture 14" descr="A blue hexagon with white text&#10;&#10;Description automatically generated">
            <a:extLst>
              <a:ext uri="{FF2B5EF4-FFF2-40B4-BE49-F238E27FC236}">
                <a16:creationId xmlns:a16="http://schemas.microsoft.com/office/drawing/2014/main" id="{89FF7D88-9B65-3AC0-1402-0DA4868E2730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4781266" y="838561"/>
            <a:ext cx="1828800" cy="1828800"/>
          </a:xfrm>
          <a:prstGeom prst="rect">
            <a:avLst/>
          </a:prstGeom>
        </p:spPr>
      </p:pic>
      <p:pic>
        <p:nvPicPr>
          <p:cNvPr id="17" name="Picture 16" descr="A logo with a hexagon and a letter&#10;&#10;Description automatically generated">
            <a:extLst>
              <a:ext uri="{FF2B5EF4-FFF2-40B4-BE49-F238E27FC236}">
                <a16:creationId xmlns:a16="http://schemas.microsoft.com/office/drawing/2014/main" id="{C57AFC37-6216-D847-FAD9-6DC799525350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6430349" y="838561"/>
            <a:ext cx="1828800" cy="1828800"/>
          </a:xfrm>
          <a:prstGeom prst="rect">
            <a:avLst/>
          </a:prstGeom>
        </p:spPr>
      </p:pic>
      <p:pic>
        <p:nvPicPr>
          <p:cNvPr id="19" name="Picture 18" descr="A hexagon with black and red text&#10;&#10;Description automatically generated">
            <a:extLst>
              <a:ext uri="{FF2B5EF4-FFF2-40B4-BE49-F238E27FC236}">
                <a16:creationId xmlns:a16="http://schemas.microsoft.com/office/drawing/2014/main" id="{998C0CA2-19B4-283F-8308-D2CACA88D361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3952243" y="2261873"/>
            <a:ext cx="1828800" cy="1828800"/>
          </a:xfrm>
          <a:prstGeom prst="rect">
            <a:avLst/>
          </a:prstGeom>
        </p:spPr>
      </p:pic>
      <p:pic>
        <p:nvPicPr>
          <p:cNvPr id="6" name="Picture 5" descr="A hexagon with a black and white sign&#10;&#10;Description automatically generated">
            <a:extLst>
              <a:ext uri="{FF2B5EF4-FFF2-40B4-BE49-F238E27FC236}">
                <a16:creationId xmlns:a16="http://schemas.microsoft.com/office/drawing/2014/main" id="{53BEFD9B-9E98-8DFE-02C7-C4A66F07F20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26671" y="838561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737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Helveston</dc:creator>
  <cp:lastModifiedBy>John Helveston</cp:lastModifiedBy>
  <cp:revision>3</cp:revision>
  <dcterms:created xsi:type="dcterms:W3CDTF">2024-08-05T14:21:28Z</dcterms:created>
  <dcterms:modified xsi:type="dcterms:W3CDTF">2024-08-05T14:31:56Z</dcterms:modified>
</cp:coreProperties>
</file>