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6" r:id="rId5"/>
    <p:sldMasterId id="2147483674" r:id="rId6"/>
  </p:sldMasterIdLst>
  <p:notesMasterIdLst>
    <p:notesMasterId r:id="rId36"/>
  </p:notesMasterIdLst>
  <p:sldIdLst>
    <p:sldId id="258" r:id="rId7"/>
    <p:sldId id="1938" r:id="rId8"/>
    <p:sldId id="1888" r:id="rId9"/>
    <p:sldId id="1934" r:id="rId10"/>
    <p:sldId id="1910" r:id="rId11"/>
    <p:sldId id="1917" r:id="rId12"/>
    <p:sldId id="1867" r:id="rId13"/>
    <p:sldId id="1920" r:id="rId14"/>
    <p:sldId id="1918" r:id="rId15"/>
    <p:sldId id="1911" r:id="rId16"/>
    <p:sldId id="1922" r:id="rId17"/>
    <p:sldId id="1912" r:id="rId18"/>
    <p:sldId id="1895" r:id="rId19"/>
    <p:sldId id="1924" r:id="rId20"/>
    <p:sldId id="1914" r:id="rId21"/>
    <p:sldId id="1935" r:id="rId22"/>
    <p:sldId id="1866" r:id="rId23"/>
    <p:sldId id="1926" r:id="rId24"/>
    <p:sldId id="1915" r:id="rId25"/>
    <p:sldId id="1936" r:id="rId26"/>
    <p:sldId id="1930" r:id="rId27"/>
    <p:sldId id="1931" r:id="rId28"/>
    <p:sldId id="1929" r:id="rId29"/>
    <p:sldId id="1916" r:id="rId30"/>
    <p:sldId id="1937" r:id="rId31"/>
    <p:sldId id="1928" r:id="rId32"/>
    <p:sldId id="1873" r:id="rId33"/>
    <p:sldId id="1833" r:id="rId34"/>
    <p:sldId id="17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Midkiff, Jacqueline - REE-ERS, Kansas City, MO" initials="MMJREKCM" lastIdx="1" clrIdx="0">
    <p:extLst>
      <p:ext uri="{19B8F6BF-5375-455C-9EA6-DF929625EA0E}">
        <p15:presenceInfo xmlns:p15="http://schemas.microsoft.com/office/powerpoint/2012/main" userId="S::Jacqueline.Michael-Midkiff@usda.gov::60c8abdd-d739-4435-bd71-396ac771bc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CCDE2-C801-4F3A-BF05-9DB1FC620F55}" v="918" dt="2024-07-31T11:00:1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3901" autoAdjust="0"/>
  </p:normalViewPr>
  <p:slideViewPr>
    <p:cSldViewPr>
      <p:cViewPr varScale="1">
        <p:scale>
          <a:sx n="60" d="100"/>
          <a:sy n="60" d="100"/>
        </p:scale>
        <p:origin x="115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yrne, Anne - REE-ERS" userId="71b8d2c7-a6b7-470f-93e8-8cf7ea03af57" providerId="ADAL" clId="{A060A3DA-9C8F-4D8E-B785-89E8999A2DED}"/>
    <pc:docChg chg="custSel addSld delSld modSld sldOrd">
      <pc:chgData name="Byrne, Anne - REE-ERS" userId="71b8d2c7-a6b7-470f-93e8-8cf7ea03af57" providerId="ADAL" clId="{A060A3DA-9C8F-4D8E-B785-89E8999A2DED}" dt="2024-06-12T14:47:16.343" v="2400" actId="5793"/>
      <pc:docMkLst>
        <pc:docMk/>
      </pc:docMkLst>
      <pc:sldChg chg="modSp mod">
        <pc:chgData name="Byrne, Anne - REE-ERS" userId="71b8d2c7-a6b7-470f-93e8-8cf7ea03af57" providerId="ADAL" clId="{A060A3DA-9C8F-4D8E-B785-89E8999A2DED}" dt="2024-06-12T13:11:32.310" v="189" actId="20577"/>
        <pc:sldMkLst>
          <pc:docMk/>
          <pc:sldMk cId="3338760932" sldId="258"/>
        </pc:sldMkLst>
        <pc:spChg chg="mod">
          <ac:chgData name="Byrne, Anne - REE-ERS" userId="71b8d2c7-a6b7-470f-93e8-8cf7ea03af57" providerId="ADAL" clId="{A060A3DA-9C8F-4D8E-B785-89E8999A2DED}" dt="2024-06-12T13:11:32.310" v="189" actId="20577"/>
          <ac:spMkLst>
            <pc:docMk/>
            <pc:sldMk cId="3338760932" sldId="258"/>
            <ac:spMk id="2" creationId="{00000000-0000-0000-0000-000000000000}"/>
          </ac:spMkLst>
        </pc:spChg>
      </pc:sldChg>
      <pc:sldChg chg="modSp mod modNotesTx">
        <pc:chgData name="Byrne, Anne - REE-ERS" userId="71b8d2c7-a6b7-470f-93e8-8cf7ea03af57" providerId="ADAL" clId="{A060A3DA-9C8F-4D8E-B785-89E8999A2DED}" dt="2024-06-12T14:23:59.864" v="1056" actId="20577"/>
        <pc:sldMkLst>
          <pc:docMk/>
          <pc:sldMk cId="4094838990" sldId="260"/>
        </pc:sldMkLst>
        <pc:spChg chg="mod">
          <ac:chgData name="Byrne, Anne - REE-ERS" userId="71b8d2c7-a6b7-470f-93e8-8cf7ea03af57" providerId="ADAL" clId="{A060A3DA-9C8F-4D8E-B785-89E8999A2DED}" dt="2024-06-12T13:11:46.211" v="217" actId="20577"/>
          <ac:spMkLst>
            <pc:docMk/>
            <pc:sldMk cId="4094838990" sldId="260"/>
            <ac:spMk id="2" creationId="{6063F933-6886-45C2-A78D-248A2D9F5902}"/>
          </ac:spMkLst>
        </pc:spChg>
        <pc:spChg chg="mod">
          <ac:chgData name="Byrne, Anne - REE-ERS" userId="71b8d2c7-a6b7-470f-93e8-8cf7ea03af57" providerId="ADAL" clId="{A060A3DA-9C8F-4D8E-B785-89E8999A2DED}" dt="2024-06-12T14:23:59.864" v="1056" actId="20577"/>
          <ac:spMkLst>
            <pc:docMk/>
            <pc:sldMk cId="4094838990" sldId="260"/>
            <ac:spMk id="3" creationId="{6C41E2A2-83F5-4BC9-852B-6241763853CE}"/>
          </ac:spMkLst>
        </pc:spChg>
      </pc:sldChg>
      <pc:sldChg chg="modSp mod">
        <pc:chgData name="Byrne, Anne - REE-ERS" userId="71b8d2c7-a6b7-470f-93e8-8cf7ea03af57" providerId="ADAL" clId="{A060A3DA-9C8F-4D8E-B785-89E8999A2DED}" dt="2024-06-12T14:29:16.238" v="1404" actId="20577"/>
        <pc:sldMkLst>
          <pc:docMk/>
          <pc:sldMk cId="612703029" sldId="1798"/>
        </pc:sldMkLst>
        <pc:spChg chg="mod">
          <ac:chgData name="Byrne, Anne - REE-ERS" userId="71b8d2c7-a6b7-470f-93e8-8cf7ea03af57" providerId="ADAL" clId="{A060A3DA-9C8F-4D8E-B785-89E8999A2DED}" dt="2024-06-12T14:29:16.238" v="1404" actId="20577"/>
          <ac:spMkLst>
            <pc:docMk/>
            <pc:sldMk cId="612703029" sldId="1798"/>
            <ac:spMk id="2" creationId="{866819CB-5E84-4FAF-AF21-032F421AE846}"/>
          </ac:spMkLst>
        </pc:spChg>
      </pc:sldChg>
      <pc:sldChg chg="del">
        <pc:chgData name="Byrne, Anne - REE-ERS" userId="71b8d2c7-a6b7-470f-93e8-8cf7ea03af57" providerId="ADAL" clId="{A060A3DA-9C8F-4D8E-B785-89E8999A2DED}" dt="2024-06-12T14:28:55.638" v="1333" actId="2696"/>
        <pc:sldMkLst>
          <pc:docMk/>
          <pc:sldMk cId="1050495378" sldId="1832"/>
        </pc:sldMkLst>
      </pc:sldChg>
      <pc:sldChg chg="del">
        <pc:chgData name="Byrne, Anne - REE-ERS" userId="71b8d2c7-a6b7-470f-93e8-8cf7ea03af57" providerId="ADAL" clId="{A060A3DA-9C8F-4D8E-B785-89E8999A2DED}" dt="2024-06-12T14:28:55.638" v="1333" actId="2696"/>
        <pc:sldMkLst>
          <pc:docMk/>
          <pc:sldMk cId="99327578" sldId="1834"/>
        </pc:sldMkLst>
      </pc:sldChg>
      <pc:sldChg chg="modSp new del mod">
        <pc:chgData name="Byrne, Anne - REE-ERS" userId="71b8d2c7-a6b7-470f-93e8-8cf7ea03af57" providerId="ADAL" clId="{A060A3DA-9C8F-4D8E-B785-89E8999A2DED}" dt="2024-06-12T14:30:36.749" v="1647" actId="2696"/>
        <pc:sldMkLst>
          <pc:docMk/>
          <pc:sldMk cId="3164542062" sldId="1835"/>
        </pc:sldMkLst>
        <pc:spChg chg="mod">
          <ac:chgData name="Byrne, Anne - REE-ERS" userId="71b8d2c7-a6b7-470f-93e8-8cf7ea03af57" providerId="ADAL" clId="{A060A3DA-9C8F-4D8E-B785-89E8999A2DED}" dt="2024-06-12T14:26:59.952" v="1261" actId="20577"/>
          <ac:spMkLst>
            <pc:docMk/>
            <pc:sldMk cId="3164542062" sldId="1835"/>
            <ac:spMk id="2" creationId="{81BF1FA3-DC87-D11F-51C6-BCA813A8CDDF}"/>
          </ac:spMkLst>
        </pc:spChg>
        <pc:spChg chg="mod">
          <ac:chgData name="Byrne, Anne - REE-ERS" userId="71b8d2c7-a6b7-470f-93e8-8cf7ea03af57" providerId="ADAL" clId="{A060A3DA-9C8F-4D8E-B785-89E8999A2DED}" dt="2024-06-12T14:27:52.279" v="1330" actId="20577"/>
          <ac:spMkLst>
            <pc:docMk/>
            <pc:sldMk cId="3164542062" sldId="1835"/>
            <ac:spMk id="3" creationId="{3CE7906B-6548-E1E9-DAAA-1CAECD963D4F}"/>
          </ac:spMkLst>
        </pc:spChg>
      </pc:sldChg>
      <pc:sldChg chg="modSp add del mod ord">
        <pc:chgData name="Byrne, Anne - REE-ERS" userId="71b8d2c7-a6b7-470f-93e8-8cf7ea03af57" providerId="ADAL" clId="{A060A3DA-9C8F-4D8E-B785-89E8999A2DED}" dt="2024-06-12T14:30:32.796" v="1645" actId="2696"/>
        <pc:sldMkLst>
          <pc:docMk/>
          <pc:sldMk cId="1178157825" sldId="1836"/>
        </pc:sldMkLst>
        <pc:spChg chg="mod">
          <ac:chgData name="Byrne, Anne - REE-ERS" userId="71b8d2c7-a6b7-470f-93e8-8cf7ea03af57" providerId="ADAL" clId="{A060A3DA-9C8F-4D8E-B785-89E8999A2DED}" dt="2024-06-12T14:26:12.775" v="1227" actId="20577"/>
          <ac:spMkLst>
            <pc:docMk/>
            <pc:sldMk cId="1178157825" sldId="1836"/>
            <ac:spMk id="2" creationId="{81BF1FA3-DC87-D11F-51C6-BCA813A8CDDF}"/>
          </ac:spMkLst>
        </pc:spChg>
      </pc:sldChg>
      <pc:sldChg chg="modSp add mod ord modNotesTx">
        <pc:chgData name="Byrne, Anne - REE-ERS" userId="71b8d2c7-a6b7-470f-93e8-8cf7ea03af57" providerId="ADAL" clId="{A060A3DA-9C8F-4D8E-B785-89E8999A2DED}" dt="2024-06-12T14:45:17.461" v="2107" actId="20577"/>
        <pc:sldMkLst>
          <pc:docMk/>
          <pc:sldMk cId="844335992" sldId="1837"/>
        </pc:sldMkLst>
        <pc:spChg chg="mod">
          <ac:chgData name="Byrne, Anne - REE-ERS" userId="71b8d2c7-a6b7-470f-93e8-8cf7ea03af57" providerId="ADAL" clId="{A060A3DA-9C8F-4D8E-B785-89E8999A2DED}" dt="2024-06-12T14:45:03.250" v="2098" actId="20577"/>
          <ac:spMkLst>
            <pc:docMk/>
            <pc:sldMk cId="844335992" sldId="1837"/>
            <ac:spMk id="2" creationId="{81BF1FA3-DC87-D11F-51C6-BCA813A8CDDF}"/>
          </ac:spMkLst>
        </pc:spChg>
        <pc:spChg chg="mod">
          <ac:chgData name="Byrne, Anne - REE-ERS" userId="71b8d2c7-a6b7-470f-93e8-8cf7ea03af57" providerId="ADAL" clId="{A060A3DA-9C8F-4D8E-B785-89E8999A2DED}" dt="2024-06-12T14:35:19.606" v="1984" actId="20577"/>
          <ac:spMkLst>
            <pc:docMk/>
            <pc:sldMk cId="844335992" sldId="1837"/>
            <ac:spMk id="3" creationId="{3CE7906B-6548-E1E9-DAAA-1CAECD963D4F}"/>
          </ac:spMkLst>
        </pc:spChg>
      </pc:sldChg>
      <pc:sldChg chg="modSp new del mod">
        <pc:chgData name="Byrne, Anne - REE-ERS" userId="71b8d2c7-a6b7-470f-93e8-8cf7ea03af57" providerId="ADAL" clId="{A060A3DA-9C8F-4D8E-B785-89E8999A2DED}" dt="2024-06-12T14:23:49.008" v="1013" actId="2696"/>
        <pc:sldMkLst>
          <pc:docMk/>
          <pc:sldMk cId="3856354084" sldId="1837"/>
        </pc:sldMkLst>
        <pc:spChg chg="mod">
          <ac:chgData name="Byrne, Anne - REE-ERS" userId="71b8d2c7-a6b7-470f-93e8-8cf7ea03af57" providerId="ADAL" clId="{A060A3DA-9C8F-4D8E-B785-89E8999A2DED}" dt="2024-06-12T14:23:45.767" v="1012" actId="20577"/>
          <ac:spMkLst>
            <pc:docMk/>
            <pc:sldMk cId="3856354084" sldId="1837"/>
            <ac:spMk id="2" creationId="{FE370C4B-4A1B-2974-0EAC-21A768943B80}"/>
          </ac:spMkLst>
        </pc:spChg>
      </pc:sldChg>
      <pc:sldChg chg="modSp new mod modNotesTx">
        <pc:chgData name="Byrne, Anne - REE-ERS" userId="71b8d2c7-a6b7-470f-93e8-8cf7ea03af57" providerId="ADAL" clId="{A060A3DA-9C8F-4D8E-B785-89E8999A2DED}" dt="2024-06-12T14:45:33.731" v="2147" actId="20577"/>
        <pc:sldMkLst>
          <pc:docMk/>
          <pc:sldMk cId="823811294" sldId="1838"/>
        </pc:sldMkLst>
        <pc:spChg chg="mod">
          <ac:chgData name="Byrne, Anne - REE-ERS" userId="71b8d2c7-a6b7-470f-93e8-8cf7ea03af57" providerId="ADAL" clId="{A060A3DA-9C8F-4D8E-B785-89E8999A2DED}" dt="2024-06-12T14:44:04.980" v="2084" actId="20577"/>
          <ac:spMkLst>
            <pc:docMk/>
            <pc:sldMk cId="823811294" sldId="1838"/>
            <ac:spMk id="2" creationId="{AAE46CF5-C600-6BEF-96A5-8762FAEF9BF3}"/>
          </ac:spMkLst>
        </pc:spChg>
        <pc:spChg chg="mod">
          <ac:chgData name="Byrne, Anne - REE-ERS" userId="71b8d2c7-a6b7-470f-93e8-8cf7ea03af57" providerId="ADAL" clId="{A060A3DA-9C8F-4D8E-B785-89E8999A2DED}" dt="2024-06-12T14:34:27.766" v="1865" actId="20577"/>
          <ac:spMkLst>
            <pc:docMk/>
            <pc:sldMk cId="823811294" sldId="1838"/>
            <ac:spMk id="3" creationId="{11D26679-EB23-73F1-86D7-7F28534534C7}"/>
          </ac:spMkLst>
        </pc:spChg>
      </pc:sldChg>
      <pc:sldChg chg="add del">
        <pc:chgData name="Byrne, Anne - REE-ERS" userId="71b8d2c7-a6b7-470f-93e8-8cf7ea03af57" providerId="ADAL" clId="{A060A3DA-9C8F-4D8E-B785-89E8999A2DED}" dt="2024-06-12T14:30:34.929" v="1646" actId="2696"/>
        <pc:sldMkLst>
          <pc:docMk/>
          <pc:sldMk cId="3587004693" sldId="1838"/>
        </pc:sldMkLst>
      </pc:sldChg>
      <pc:sldChg chg="new del">
        <pc:chgData name="Byrne, Anne - REE-ERS" userId="71b8d2c7-a6b7-470f-93e8-8cf7ea03af57" providerId="ADAL" clId="{A060A3DA-9C8F-4D8E-B785-89E8999A2DED}" dt="2024-06-12T14:28:44.574" v="1332" actId="2696"/>
        <pc:sldMkLst>
          <pc:docMk/>
          <pc:sldMk cId="2089284006" sldId="1839"/>
        </pc:sldMkLst>
      </pc:sldChg>
      <pc:sldChg chg="modSp add mod modNotesTx">
        <pc:chgData name="Byrne, Anne - REE-ERS" userId="71b8d2c7-a6b7-470f-93e8-8cf7ea03af57" providerId="ADAL" clId="{A060A3DA-9C8F-4D8E-B785-89E8999A2DED}" dt="2024-06-12T14:45:41.356" v="2168" actId="20577"/>
        <pc:sldMkLst>
          <pc:docMk/>
          <pc:sldMk cId="4288467282" sldId="1839"/>
        </pc:sldMkLst>
        <pc:spChg chg="mod">
          <ac:chgData name="Byrne, Anne - REE-ERS" userId="71b8d2c7-a6b7-470f-93e8-8cf7ea03af57" providerId="ADAL" clId="{A060A3DA-9C8F-4D8E-B785-89E8999A2DED}" dt="2024-06-12T14:44:13.516" v="2086" actId="20577"/>
          <ac:spMkLst>
            <pc:docMk/>
            <pc:sldMk cId="4288467282" sldId="1839"/>
            <ac:spMk id="2" creationId="{AAE46CF5-C600-6BEF-96A5-8762FAEF9BF3}"/>
          </ac:spMkLst>
        </pc:spChg>
        <pc:spChg chg="mod">
          <ac:chgData name="Byrne, Anne - REE-ERS" userId="71b8d2c7-a6b7-470f-93e8-8cf7ea03af57" providerId="ADAL" clId="{A060A3DA-9C8F-4D8E-B785-89E8999A2DED}" dt="2024-06-12T14:42:35.448" v="2028" actId="20577"/>
          <ac:spMkLst>
            <pc:docMk/>
            <pc:sldMk cId="4288467282" sldId="1839"/>
            <ac:spMk id="3" creationId="{11D26679-EB23-73F1-86D7-7F28534534C7}"/>
          </ac:spMkLst>
        </pc:spChg>
      </pc:sldChg>
      <pc:sldChg chg="modSp add mod modNotesTx">
        <pc:chgData name="Byrne, Anne - REE-ERS" userId="71b8d2c7-a6b7-470f-93e8-8cf7ea03af57" providerId="ADAL" clId="{A060A3DA-9C8F-4D8E-B785-89E8999A2DED}" dt="2024-06-12T14:45:37.757" v="2159" actId="20577"/>
        <pc:sldMkLst>
          <pc:docMk/>
          <pc:sldMk cId="1911785786" sldId="1840"/>
        </pc:sldMkLst>
        <pc:spChg chg="mod">
          <ac:chgData name="Byrne, Anne - REE-ERS" userId="71b8d2c7-a6b7-470f-93e8-8cf7ea03af57" providerId="ADAL" clId="{A060A3DA-9C8F-4D8E-B785-89E8999A2DED}" dt="2024-06-12T14:44:07.685" v="2085" actId="20577"/>
          <ac:spMkLst>
            <pc:docMk/>
            <pc:sldMk cId="1911785786" sldId="1840"/>
            <ac:spMk id="2" creationId="{AAE46CF5-C600-6BEF-96A5-8762FAEF9BF3}"/>
          </ac:spMkLst>
        </pc:spChg>
      </pc:sldChg>
      <pc:sldChg chg="modSp add mod ord modNotesTx">
        <pc:chgData name="Byrne, Anne - REE-ERS" userId="71b8d2c7-a6b7-470f-93e8-8cf7ea03af57" providerId="ADAL" clId="{A060A3DA-9C8F-4D8E-B785-89E8999A2DED}" dt="2024-06-12T14:45:28.304" v="2127" actId="20577"/>
        <pc:sldMkLst>
          <pc:docMk/>
          <pc:sldMk cId="2125414130" sldId="1841"/>
        </pc:sldMkLst>
        <pc:spChg chg="mod">
          <ac:chgData name="Byrne, Anne - REE-ERS" userId="71b8d2c7-a6b7-470f-93e8-8cf7ea03af57" providerId="ADAL" clId="{A060A3DA-9C8F-4D8E-B785-89E8999A2DED}" dt="2024-06-12T14:43:02.898" v="2029" actId="20577"/>
          <ac:spMkLst>
            <pc:docMk/>
            <pc:sldMk cId="2125414130" sldId="1841"/>
            <ac:spMk id="2" creationId="{AAE46CF5-C600-6BEF-96A5-8762FAEF9BF3}"/>
          </ac:spMkLst>
        </pc:spChg>
        <pc:spChg chg="mod">
          <ac:chgData name="Byrne, Anne - REE-ERS" userId="71b8d2c7-a6b7-470f-93e8-8cf7ea03af57" providerId="ADAL" clId="{A060A3DA-9C8F-4D8E-B785-89E8999A2DED}" dt="2024-06-12T14:42:08.035" v="2008" actId="20577"/>
          <ac:spMkLst>
            <pc:docMk/>
            <pc:sldMk cId="2125414130" sldId="1841"/>
            <ac:spMk id="3" creationId="{11D26679-EB23-73F1-86D7-7F28534534C7}"/>
          </ac:spMkLst>
        </pc:spChg>
      </pc:sldChg>
      <pc:sldChg chg="modSp add mod ord modNotesTx">
        <pc:chgData name="Byrne, Anne - REE-ERS" userId="71b8d2c7-a6b7-470f-93e8-8cf7ea03af57" providerId="ADAL" clId="{A060A3DA-9C8F-4D8E-B785-89E8999A2DED}" dt="2024-06-12T14:45:23.122" v="2117" actId="20577"/>
        <pc:sldMkLst>
          <pc:docMk/>
          <pc:sldMk cId="558845037" sldId="1842"/>
        </pc:sldMkLst>
        <pc:spChg chg="mod">
          <ac:chgData name="Byrne, Anne - REE-ERS" userId="71b8d2c7-a6b7-470f-93e8-8cf7ea03af57" providerId="ADAL" clId="{A060A3DA-9C8F-4D8E-B785-89E8999A2DED}" dt="2024-06-12T14:43:19.628" v="2037" actId="20577"/>
          <ac:spMkLst>
            <pc:docMk/>
            <pc:sldMk cId="558845037" sldId="1842"/>
            <ac:spMk id="2" creationId="{AAE46CF5-C600-6BEF-96A5-8762FAEF9BF3}"/>
          </ac:spMkLst>
        </pc:spChg>
        <pc:spChg chg="mod">
          <ac:chgData name="Byrne, Anne - REE-ERS" userId="71b8d2c7-a6b7-470f-93e8-8cf7ea03af57" providerId="ADAL" clId="{A060A3DA-9C8F-4D8E-B785-89E8999A2DED}" dt="2024-06-12T14:43:37.684" v="2083" actId="20577"/>
          <ac:spMkLst>
            <pc:docMk/>
            <pc:sldMk cId="558845037" sldId="1842"/>
            <ac:spMk id="3" creationId="{11D26679-EB23-73F1-86D7-7F28534534C7}"/>
          </ac:spMkLst>
        </pc:spChg>
      </pc:sldChg>
      <pc:sldChg chg="modSp new mod">
        <pc:chgData name="Byrne, Anne - REE-ERS" userId="71b8d2c7-a6b7-470f-93e8-8cf7ea03af57" providerId="ADAL" clId="{A060A3DA-9C8F-4D8E-B785-89E8999A2DED}" dt="2024-06-12T14:47:16.343" v="2400" actId="5793"/>
        <pc:sldMkLst>
          <pc:docMk/>
          <pc:sldMk cId="3248905589" sldId="1843"/>
        </pc:sldMkLst>
        <pc:spChg chg="mod">
          <ac:chgData name="Byrne, Anne - REE-ERS" userId="71b8d2c7-a6b7-470f-93e8-8cf7ea03af57" providerId="ADAL" clId="{A060A3DA-9C8F-4D8E-B785-89E8999A2DED}" dt="2024-06-12T14:46:30.959" v="2196" actId="20577"/>
          <ac:spMkLst>
            <pc:docMk/>
            <pc:sldMk cId="3248905589" sldId="1843"/>
            <ac:spMk id="2" creationId="{FF7290A3-F9AC-FBDF-86D7-9D13AB321F0B}"/>
          </ac:spMkLst>
        </pc:spChg>
        <pc:spChg chg="mod">
          <ac:chgData name="Byrne, Anne - REE-ERS" userId="71b8d2c7-a6b7-470f-93e8-8cf7ea03af57" providerId="ADAL" clId="{A060A3DA-9C8F-4D8E-B785-89E8999A2DED}" dt="2024-06-12T14:47:16.343" v="2400" actId="5793"/>
          <ac:spMkLst>
            <pc:docMk/>
            <pc:sldMk cId="3248905589" sldId="1843"/>
            <ac:spMk id="3" creationId="{83BD11F3-AAA8-3BBB-7309-1F7F9D21E9CB}"/>
          </ac:spMkLst>
        </pc:spChg>
      </pc:sldChg>
    </pc:docChg>
  </pc:docChgLst>
  <pc:docChgLst>
    <pc:chgData name="Byrne, Anne - REE-ERS" userId="71b8d2c7-a6b7-470f-93e8-8cf7ea03af57" providerId="ADAL" clId="{EA8CCDE2-C801-4F3A-BF05-9DB1FC620F55}"/>
    <pc:docChg chg="undo redo custSel addSld delSld modSld sldOrd">
      <pc:chgData name="Byrne, Anne - REE-ERS" userId="71b8d2c7-a6b7-470f-93e8-8cf7ea03af57" providerId="ADAL" clId="{EA8CCDE2-C801-4F3A-BF05-9DB1FC620F55}" dt="2024-07-31T11:42:26.467" v="28716" actId="20577"/>
      <pc:docMkLst>
        <pc:docMk/>
      </pc:docMkLst>
      <pc:sldChg chg="modSp mod">
        <pc:chgData name="Byrne, Anne - REE-ERS" userId="71b8d2c7-a6b7-470f-93e8-8cf7ea03af57" providerId="ADAL" clId="{EA8CCDE2-C801-4F3A-BF05-9DB1FC620F55}" dt="2024-07-26T13:26:55.641" v="28377" actId="20577"/>
        <pc:sldMkLst>
          <pc:docMk/>
          <pc:sldMk cId="3338760932" sldId="258"/>
        </pc:sldMkLst>
        <pc:spChg chg="mod">
          <ac:chgData name="Byrne, Anne - REE-ERS" userId="71b8d2c7-a6b7-470f-93e8-8cf7ea03af57" providerId="ADAL" clId="{EA8CCDE2-C801-4F3A-BF05-9DB1FC620F55}" dt="2024-07-26T13:26:55.641" v="28377" actId="20577"/>
          <ac:spMkLst>
            <pc:docMk/>
            <pc:sldMk cId="3338760932" sldId="258"/>
            <ac:spMk id="2" creationId="{00000000-0000-0000-0000-000000000000}"/>
          </ac:spMkLst>
        </pc:spChg>
      </pc:sldChg>
      <pc:sldChg chg="modSp del mod">
        <pc:chgData name="Byrne, Anne - REE-ERS" userId="71b8d2c7-a6b7-470f-93e8-8cf7ea03af57" providerId="ADAL" clId="{EA8CCDE2-C801-4F3A-BF05-9DB1FC620F55}" dt="2024-07-23T13:34:48.451" v="7031" actId="2696"/>
        <pc:sldMkLst>
          <pc:docMk/>
          <pc:sldMk cId="4094838990" sldId="260"/>
        </pc:sldMkLst>
        <pc:spChg chg="mod">
          <ac:chgData name="Byrne, Anne - REE-ERS" userId="71b8d2c7-a6b7-470f-93e8-8cf7ea03af57" providerId="ADAL" clId="{EA8CCDE2-C801-4F3A-BF05-9DB1FC620F55}" dt="2024-07-23T13:34:41.532" v="7030" actId="20577"/>
          <ac:spMkLst>
            <pc:docMk/>
            <pc:sldMk cId="4094838990" sldId="260"/>
            <ac:spMk id="3" creationId="{6C41E2A2-83F5-4BC9-852B-6241763853CE}"/>
          </ac:spMkLst>
        </pc:spChg>
      </pc:sldChg>
      <pc:sldChg chg="modSp del mod ord">
        <pc:chgData name="Byrne, Anne - REE-ERS" userId="71b8d2c7-a6b7-470f-93e8-8cf7ea03af57" providerId="ADAL" clId="{EA8CCDE2-C801-4F3A-BF05-9DB1FC620F55}" dt="2024-07-23T15:21:03.043" v="9331" actId="47"/>
        <pc:sldMkLst>
          <pc:docMk/>
          <pc:sldMk cId="844335992" sldId="1837"/>
        </pc:sldMkLst>
        <pc:spChg chg="mod">
          <ac:chgData name="Byrne, Anne - REE-ERS" userId="71b8d2c7-a6b7-470f-93e8-8cf7ea03af57" providerId="ADAL" clId="{EA8CCDE2-C801-4F3A-BF05-9DB1FC620F55}" dt="2024-07-19T16:53:58.113" v="4049" actId="207"/>
          <ac:spMkLst>
            <pc:docMk/>
            <pc:sldMk cId="844335992" sldId="1837"/>
            <ac:spMk id="3" creationId="{3CE7906B-6548-E1E9-DAAA-1CAECD963D4F}"/>
          </ac:spMkLst>
        </pc:spChg>
      </pc:sldChg>
      <pc:sldChg chg="add del">
        <pc:chgData name="Byrne, Anne - REE-ERS" userId="71b8d2c7-a6b7-470f-93e8-8cf7ea03af57" providerId="ADAL" clId="{EA8CCDE2-C801-4F3A-BF05-9DB1FC620F55}" dt="2024-07-09T13:59:10.441" v="1336" actId="47"/>
        <pc:sldMkLst>
          <pc:docMk/>
          <pc:sldMk cId="823811294" sldId="1838"/>
        </pc:sldMkLst>
      </pc:sldChg>
      <pc:sldChg chg="add del">
        <pc:chgData name="Byrne, Anne - REE-ERS" userId="71b8d2c7-a6b7-470f-93e8-8cf7ea03af57" providerId="ADAL" clId="{EA8CCDE2-C801-4F3A-BF05-9DB1FC620F55}" dt="2024-07-09T13:59:11.475" v="1338" actId="47"/>
        <pc:sldMkLst>
          <pc:docMk/>
          <pc:sldMk cId="4288467282" sldId="1839"/>
        </pc:sldMkLst>
      </pc:sldChg>
      <pc:sldChg chg="add del">
        <pc:chgData name="Byrne, Anne - REE-ERS" userId="71b8d2c7-a6b7-470f-93e8-8cf7ea03af57" providerId="ADAL" clId="{EA8CCDE2-C801-4F3A-BF05-9DB1FC620F55}" dt="2024-07-09T13:59:10.937" v="1337" actId="47"/>
        <pc:sldMkLst>
          <pc:docMk/>
          <pc:sldMk cId="1911785786" sldId="1840"/>
        </pc:sldMkLst>
      </pc:sldChg>
      <pc:sldChg chg="add del">
        <pc:chgData name="Byrne, Anne - REE-ERS" userId="71b8d2c7-a6b7-470f-93e8-8cf7ea03af57" providerId="ADAL" clId="{EA8CCDE2-C801-4F3A-BF05-9DB1FC620F55}" dt="2024-07-09T13:59:09.953" v="1335" actId="47"/>
        <pc:sldMkLst>
          <pc:docMk/>
          <pc:sldMk cId="2125414130" sldId="1841"/>
        </pc:sldMkLst>
      </pc:sldChg>
      <pc:sldChg chg="add del">
        <pc:chgData name="Byrne, Anne - REE-ERS" userId="71b8d2c7-a6b7-470f-93e8-8cf7ea03af57" providerId="ADAL" clId="{EA8CCDE2-C801-4F3A-BF05-9DB1FC620F55}" dt="2024-07-09T13:59:09.719" v="1334" actId="47"/>
        <pc:sldMkLst>
          <pc:docMk/>
          <pc:sldMk cId="558845037" sldId="1842"/>
        </pc:sldMkLst>
      </pc:sldChg>
      <pc:sldChg chg="modSp del mod modNotesTx">
        <pc:chgData name="Byrne, Anne - REE-ERS" userId="71b8d2c7-a6b7-470f-93e8-8cf7ea03af57" providerId="ADAL" clId="{EA8CCDE2-C801-4F3A-BF05-9DB1FC620F55}" dt="2024-07-19T15:35:42.608" v="3393" actId="47"/>
        <pc:sldMkLst>
          <pc:docMk/>
          <pc:sldMk cId="3248905589" sldId="1843"/>
        </pc:sldMkLst>
        <pc:spChg chg="mod">
          <ac:chgData name="Byrne, Anne - REE-ERS" userId="71b8d2c7-a6b7-470f-93e8-8cf7ea03af57" providerId="ADAL" clId="{EA8CCDE2-C801-4F3A-BF05-9DB1FC620F55}" dt="2024-07-10T13:00:51.566" v="1346" actId="207"/>
          <ac:spMkLst>
            <pc:docMk/>
            <pc:sldMk cId="3248905589" sldId="1843"/>
            <ac:spMk id="3" creationId="{83BD11F3-AAA8-3BBB-7309-1F7F9D21E9CB}"/>
          </ac:spMkLst>
        </pc:spChg>
      </pc:sldChg>
      <pc:sldChg chg="addSp delSp modSp new del mod modClrScheme chgLayout">
        <pc:chgData name="Byrne, Anne - REE-ERS" userId="71b8d2c7-a6b7-470f-93e8-8cf7ea03af57" providerId="ADAL" clId="{EA8CCDE2-C801-4F3A-BF05-9DB1FC620F55}" dt="2024-07-09T13:32:15.520" v="801" actId="47"/>
        <pc:sldMkLst>
          <pc:docMk/>
          <pc:sldMk cId="1694589954" sldId="1844"/>
        </pc:sldMkLst>
        <pc:spChg chg="mod">
          <ac:chgData name="Byrne, Anne - REE-ERS" userId="71b8d2c7-a6b7-470f-93e8-8cf7ea03af57" providerId="ADAL" clId="{EA8CCDE2-C801-4F3A-BF05-9DB1FC620F55}" dt="2024-07-09T13:25:39.476" v="742" actId="26606"/>
          <ac:spMkLst>
            <pc:docMk/>
            <pc:sldMk cId="1694589954" sldId="1844"/>
            <ac:spMk id="2" creationId="{BDD60145-E2B3-9D96-DA20-EB70E799C58B}"/>
          </ac:spMkLst>
        </pc:spChg>
        <pc:spChg chg="del mod">
          <ac:chgData name="Byrne, Anne - REE-ERS" userId="71b8d2c7-a6b7-470f-93e8-8cf7ea03af57" providerId="ADAL" clId="{EA8CCDE2-C801-4F3A-BF05-9DB1FC620F55}" dt="2024-07-09T13:25:39.476" v="742" actId="26606"/>
          <ac:spMkLst>
            <pc:docMk/>
            <pc:sldMk cId="1694589954" sldId="1844"/>
            <ac:spMk id="3" creationId="{3C025062-55B3-D185-003D-6181C820B19D}"/>
          </ac:spMkLst>
        </pc:spChg>
        <pc:spChg chg="add del mod">
          <ac:chgData name="Byrne, Anne - REE-ERS" userId="71b8d2c7-a6b7-470f-93e8-8cf7ea03af57" providerId="ADAL" clId="{EA8CCDE2-C801-4F3A-BF05-9DB1FC620F55}" dt="2024-07-09T13:26:12.050" v="750" actId="478"/>
          <ac:spMkLst>
            <pc:docMk/>
            <pc:sldMk cId="1694589954" sldId="1844"/>
            <ac:spMk id="1031" creationId="{1B8DA8DF-2512-D429-228E-AD8772B3CEE3}"/>
          </ac:spMkLst>
        </pc:spChg>
        <pc:picChg chg="add mod">
          <ac:chgData name="Byrne, Anne - REE-ERS" userId="71b8d2c7-a6b7-470f-93e8-8cf7ea03af57" providerId="ADAL" clId="{EA8CCDE2-C801-4F3A-BF05-9DB1FC620F55}" dt="2024-07-09T13:30:54.948" v="787" actId="1076"/>
          <ac:picMkLst>
            <pc:docMk/>
            <pc:sldMk cId="1694589954" sldId="1844"/>
            <ac:picMk id="1026" creationId="{2D77744C-3555-8247-288F-DCAA0A5CFDC1}"/>
          </ac:picMkLst>
        </pc:picChg>
        <pc:picChg chg="add mod">
          <ac:chgData name="Byrne, Anne - REE-ERS" userId="71b8d2c7-a6b7-470f-93e8-8cf7ea03af57" providerId="ADAL" clId="{EA8CCDE2-C801-4F3A-BF05-9DB1FC620F55}" dt="2024-07-09T13:31:04.968" v="788" actId="1076"/>
          <ac:picMkLst>
            <pc:docMk/>
            <pc:sldMk cId="1694589954" sldId="1844"/>
            <ac:picMk id="1027" creationId="{F6DF979D-8BC8-A541-14CD-7795EFE54A89}"/>
          </ac:picMkLst>
        </pc:picChg>
      </pc:sldChg>
      <pc:sldChg chg="addSp delSp modSp add del mod ord">
        <pc:chgData name="Byrne, Anne - REE-ERS" userId="71b8d2c7-a6b7-470f-93e8-8cf7ea03af57" providerId="ADAL" clId="{EA8CCDE2-C801-4F3A-BF05-9DB1FC620F55}" dt="2024-07-19T15:59:45.542" v="3638" actId="47"/>
        <pc:sldMkLst>
          <pc:docMk/>
          <pc:sldMk cId="1021237449" sldId="1845"/>
        </pc:sldMkLst>
        <pc:spChg chg="mod">
          <ac:chgData name="Byrne, Anne - REE-ERS" userId="71b8d2c7-a6b7-470f-93e8-8cf7ea03af57" providerId="ADAL" clId="{EA8CCDE2-C801-4F3A-BF05-9DB1FC620F55}" dt="2024-07-09T13:35:56.247" v="832" actId="20577"/>
          <ac:spMkLst>
            <pc:docMk/>
            <pc:sldMk cId="1021237449" sldId="1845"/>
            <ac:spMk id="2" creationId="{BDD60145-E2B3-9D96-DA20-EB70E799C58B}"/>
          </ac:spMkLst>
        </pc:spChg>
        <pc:spChg chg="add mod">
          <ac:chgData name="Byrne, Anne - REE-ERS" userId="71b8d2c7-a6b7-470f-93e8-8cf7ea03af57" providerId="ADAL" clId="{EA8CCDE2-C801-4F3A-BF05-9DB1FC620F55}" dt="2024-07-09T13:40:09.469" v="864" actId="121"/>
          <ac:spMkLst>
            <pc:docMk/>
            <pc:sldMk cId="1021237449" sldId="1845"/>
            <ac:spMk id="3" creationId="{0012F0AE-CF95-4267-1FF6-9866DF42FB5E}"/>
          </ac:spMkLst>
        </pc:spChg>
        <pc:picChg chg="mod">
          <ac:chgData name="Byrne, Anne - REE-ERS" userId="71b8d2c7-a6b7-470f-93e8-8cf7ea03af57" providerId="ADAL" clId="{EA8CCDE2-C801-4F3A-BF05-9DB1FC620F55}" dt="2024-07-09T13:36:06.404" v="837" actId="14100"/>
          <ac:picMkLst>
            <pc:docMk/>
            <pc:sldMk cId="1021237449" sldId="1845"/>
            <ac:picMk id="1026" creationId="{2D77744C-3555-8247-288F-DCAA0A5CFDC1}"/>
          </ac:picMkLst>
        </pc:picChg>
        <pc:picChg chg="del">
          <ac:chgData name="Byrne, Anne - REE-ERS" userId="71b8d2c7-a6b7-470f-93e8-8cf7ea03af57" providerId="ADAL" clId="{EA8CCDE2-C801-4F3A-BF05-9DB1FC620F55}" dt="2024-07-09T13:36:01.378" v="835" actId="478"/>
          <ac:picMkLst>
            <pc:docMk/>
            <pc:sldMk cId="1021237449" sldId="1845"/>
            <ac:picMk id="1027" creationId="{F6DF979D-8BC8-A541-14CD-7795EFE54A89}"/>
          </ac:picMkLst>
        </pc:picChg>
        <pc:picChg chg="add del mod">
          <ac:chgData name="Byrne, Anne - REE-ERS" userId="71b8d2c7-a6b7-470f-93e8-8cf7ea03af57" providerId="ADAL" clId="{EA8CCDE2-C801-4F3A-BF05-9DB1FC620F55}" dt="2024-07-09T13:35:59.600" v="833" actId="478"/>
          <ac:picMkLst>
            <pc:docMk/>
            <pc:sldMk cId="1021237449" sldId="1845"/>
            <ac:picMk id="2050" creationId="{CE6CCBC4-BCF1-99F8-1928-5584FEDEDE6F}"/>
          </ac:picMkLst>
        </pc:picChg>
        <pc:picChg chg="add del mod">
          <ac:chgData name="Byrne, Anne - REE-ERS" userId="71b8d2c7-a6b7-470f-93e8-8cf7ea03af57" providerId="ADAL" clId="{EA8CCDE2-C801-4F3A-BF05-9DB1FC620F55}" dt="2024-07-09T13:36:00.513" v="834" actId="478"/>
          <ac:picMkLst>
            <pc:docMk/>
            <pc:sldMk cId="1021237449" sldId="1845"/>
            <ac:picMk id="2051" creationId="{AD29A26E-E410-4F5E-5B94-714E13AFE41C}"/>
          </ac:picMkLst>
        </pc:picChg>
      </pc:sldChg>
      <pc:sldChg chg="addSp delSp modSp add del mod">
        <pc:chgData name="Byrne, Anne - REE-ERS" userId="71b8d2c7-a6b7-470f-93e8-8cf7ea03af57" providerId="ADAL" clId="{EA8CCDE2-C801-4F3A-BF05-9DB1FC620F55}" dt="2024-07-09T13:53:31.663" v="1004" actId="47"/>
        <pc:sldMkLst>
          <pc:docMk/>
          <pc:sldMk cId="1866666456" sldId="1846"/>
        </pc:sldMkLst>
        <pc:spChg chg="add mod">
          <ac:chgData name="Byrne, Anne - REE-ERS" userId="71b8d2c7-a6b7-470f-93e8-8cf7ea03af57" providerId="ADAL" clId="{EA8CCDE2-C801-4F3A-BF05-9DB1FC620F55}" dt="2024-07-09T13:52:57.061" v="987" actId="1076"/>
          <ac:spMkLst>
            <pc:docMk/>
            <pc:sldMk cId="1866666456" sldId="1846"/>
            <ac:spMk id="3" creationId="{D4279598-7592-2B83-5934-68C89AB991F0}"/>
          </ac:spMkLst>
        </pc:spChg>
        <pc:spChg chg="add mod">
          <ac:chgData name="Byrne, Anne - REE-ERS" userId="71b8d2c7-a6b7-470f-93e8-8cf7ea03af57" providerId="ADAL" clId="{EA8CCDE2-C801-4F3A-BF05-9DB1FC620F55}" dt="2024-07-09T13:53:13.439" v="1001" actId="20577"/>
          <ac:spMkLst>
            <pc:docMk/>
            <pc:sldMk cId="1866666456" sldId="1846"/>
            <ac:spMk id="4" creationId="{03F12BB9-34D5-707A-922C-74DF53CA3FC7}"/>
          </ac:spMkLst>
        </pc:spChg>
        <pc:spChg chg="add mod">
          <ac:chgData name="Byrne, Anne - REE-ERS" userId="71b8d2c7-a6b7-470f-93e8-8cf7ea03af57" providerId="ADAL" clId="{EA8CCDE2-C801-4F3A-BF05-9DB1FC620F55}" dt="2024-07-09T13:53:25.569" v="1003" actId="1076"/>
          <ac:spMkLst>
            <pc:docMk/>
            <pc:sldMk cId="1866666456" sldId="1846"/>
            <ac:spMk id="5" creationId="{FB753464-7B5A-EBD6-244C-EBA626CA5F50}"/>
          </ac:spMkLst>
        </pc:spChg>
        <pc:picChg chg="del">
          <ac:chgData name="Byrne, Anne - REE-ERS" userId="71b8d2c7-a6b7-470f-93e8-8cf7ea03af57" providerId="ADAL" clId="{EA8CCDE2-C801-4F3A-BF05-9DB1FC620F55}" dt="2024-07-09T13:50:30.297" v="917" actId="478"/>
          <ac:picMkLst>
            <pc:docMk/>
            <pc:sldMk cId="1866666456" sldId="1846"/>
            <ac:picMk id="1026" creationId="{2D77744C-3555-8247-288F-DCAA0A5CFDC1}"/>
          </ac:picMkLst>
        </pc:picChg>
        <pc:picChg chg="del">
          <ac:chgData name="Byrne, Anne - REE-ERS" userId="71b8d2c7-a6b7-470f-93e8-8cf7ea03af57" providerId="ADAL" clId="{EA8CCDE2-C801-4F3A-BF05-9DB1FC620F55}" dt="2024-07-09T13:50:29.029" v="916" actId="478"/>
          <ac:picMkLst>
            <pc:docMk/>
            <pc:sldMk cId="1866666456" sldId="1846"/>
            <ac:picMk id="1027" creationId="{F6DF979D-8BC8-A541-14CD-7795EFE54A89}"/>
          </ac:picMkLst>
        </pc:picChg>
        <pc:picChg chg="mod">
          <ac:chgData name="Byrne, Anne - REE-ERS" userId="71b8d2c7-a6b7-470f-93e8-8cf7ea03af57" providerId="ADAL" clId="{EA8CCDE2-C801-4F3A-BF05-9DB1FC620F55}" dt="2024-07-09T13:51:30.357" v="930" actId="732"/>
          <ac:picMkLst>
            <pc:docMk/>
            <pc:sldMk cId="1866666456" sldId="1846"/>
            <ac:picMk id="2050" creationId="{CE6CCBC4-BCF1-99F8-1928-5584FEDEDE6F}"/>
          </ac:picMkLst>
        </pc:picChg>
        <pc:picChg chg="del">
          <ac:chgData name="Byrne, Anne - REE-ERS" userId="71b8d2c7-a6b7-470f-93e8-8cf7ea03af57" providerId="ADAL" clId="{EA8CCDE2-C801-4F3A-BF05-9DB1FC620F55}" dt="2024-07-09T13:50:28.133" v="915" actId="478"/>
          <ac:picMkLst>
            <pc:docMk/>
            <pc:sldMk cId="1866666456" sldId="1846"/>
            <ac:picMk id="2051" creationId="{AD29A26E-E410-4F5E-5B94-714E13AFE41C}"/>
          </ac:picMkLst>
        </pc:picChg>
        <pc:picChg chg="add mod">
          <ac:chgData name="Byrne, Anne - REE-ERS" userId="71b8d2c7-a6b7-470f-93e8-8cf7ea03af57" providerId="ADAL" clId="{EA8CCDE2-C801-4F3A-BF05-9DB1FC620F55}" dt="2024-07-09T13:52:26.314" v="940" actId="1076"/>
          <ac:picMkLst>
            <pc:docMk/>
            <pc:sldMk cId="1866666456" sldId="1846"/>
            <ac:picMk id="4098" creationId="{E68F2B0B-3058-7EA4-1A4D-05D553E1D3BB}"/>
          </ac:picMkLst>
        </pc:picChg>
        <pc:picChg chg="add mod">
          <ac:chgData name="Byrne, Anne - REE-ERS" userId="71b8d2c7-a6b7-470f-93e8-8cf7ea03af57" providerId="ADAL" clId="{EA8CCDE2-C801-4F3A-BF05-9DB1FC620F55}" dt="2024-07-09T13:52:26.314" v="940" actId="1076"/>
          <ac:picMkLst>
            <pc:docMk/>
            <pc:sldMk cId="1866666456" sldId="1846"/>
            <ac:picMk id="4099" creationId="{E6BD0847-510A-B837-D505-5E0E2BF3B338}"/>
          </ac:picMkLst>
        </pc:picChg>
      </pc:sldChg>
      <pc:sldChg chg="add del">
        <pc:chgData name="Byrne, Anne - REE-ERS" userId="71b8d2c7-a6b7-470f-93e8-8cf7ea03af57" providerId="ADAL" clId="{EA8CCDE2-C801-4F3A-BF05-9DB1FC620F55}" dt="2024-07-09T13:53:34.949" v="1005" actId="47"/>
        <pc:sldMkLst>
          <pc:docMk/>
          <pc:sldMk cId="3665710591" sldId="1847"/>
        </pc:sldMkLst>
      </pc:sldChg>
      <pc:sldChg chg="delSp modSp add del">
        <pc:chgData name="Byrne, Anne - REE-ERS" userId="71b8d2c7-a6b7-470f-93e8-8cf7ea03af57" providerId="ADAL" clId="{EA8CCDE2-C801-4F3A-BF05-9DB1FC620F55}" dt="2024-07-09T13:53:35.820" v="1006" actId="47"/>
        <pc:sldMkLst>
          <pc:docMk/>
          <pc:sldMk cId="2272777687" sldId="1848"/>
        </pc:sldMkLst>
        <pc:picChg chg="mod">
          <ac:chgData name="Byrne, Anne - REE-ERS" userId="71b8d2c7-a6b7-470f-93e8-8cf7ea03af57" providerId="ADAL" clId="{EA8CCDE2-C801-4F3A-BF05-9DB1FC620F55}" dt="2024-07-09T13:35:34.046" v="808" actId="1076"/>
          <ac:picMkLst>
            <pc:docMk/>
            <pc:sldMk cId="2272777687" sldId="1848"/>
            <ac:picMk id="1026" creationId="{2D77744C-3555-8247-288F-DCAA0A5CFDC1}"/>
          </ac:picMkLst>
        </pc:picChg>
        <pc:picChg chg="del">
          <ac:chgData name="Byrne, Anne - REE-ERS" userId="71b8d2c7-a6b7-470f-93e8-8cf7ea03af57" providerId="ADAL" clId="{EA8CCDE2-C801-4F3A-BF05-9DB1FC620F55}" dt="2024-07-09T13:35:31.342" v="807" actId="478"/>
          <ac:picMkLst>
            <pc:docMk/>
            <pc:sldMk cId="2272777687" sldId="1848"/>
            <ac:picMk id="1027" creationId="{F6DF979D-8BC8-A541-14CD-7795EFE54A89}"/>
          </ac:picMkLst>
        </pc:picChg>
        <pc:picChg chg="del">
          <ac:chgData name="Byrne, Anne - REE-ERS" userId="71b8d2c7-a6b7-470f-93e8-8cf7ea03af57" providerId="ADAL" clId="{EA8CCDE2-C801-4F3A-BF05-9DB1FC620F55}" dt="2024-07-09T13:35:29.478" v="805" actId="478"/>
          <ac:picMkLst>
            <pc:docMk/>
            <pc:sldMk cId="2272777687" sldId="1848"/>
            <ac:picMk id="2050" creationId="{CE6CCBC4-BCF1-99F8-1928-5584FEDEDE6F}"/>
          </ac:picMkLst>
        </pc:picChg>
        <pc:picChg chg="del">
          <ac:chgData name="Byrne, Anne - REE-ERS" userId="71b8d2c7-a6b7-470f-93e8-8cf7ea03af57" providerId="ADAL" clId="{EA8CCDE2-C801-4F3A-BF05-9DB1FC620F55}" dt="2024-07-09T13:35:30.522" v="806" actId="478"/>
          <ac:picMkLst>
            <pc:docMk/>
            <pc:sldMk cId="2272777687" sldId="1848"/>
            <ac:picMk id="2051" creationId="{AD29A26E-E410-4F5E-5B94-714E13AFE41C}"/>
          </ac:picMkLst>
        </pc:picChg>
      </pc:sldChg>
      <pc:sldChg chg="addSp delSp modSp add del mod ord">
        <pc:chgData name="Byrne, Anne - REE-ERS" userId="71b8d2c7-a6b7-470f-93e8-8cf7ea03af57" providerId="ADAL" clId="{EA8CCDE2-C801-4F3A-BF05-9DB1FC620F55}" dt="2024-07-19T15:59:46.815" v="3639" actId="47"/>
        <pc:sldMkLst>
          <pc:docMk/>
          <pc:sldMk cId="2600032578" sldId="1849"/>
        </pc:sldMkLst>
        <pc:spChg chg="mod">
          <ac:chgData name="Byrne, Anne - REE-ERS" userId="71b8d2c7-a6b7-470f-93e8-8cf7ea03af57" providerId="ADAL" clId="{EA8CCDE2-C801-4F3A-BF05-9DB1FC620F55}" dt="2024-07-09T13:49:20.871" v="909" actId="1076"/>
          <ac:spMkLst>
            <pc:docMk/>
            <pc:sldMk cId="2600032578" sldId="1849"/>
            <ac:spMk id="3" creationId="{0012F0AE-CF95-4267-1FF6-9866DF42FB5E}"/>
          </ac:spMkLst>
        </pc:spChg>
        <pc:spChg chg="add mod">
          <ac:chgData name="Byrne, Anne - REE-ERS" userId="71b8d2c7-a6b7-470f-93e8-8cf7ea03af57" providerId="ADAL" clId="{EA8CCDE2-C801-4F3A-BF05-9DB1FC620F55}" dt="2024-07-09T13:49:09.664" v="907" actId="121"/>
          <ac:spMkLst>
            <pc:docMk/>
            <pc:sldMk cId="2600032578" sldId="1849"/>
            <ac:spMk id="4" creationId="{CB80F9AB-C51D-C20F-CE51-B228989415C1}"/>
          </ac:spMkLst>
        </pc:spChg>
        <pc:spChg chg="add mod">
          <ac:chgData name="Byrne, Anne - REE-ERS" userId="71b8d2c7-a6b7-470f-93e8-8cf7ea03af57" providerId="ADAL" clId="{EA8CCDE2-C801-4F3A-BF05-9DB1FC620F55}" dt="2024-07-09T13:49:47.747" v="914" actId="255"/>
          <ac:spMkLst>
            <pc:docMk/>
            <pc:sldMk cId="2600032578" sldId="1849"/>
            <ac:spMk id="5" creationId="{4B0919F5-CE3D-E939-BC65-6C69B181EF14}"/>
          </ac:spMkLst>
        </pc:spChg>
        <pc:picChg chg="del">
          <ac:chgData name="Byrne, Anne - REE-ERS" userId="71b8d2c7-a6b7-470f-93e8-8cf7ea03af57" providerId="ADAL" clId="{EA8CCDE2-C801-4F3A-BF05-9DB1FC620F55}" dt="2024-07-09T13:41:09.983" v="866" actId="478"/>
          <ac:picMkLst>
            <pc:docMk/>
            <pc:sldMk cId="2600032578" sldId="1849"/>
            <ac:picMk id="1026" creationId="{2D77744C-3555-8247-288F-DCAA0A5CFDC1}"/>
          </ac:picMkLst>
        </pc:picChg>
        <pc:picChg chg="add mod">
          <ac:chgData name="Byrne, Anne - REE-ERS" userId="71b8d2c7-a6b7-470f-93e8-8cf7ea03af57" providerId="ADAL" clId="{EA8CCDE2-C801-4F3A-BF05-9DB1FC620F55}" dt="2024-07-09T13:49:16.428" v="908" actId="14100"/>
          <ac:picMkLst>
            <pc:docMk/>
            <pc:sldMk cId="2600032578" sldId="1849"/>
            <ac:picMk id="3074" creationId="{B35E5A09-1C57-C6E3-1FC8-099F17ECAADE}"/>
          </ac:picMkLst>
        </pc:picChg>
        <pc:picChg chg="add mod">
          <ac:chgData name="Byrne, Anne - REE-ERS" userId="71b8d2c7-a6b7-470f-93e8-8cf7ea03af57" providerId="ADAL" clId="{EA8CCDE2-C801-4F3A-BF05-9DB1FC620F55}" dt="2024-07-09T13:49:05.951" v="906" actId="1076"/>
          <ac:picMkLst>
            <pc:docMk/>
            <pc:sldMk cId="2600032578" sldId="1849"/>
            <ac:picMk id="3075" creationId="{20060471-2A44-B0B9-0DA4-8A4A58AA472B}"/>
          </ac:picMkLst>
        </pc:picChg>
      </pc:sldChg>
      <pc:sldChg chg="modSp add del mod">
        <pc:chgData name="Byrne, Anne - REE-ERS" userId="71b8d2c7-a6b7-470f-93e8-8cf7ea03af57" providerId="ADAL" clId="{EA8CCDE2-C801-4F3A-BF05-9DB1FC620F55}" dt="2024-07-19T15:35:41.962" v="3392" actId="47"/>
        <pc:sldMkLst>
          <pc:docMk/>
          <pc:sldMk cId="3599720568" sldId="1850"/>
        </pc:sldMkLst>
        <pc:spChg chg="mod">
          <ac:chgData name="Byrne, Anne - REE-ERS" userId="71b8d2c7-a6b7-470f-93e8-8cf7ea03af57" providerId="ADAL" clId="{EA8CCDE2-C801-4F3A-BF05-9DB1FC620F55}" dt="2024-07-10T13:00:55.950" v="1347" actId="20578"/>
          <ac:spMkLst>
            <pc:docMk/>
            <pc:sldMk cId="3599720568" sldId="1850"/>
            <ac:spMk id="3" creationId="{83BD11F3-AAA8-3BBB-7309-1F7F9D21E9CB}"/>
          </ac:spMkLst>
        </pc:spChg>
      </pc:sldChg>
      <pc:sldChg chg="modSp add del mod">
        <pc:chgData name="Byrne, Anne - REE-ERS" userId="71b8d2c7-a6b7-470f-93e8-8cf7ea03af57" providerId="ADAL" clId="{EA8CCDE2-C801-4F3A-BF05-9DB1FC620F55}" dt="2024-07-19T15:35:41.052" v="3391" actId="47"/>
        <pc:sldMkLst>
          <pc:docMk/>
          <pc:sldMk cId="4114733606" sldId="1851"/>
        </pc:sldMkLst>
        <pc:spChg chg="mod">
          <ac:chgData name="Byrne, Anne - REE-ERS" userId="71b8d2c7-a6b7-470f-93e8-8cf7ea03af57" providerId="ADAL" clId="{EA8CCDE2-C801-4F3A-BF05-9DB1FC620F55}" dt="2024-07-11T16:09:37.178" v="1348" actId="20578"/>
          <ac:spMkLst>
            <pc:docMk/>
            <pc:sldMk cId="4114733606" sldId="1851"/>
            <ac:spMk id="3" creationId="{83BD11F3-AAA8-3BBB-7309-1F7F9D21E9CB}"/>
          </ac:spMkLst>
        </pc:spChg>
      </pc:sldChg>
      <pc:sldChg chg="modSp add del mod ord">
        <pc:chgData name="Byrne, Anne - REE-ERS" userId="71b8d2c7-a6b7-470f-93e8-8cf7ea03af57" providerId="ADAL" clId="{EA8CCDE2-C801-4F3A-BF05-9DB1FC620F55}" dt="2024-07-23T15:40:46.382" v="10309" actId="47"/>
        <pc:sldMkLst>
          <pc:docMk/>
          <pc:sldMk cId="3411457013" sldId="1852"/>
        </pc:sldMkLst>
        <pc:spChg chg="mod">
          <ac:chgData name="Byrne, Anne - REE-ERS" userId="71b8d2c7-a6b7-470f-93e8-8cf7ea03af57" providerId="ADAL" clId="{EA8CCDE2-C801-4F3A-BF05-9DB1FC620F55}" dt="2024-07-22T14:50:15.934" v="5850" actId="20577"/>
          <ac:spMkLst>
            <pc:docMk/>
            <pc:sldMk cId="3411457013" sldId="1852"/>
            <ac:spMk id="2" creationId="{FF7290A3-F9AC-FBDF-86D7-9D13AB321F0B}"/>
          </ac:spMkLst>
        </pc:spChg>
        <pc:spChg chg="mod">
          <ac:chgData name="Byrne, Anne - REE-ERS" userId="71b8d2c7-a6b7-470f-93e8-8cf7ea03af57" providerId="ADAL" clId="{EA8CCDE2-C801-4F3A-BF05-9DB1FC620F55}" dt="2024-07-23T13:42:27.262" v="7239" actId="20577"/>
          <ac:spMkLst>
            <pc:docMk/>
            <pc:sldMk cId="3411457013" sldId="1852"/>
            <ac:spMk id="3" creationId="{83BD11F3-AAA8-3BBB-7309-1F7F9D21E9CB}"/>
          </ac:spMkLst>
        </pc:spChg>
      </pc:sldChg>
      <pc:sldChg chg="addSp delSp modSp add del mod ord">
        <pc:chgData name="Byrne, Anne - REE-ERS" userId="71b8d2c7-a6b7-470f-93e8-8cf7ea03af57" providerId="ADAL" clId="{EA8CCDE2-C801-4F3A-BF05-9DB1FC620F55}" dt="2024-07-19T15:59:48.034" v="3640" actId="47"/>
        <pc:sldMkLst>
          <pc:docMk/>
          <pc:sldMk cId="138927231" sldId="1853"/>
        </pc:sldMkLst>
        <pc:spChg chg="mod">
          <ac:chgData name="Byrne, Anne - REE-ERS" userId="71b8d2c7-a6b7-470f-93e8-8cf7ea03af57" providerId="ADAL" clId="{EA8CCDE2-C801-4F3A-BF05-9DB1FC620F55}" dt="2024-07-15T13:25:22.514" v="1474" actId="20577"/>
          <ac:spMkLst>
            <pc:docMk/>
            <pc:sldMk cId="138927231" sldId="1853"/>
            <ac:spMk id="3" creationId="{0012F0AE-CF95-4267-1FF6-9866DF42FB5E}"/>
          </ac:spMkLst>
        </pc:spChg>
        <pc:spChg chg="mod">
          <ac:chgData name="Byrne, Anne - REE-ERS" userId="71b8d2c7-a6b7-470f-93e8-8cf7ea03af57" providerId="ADAL" clId="{EA8CCDE2-C801-4F3A-BF05-9DB1FC620F55}" dt="2024-07-15T13:19:36.700" v="1400" actId="1076"/>
          <ac:spMkLst>
            <pc:docMk/>
            <pc:sldMk cId="138927231" sldId="1853"/>
            <ac:spMk id="4" creationId="{CB80F9AB-C51D-C20F-CE51-B228989415C1}"/>
          </ac:spMkLst>
        </pc:spChg>
        <pc:picChg chg="del">
          <ac:chgData name="Byrne, Anne - REE-ERS" userId="71b8d2c7-a6b7-470f-93e8-8cf7ea03af57" providerId="ADAL" clId="{EA8CCDE2-C801-4F3A-BF05-9DB1FC620F55}" dt="2024-07-15T13:23:36.589" v="1401" actId="478"/>
          <ac:picMkLst>
            <pc:docMk/>
            <pc:sldMk cId="138927231" sldId="1853"/>
            <ac:picMk id="3074" creationId="{B35E5A09-1C57-C6E3-1FC8-099F17ECAADE}"/>
          </ac:picMkLst>
        </pc:picChg>
        <pc:picChg chg="del">
          <ac:chgData name="Byrne, Anne - REE-ERS" userId="71b8d2c7-a6b7-470f-93e8-8cf7ea03af57" providerId="ADAL" clId="{EA8CCDE2-C801-4F3A-BF05-9DB1FC620F55}" dt="2024-07-15T13:17:39.029" v="1351" actId="478"/>
          <ac:picMkLst>
            <pc:docMk/>
            <pc:sldMk cId="138927231" sldId="1853"/>
            <ac:picMk id="3075" creationId="{20060471-2A44-B0B9-0DA4-8A4A58AA472B}"/>
          </ac:picMkLst>
        </pc:picChg>
        <pc:picChg chg="add mod">
          <ac:chgData name="Byrne, Anne - REE-ERS" userId="71b8d2c7-a6b7-470f-93e8-8cf7ea03af57" providerId="ADAL" clId="{EA8CCDE2-C801-4F3A-BF05-9DB1FC620F55}" dt="2024-07-15T13:19:14.958" v="1381" actId="1076"/>
          <ac:picMkLst>
            <pc:docMk/>
            <pc:sldMk cId="138927231" sldId="1853"/>
            <ac:picMk id="5122" creationId="{020DDAB8-E81F-C58E-1E0C-D2BAADEC24AC}"/>
          </ac:picMkLst>
        </pc:picChg>
        <pc:picChg chg="add mod">
          <ac:chgData name="Byrne, Anne - REE-ERS" userId="71b8d2c7-a6b7-470f-93e8-8cf7ea03af57" providerId="ADAL" clId="{EA8CCDE2-C801-4F3A-BF05-9DB1FC620F55}" dt="2024-07-15T13:24:59.755" v="1435" actId="1076"/>
          <ac:picMkLst>
            <pc:docMk/>
            <pc:sldMk cId="138927231" sldId="1853"/>
            <ac:picMk id="5123" creationId="{6C202EE2-1F51-D640-DED6-8A18D995B4B9}"/>
          </ac:picMkLst>
        </pc:picChg>
      </pc:sldChg>
      <pc:sldChg chg="modSp add del mod">
        <pc:chgData name="Byrne, Anne - REE-ERS" userId="71b8d2c7-a6b7-470f-93e8-8cf7ea03af57" providerId="ADAL" clId="{EA8CCDE2-C801-4F3A-BF05-9DB1FC620F55}" dt="2024-07-23T15:21:11.919" v="9336" actId="47"/>
        <pc:sldMkLst>
          <pc:docMk/>
          <pc:sldMk cId="2334704704" sldId="1854"/>
        </pc:sldMkLst>
        <pc:spChg chg="mod">
          <ac:chgData name="Byrne, Anne - REE-ERS" userId="71b8d2c7-a6b7-470f-93e8-8cf7ea03af57" providerId="ADAL" clId="{EA8CCDE2-C801-4F3A-BF05-9DB1FC620F55}" dt="2024-07-19T17:12:57.323" v="4388" actId="313"/>
          <ac:spMkLst>
            <pc:docMk/>
            <pc:sldMk cId="2334704704" sldId="1854"/>
            <ac:spMk id="3" creationId="{3CE7906B-6548-E1E9-DAAA-1CAECD963D4F}"/>
          </ac:spMkLst>
        </pc:spChg>
      </pc:sldChg>
      <pc:sldChg chg="modSp add del mod">
        <pc:chgData name="Byrne, Anne - REE-ERS" userId="71b8d2c7-a6b7-470f-93e8-8cf7ea03af57" providerId="ADAL" clId="{EA8CCDE2-C801-4F3A-BF05-9DB1FC620F55}" dt="2024-07-23T15:21:13.601" v="9337" actId="47"/>
        <pc:sldMkLst>
          <pc:docMk/>
          <pc:sldMk cId="4208737842" sldId="1855"/>
        </pc:sldMkLst>
        <pc:spChg chg="mod">
          <ac:chgData name="Byrne, Anne - REE-ERS" userId="71b8d2c7-a6b7-470f-93e8-8cf7ea03af57" providerId="ADAL" clId="{EA8CCDE2-C801-4F3A-BF05-9DB1FC620F55}" dt="2024-07-15T13:26:21.025" v="1482" actId="207"/>
          <ac:spMkLst>
            <pc:docMk/>
            <pc:sldMk cId="4208737842" sldId="1855"/>
            <ac:spMk id="3" creationId="{3CE7906B-6548-E1E9-DAAA-1CAECD963D4F}"/>
          </ac:spMkLst>
        </pc:spChg>
      </pc:sldChg>
      <pc:sldChg chg="modSp add del mod">
        <pc:chgData name="Byrne, Anne - REE-ERS" userId="71b8d2c7-a6b7-470f-93e8-8cf7ea03af57" providerId="ADAL" clId="{EA8CCDE2-C801-4F3A-BF05-9DB1FC620F55}" dt="2024-07-23T15:21:14.371" v="9338" actId="47"/>
        <pc:sldMkLst>
          <pc:docMk/>
          <pc:sldMk cId="3058437429" sldId="1856"/>
        </pc:sldMkLst>
        <pc:spChg chg="mod">
          <ac:chgData name="Byrne, Anne - REE-ERS" userId="71b8d2c7-a6b7-470f-93e8-8cf7ea03af57" providerId="ADAL" clId="{EA8CCDE2-C801-4F3A-BF05-9DB1FC620F55}" dt="2024-07-15T13:26:14.662" v="1481" actId="207"/>
          <ac:spMkLst>
            <pc:docMk/>
            <pc:sldMk cId="3058437429" sldId="1856"/>
            <ac:spMk id="3" creationId="{3CE7906B-6548-E1E9-DAAA-1CAECD963D4F}"/>
          </ac:spMkLst>
        </pc:spChg>
      </pc:sldChg>
      <pc:sldChg chg="modSp add del mod">
        <pc:chgData name="Byrne, Anne - REE-ERS" userId="71b8d2c7-a6b7-470f-93e8-8cf7ea03af57" providerId="ADAL" clId="{EA8CCDE2-C801-4F3A-BF05-9DB1FC620F55}" dt="2024-07-23T15:21:16.100" v="9339" actId="47"/>
        <pc:sldMkLst>
          <pc:docMk/>
          <pc:sldMk cId="2697948954" sldId="1857"/>
        </pc:sldMkLst>
        <pc:spChg chg="mod">
          <ac:chgData name="Byrne, Anne - REE-ERS" userId="71b8d2c7-a6b7-470f-93e8-8cf7ea03af57" providerId="ADAL" clId="{EA8CCDE2-C801-4F3A-BF05-9DB1FC620F55}" dt="2024-07-15T13:26:10.219" v="1480" actId="207"/>
          <ac:spMkLst>
            <pc:docMk/>
            <pc:sldMk cId="2697948954" sldId="1857"/>
            <ac:spMk id="3" creationId="{3CE7906B-6548-E1E9-DAAA-1CAECD963D4F}"/>
          </ac:spMkLst>
        </pc:spChg>
      </pc:sldChg>
      <pc:sldChg chg="add del">
        <pc:chgData name="Byrne, Anne - REE-ERS" userId="71b8d2c7-a6b7-470f-93e8-8cf7ea03af57" providerId="ADAL" clId="{EA8CCDE2-C801-4F3A-BF05-9DB1FC620F55}" dt="2024-07-19T15:59:41.404" v="3637" actId="47"/>
        <pc:sldMkLst>
          <pc:docMk/>
          <pc:sldMk cId="637109131" sldId="1858"/>
        </pc:sldMkLst>
      </pc:sldChg>
      <pc:sldChg chg="add del">
        <pc:chgData name="Byrne, Anne - REE-ERS" userId="71b8d2c7-a6b7-470f-93e8-8cf7ea03af57" providerId="ADAL" clId="{EA8CCDE2-C801-4F3A-BF05-9DB1FC620F55}" dt="2024-07-19T15:19:40.118" v="3291" actId="2696"/>
        <pc:sldMkLst>
          <pc:docMk/>
          <pc:sldMk cId="1240035155" sldId="1859"/>
        </pc:sldMkLst>
      </pc:sldChg>
      <pc:sldChg chg="modSp add del mod">
        <pc:chgData name="Byrne, Anne - REE-ERS" userId="71b8d2c7-a6b7-470f-93e8-8cf7ea03af57" providerId="ADAL" clId="{EA8CCDE2-C801-4F3A-BF05-9DB1FC620F55}" dt="2024-07-24T16:35:14.640" v="18856" actId="2696"/>
        <pc:sldMkLst>
          <pc:docMk/>
          <pc:sldMk cId="1589770326" sldId="1860"/>
        </pc:sldMkLst>
        <pc:spChg chg="mod">
          <ac:chgData name="Byrne, Anne - REE-ERS" userId="71b8d2c7-a6b7-470f-93e8-8cf7ea03af57" providerId="ADAL" clId="{EA8CCDE2-C801-4F3A-BF05-9DB1FC620F55}" dt="2024-07-23T15:53:16.723" v="10422" actId="20577"/>
          <ac:spMkLst>
            <pc:docMk/>
            <pc:sldMk cId="1589770326" sldId="1860"/>
            <ac:spMk id="3" creationId="{6C41E2A2-83F5-4BC9-852B-6241763853CE}"/>
          </ac:spMkLst>
        </pc:spChg>
      </pc:sldChg>
      <pc:sldChg chg="addSp delSp modSp new del mod">
        <pc:chgData name="Byrne, Anne - REE-ERS" userId="71b8d2c7-a6b7-470f-93e8-8cf7ea03af57" providerId="ADAL" clId="{EA8CCDE2-C801-4F3A-BF05-9DB1FC620F55}" dt="2024-07-19T15:53:26.777" v="3553" actId="2696"/>
        <pc:sldMkLst>
          <pc:docMk/>
          <pc:sldMk cId="4226746963" sldId="1861"/>
        </pc:sldMkLst>
        <pc:spChg chg="mod">
          <ac:chgData name="Byrne, Anne - REE-ERS" userId="71b8d2c7-a6b7-470f-93e8-8cf7ea03af57" providerId="ADAL" clId="{EA8CCDE2-C801-4F3A-BF05-9DB1FC620F55}" dt="2024-07-19T15:43:30.424" v="3434" actId="20577"/>
          <ac:spMkLst>
            <pc:docMk/>
            <pc:sldMk cId="4226746963" sldId="1861"/>
            <ac:spMk id="2" creationId="{80033984-707B-AEF1-B4AA-6712B4150284}"/>
          </ac:spMkLst>
        </pc:spChg>
        <pc:spChg chg="del">
          <ac:chgData name="Byrne, Anne - REE-ERS" userId="71b8d2c7-a6b7-470f-93e8-8cf7ea03af57" providerId="ADAL" clId="{EA8CCDE2-C801-4F3A-BF05-9DB1FC620F55}" dt="2024-07-19T15:43:33.623" v="3435"/>
          <ac:spMkLst>
            <pc:docMk/>
            <pc:sldMk cId="4226746963" sldId="1861"/>
            <ac:spMk id="3" creationId="{8D186628-8D99-B6FE-FBEA-F97B88617925}"/>
          </ac:spMkLst>
        </pc:spChg>
        <pc:picChg chg="add mod">
          <ac:chgData name="Byrne, Anne - REE-ERS" userId="71b8d2c7-a6b7-470f-93e8-8cf7ea03af57" providerId="ADAL" clId="{EA8CCDE2-C801-4F3A-BF05-9DB1FC620F55}" dt="2024-07-19T15:43:37.756" v="3438" actId="962"/>
          <ac:picMkLst>
            <pc:docMk/>
            <pc:sldMk cId="4226746963" sldId="1861"/>
            <ac:picMk id="5" creationId="{FD50B240-5BCE-2282-0BE8-C0712DF6EE26}"/>
          </ac:picMkLst>
        </pc:picChg>
      </pc:sldChg>
      <pc:sldChg chg="addSp delSp modSp new del mod ord">
        <pc:chgData name="Byrne, Anne - REE-ERS" userId="71b8d2c7-a6b7-470f-93e8-8cf7ea03af57" providerId="ADAL" clId="{EA8CCDE2-C801-4F3A-BF05-9DB1FC620F55}" dt="2024-07-23T14:14:48.308" v="7498" actId="47"/>
        <pc:sldMkLst>
          <pc:docMk/>
          <pc:sldMk cId="4017145034" sldId="1862"/>
        </pc:sldMkLst>
        <pc:spChg chg="add del mod">
          <ac:chgData name="Byrne, Anne - REE-ERS" userId="71b8d2c7-a6b7-470f-93e8-8cf7ea03af57" providerId="ADAL" clId="{EA8CCDE2-C801-4F3A-BF05-9DB1FC620F55}" dt="2024-07-19T15:49:14.239" v="3514" actId="20577"/>
          <ac:spMkLst>
            <pc:docMk/>
            <pc:sldMk cId="4017145034" sldId="1862"/>
            <ac:spMk id="2" creationId="{EE738E40-4FFA-0A92-D686-9CB2C1C73E25}"/>
          </ac:spMkLst>
        </pc:spChg>
        <pc:spChg chg="del">
          <ac:chgData name="Byrne, Anne - REE-ERS" userId="71b8d2c7-a6b7-470f-93e8-8cf7ea03af57" providerId="ADAL" clId="{EA8CCDE2-C801-4F3A-BF05-9DB1FC620F55}" dt="2024-07-19T15:46:19.908" v="3440" actId="478"/>
          <ac:spMkLst>
            <pc:docMk/>
            <pc:sldMk cId="4017145034" sldId="1862"/>
            <ac:spMk id="3" creationId="{E7254FA2-59D4-AA33-804C-DAE33F4A91A3}"/>
          </ac:spMkLst>
        </pc:spChg>
        <pc:picChg chg="add mod">
          <ac:chgData name="Byrne, Anne - REE-ERS" userId="71b8d2c7-a6b7-470f-93e8-8cf7ea03af57" providerId="ADAL" clId="{EA8CCDE2-C801-4F3A-BF05-9DB1FC620F55}" dt="2024-07-19T15:48:55.179" v="3449" actId="1076"/>
          <ac:picMkLst>
            <pc:docMk/>
            <pc:sldMk cId="4017145034" sldId="1862"/>
            <ac:picMk id="6146" creationId="{FB3C86EC-7AAD-F994-2B48-0752E6BB62C7}"/>
          </ac:picMkLst>
        </pc:picChg>
      </pc:sldChg>
      <pc:sldChg chg="new del">
        <pc:chgData name="Byrne, Anne - REE-ERS" userId="71b8d2c7-a6b7-470f-93e8-8cf7ea03af57" providerId="ADAL" clId="{EA8CCDE2-C801-4F3A-BF05-9DB1FC620F55}" dt="2024-07-19T15:52:34.018" v="3519" actId="47"/>
        <pc:sldMkLst>
          <pc:docMk/>
          <pc:sldMk cId="2882459747" sldId="1863"/>
        </pc:sldMkLst>
      </pc:sldChg>
      <pc:sldChg chg="addSp delSp modSp add del mod ord">
        <pc:chgData name="Byrne, Anne - REE-ERS" userId="71b8d2c7-a6b7-470f-93e8-8cf7ea03af57" providerId="ADAL" clId="{EA8CCDE2-C801-4F3A-BF05-9DB1FC620F55}" dt="2024-07-23T14:46:49.460" v="8387" actId="2696"/>
        <pc:sldMkLst>
          <pc:docMk/>
          <pc:sldMk cId="439816483" sldId="1864"/>
        </pc:sldMkLst>
        <pc:spChg chg="del mod">
          <ac:chgData name="Byrne, Anne - REE-ERS" userId="71b8d2c7-a6b7-470f-93e8-8cf7ea03af57" providerId="ADAL" clId="{EA8CCDE2-C801-4F3A-BF05-9DB1FC620F55}" dt="2024-07-23T14:40:46.796" v="8364" actId="478"/>
          <ac:spMkLst>
            <pc:docMk/>
            <pc:sldMk cId="439816483" sldId="1864"/>
            <ac:spMk id="2" creationId="{EE738E40-4FFA-0A92-D686-9CB2C1C73E25}"/>
          </ac:spMkLst>
        </pc:spChg>
        <pc:spChg chg="add mod">
          <ac:chgData name="Byrne, Anne - REE-ERS" userId="71b8d2c7-a6b7-470f-93e8-8cf7ea03af57" providerId="ADAL" clId="{EA8CCDE2-C801-4F3A-BF05-9DB1FC620F55}" dt="2024-07-23T14:40:52.189" v="8382" actId="20577"/>
          <ac:spMkLst>
            <pc:docMk/>
            <pc:sldMk cId="439816483" sldId="1864"/>
            <ac:spMk id="4" creationId="{A1C03E99-6E8E-C598-B289-DEEB9A4E955B}"/>
          </ac:spMkLst>
        </pc:spChg>
        <pc:picChg chg="del">
          <ac:chgData name="Byrne, Anne - REE-ERS" userId="71b8d2c7-a6b7-470f-93e8-8cf7ea03af57" providerId="ADAL" clId="{EA8CCDE2-C801-4F3A-BF05-9DB1FC620F55}" dt="2024-07-19T15:52:36.362" v="3520" actId="478"/>
          <ac:picMkLst>
            <pc:docMk/>
            <pc:sldMk cId="439816483" sldId="1864"/>
            <ac:picMk id="6146" creationId="{FB3C86EC-7AAD-F994-2B48-0752E6BB62C7}"/>
          </ac:picMkLst>
        </pc:picChg>
        <pc:picChg chg="add mod">
          <ac:chgData name="Byrne, Anne - REE-ERS" userId="71b8d2c7-a6b7-470f-93e8-8cf7ea03af57" providerId="ADAL" clId="{EA8CCDE2-C801-4F3A-BF05-9DB1FC620F55}" dt="2024-07-23T14:41:05.172" v="8385" actId="1076"/>
          <ac:picMkLst>
            <pc:docMk/>
            <pc:sldMk cId="439816483" sldId="1864"/>
            <ac:picMk id="7170" creationId="{F4E4ABF2-9C7B-B9EC-9A47-BD3020C45B4C}"/>
          </ac:picMkLst>
        </pc:picChg>
      </pc:sldChg>
      <pc:sldChg chg="addSp delSp modSp add del mod ord">
        <pc:chgData name="Byrne, Anne - REE-ERS" userId="71b8d2c7-a6b7-470f-93e8-8cf7ea03af57" providerId="ADAL" clId="{EA8CCDE2-C801-4F3A-BF05-9DB1FC620F55}" dt="2024-07-24T14:11:02.090" v="13103" actId="2696"/>
        <pc:sldMkLst>
          <pc:docMk/>
          <pc:sldMk cId="1350870370" sldId="1865"/>
        </pc:sldMkLst>
        <pc:spChg chg="del mod">
          <ac:chgData name="Byrne, Anne - REE-ERS" userId="71b8d2c7-a6b7-470f-93e8-8cf7ea03af57" providerId="ADAL" clId="{EA8CCDE2-C801-4F3A-BF05-9DB1FC620F55}" dt="2024-07-19T16:54:17.341" v="4055" actId="478"/>
          <ac:spMkLst>
            <pc:docMk/>
            <pc:sldMk cId="1350870370" sldId="1865"/>
            <ac:spMk id="2" creationId="{EE738E40-4FFA-0A92-D686-9CB2C1C73E25}"/>
          </ac:spMkLst>
        </pc:spChg>
        <pc:spChg chg="add del mod">
          <ac:chgData name="Byrne, Anne - REE-ERS" userId="71b8d2c7-a6b7-470f-93e8-8cf7ea03af57" providerId="ADAL" clId="{EA8CCDE2-C801-4F3A-BF05-9DB1FC620F55}" dt="2024-07-19T16:54:22.242" v="4057" actId="478"/>
          <ac:spMkLst>
            <pc:docMk/>
            <pc:sldMk cId="1350870370" sldId="1865"/>
            <ac:spMk id="4" creationId="{C8888CEC-E39E-4654-24F5-3B5CE156DF9D}"/>
          </ac:spMkLst>
        </pc:spChg>
        <pc:picChg chg="del">
          <ac:chgData name="Byrne, Anne - REE-ERS" userId="71b8d2c7-a6b7-470f-93e8-8cf7ea03af57" providerId="ADAL" clId="{EA8CCDE2-C801-4F3A-BF05-9DB1FC620F55}" dt="2024-07-19T15:55:25.776" v="3554" actId="478"/>
          <ac:picMkLst>
            <pc:docMk/>
            <pc:sldMk cId="1350870370" sldId="1865"/>
            <ac:picMk id="6146" creationId="{FB3C86EC-7AAD-F994-2B48-0752E6BB62C7}"/>
          </ac:picMkLst>
        </pc:picChg>
        <pc:picChg chg="add del mod">
          <ac:chgData name="Byrne, Anne - REE-ERS" userId="71b8d2c7-a6b7-470f-93e8-8cf7ea03af57" providerId="ADAL" clId="{EA8CCDE2-C801-4F3A-BF05-9DB1FC620F55}" dt="2024-07-19T16:54:03.439" v="4052" actId="478"/>
          <ac:picMkLst>
            <pc:docMk/>
            <pc:sldMk cId="1350870370" sldId="1865"/>
            <ac:picMk id="8194" creationId="{33C1C314-5F99-EC80-7348-208E776D9DE7}"/>
          </ac:picMkLst>
        </pc:picChg>
        <pc:picChg chg="add mod">
          <ac:chgData name="Byrne, Anne - REE-ERS" userId="71b8d2c7-a6b7-470f-93e8-8cf7ea03af57" providerId="ADAL" clId="{EA8CCDE2-C801-4F3A-BF05-9DB1FC620F55}" dt="2024-07-23T13:08:29.151" v="6288" actId="1076"/>
          <ac:picMkLst>
            <pc:docMk/>
            <pc:sldMk cId="1350870370" sldId="1865"/>
            <ac:picMk id="8196" creationId="{E107BF21-7C62-E5B1-CAB3-03F08E81B8DA}"/>
          </ac:picMkLst>
        </pc:picChg>
      </pc:sldChg>
      <pc:sldChg chg="addSp delSp modSp add mod ord">
        <pc:chgData name="Byrne, Anne - REE-ERS" userId="71b8d2c7-a6b7-470f-93e8-8cf7ea03af57" providerId="ADAL" clId="{EA8CCDE2-C801-4F3A-BF05-9DB1FC620F55}" dt="2024-07-24T17:31:30.025" v="20904" actId="20577"/>
        <pc:sldMkLst>
          <pc:docMk/>
          <pc:sldMk cId="3735967383" sldId="1866"/>
        </pc:sldMkLst>
        <pc:spChg chg="del mod">
          <ac:chgData name="Byrne, Anne - REE-ERS" userId="71b8d2c7-a6b7-470f-93e8-8cf7ea03af57" providerId="ADAL" clId="{EA8CCDE2-C801-4F3A-BF05-9DB1FC620F55}" dt="2024-07-23T15:19:18.514" v="9150" actId="478"/>
          <ac:spMkLst>
            <pc:docMk/>
            <pc:sldMk cId="3735967383" sldId="1866"/>
            <ac:spMk id="2" creationId="{EE738E40-4FFA-0A92-D686-9CB2C1C73E25}"/>
          </ac:spMkLst>
        </pc:spChg>
        <pc:spChg chg="add mod">
          <ac:chgData name="Byrne, Anne - REE-ERS" userId="71b8d2c7-a6b7-470f-93e8-8cf7ea03af57" providerId="ADAL" clId="{EA8CCDE2-C801-4F3A-BF05-9DB1FC620F55}" dt="2024-07-24T17:31:30.025" v="20904" actId="20577"/>
          <ac:spMkLst>
            <pc:docMk/>
            <pc:sldMk cId="3735967383" sldId="1866"/>
            <ac:spMk id="4" creationId="{577B178C-294B-8C46-34B9-42E60C15D0A5}"/>
          </ac:spMkLst>
        </pc:spChg>
        <pc:picChg chg="del">
          <ac:chgData name="Byrne, Anne - REE-ERS" userId="71b8d2c7-a6b7-470f-93e8-8cf7ea03af57" providerId="ADAL" clId="{EA8CCDE2-C801-4F3A-BF05-9DB1FC620F55}" dt="2024-07-19T15:57:35.138" v="3571" actId="478"/>
          <ac:picMkLst>
            <pc:docMk/>
            <pc:sldMk cId="3735967383" sldId="1866"/>
            <ac:picMk id="7170" creationId="{F4E4ABF2-9C7B-B9EC-9A47-BD3020C45B4C}"/>
          </ac:picMkLst>
        </pc:picChg>
        <pc:picChg chg="add mod">
          <ac:chgData name="Byrne, Anne - REE-ERS" userId="71b8d2c7-a6b7-470f-93e8-8cf7ea03af57" providerId="ADAL" clId="{EA8CCDE2-C801-4F3A-BF05-9DB1FC620F55}" dt="2024-07-23T15:19:26.779" v="9152" actId="1076"/>
          <ac:picMkLst>
            <pc:docMk/>
            <pc:sldMk cId="3735967383" sldId="1866"/>
            <ac:picMk id="9218" creationId="{4183693A-96FB-8ABC-3C07-EF4B513534B6}"/>
          </ac:picMkLst>
        </pc:picChg>
      </pc:sldChg>
      <pc:sldChg chg="addSp delSp modSp add del mod ord">
        <pc:chgData name="Byrne, Anne - REE-ERS" userId="71b8d2c7-a6b7-470f-93e8-8cf7ea03af57" providerId="ADAL" clId="{EA8CCDE2-C801-4F3A-BF05-9DB1FC620F55}" dt="2024-07-26T13:35:14.484" v="28386" actId="20577"/>
        <pc:sldMkLst>
          <pc:docMk/>
          <pc:sldMk cId="3156319158" sldId="1867"/>
        </pc:sldMkLst>
        <pc:spChg chg="add mod">
          <ac:chgData name="Byrne, Anne - REE-ERS" userId="71b8d2c7-a6b7-470f-93e8-8cf7ea03af57" providerId="ADAL" clId="{EA8CCDE2-C801-4F3A-BF05-9DB1FC620F55}" dt="2024-07-26T13:35:14.484" v="28386" actId="20577"/>
          <ac:spMkLst>
            <pc:docMk/>
            <pc:sldMk cId="3156319158" sldId="1867"/>
            <ac:spMk id="2" creationId="{0EE27EA2-B6C5-5DEC-D0C5-5A59F6B06174}"/>
          </ac:spMkLst>
        </pc:spChg>
        <pc:spChg chg="del mod">
          <ac:chgData name="Byrne, Anne - REE-ERS" userId="71b8d2c7-a6b7-470f-93e8-8cf7ea03af57" providerId="ADAL" clId="{EA8CCDE2-C801-4F3A-BF05-9DB1FC620F55}" dt="2024-07-23T15:41:29.049" v="10318" actId="478"/>
          <ac:spMkLst>
            <pc:docMk/>
            <pc:sldMk cId="3156319158" sldId="1867"/>
            <ac:spMk id="2" creationId="{EE738E40-4FFA-0A92-D686-9CB2C1C73E25}"/>
          </ac:spMkLst>
        </pc:spChg>
        <pc:spChg chg="add del mod">
          <ac:chgData name="Byrne, Anne - REE-ERS" userId="71b8d2c7-a6b7-470f-93e8-8cf7ea03af57" providerId="ADAL" clId="{EA8CCDE2-C801-4F3A-BF05-9DB1FC620F55}" dt="2024-07-23T15:41:31.285" v="10319" actId="478"/>
          <ac:spMkLst>
            <pc:docMk/>
            <pc:sldMk cId="3156319158" sldId="1867"/>
            <ac:spMk id="4" creationId="{C9833633-4097-C49A-1E50-82972657056B}"/>
          </ac:spMkLst>
        </pc:spChg>
        <pc:picChg chg="del">
          <ac:chgData name="Byrne, Anne - REE-ERS" userId="71b8d2c7-a6b7-470f-93e8-8cf7ea03af57" providerId="ADAL" clId="{EA8CCDE2-C801-4F3A-BF05-9DB1FC620F55}" dt="2024-07-19T15:58:48.381" v="3608" actId="478"/>
          <ac:picMkLst>
            <pc:docMk/>
            <pc:sldMk cId="3156319158" sldId="1867"/>
            <ac:picMk id="9218" creationId="{4183693A-96FB-8ABC-3C07-EF4B513534B6}"/>
          </ac:picMkLst>
        </pc:picChg>
        <pc:picChg chg="add mod">
          <ac:chgData name="Byrne, Anne - REE-ERS" userId="71b8d2c7-a6b7-470f-93e8-8cf7ea03af57" providerId="ADAL" clId="{EA8CCDE2-C801-4F3A-BF05-9DB1FC620F55}" dt="2024-07-25T10:27:00.513" v="26990" actId="1076"/>
          <ac:picMkLst>
            <pc:docMk/>
            <pc:sldMk cId="3156319158" sldId="1867"/>
            <ac:picMk id="10242" creationId="{E99CF696-98B1-FB86-B88C-3F20ED3BC884}"/>
          </ac:picMkLst>
        </pc:picChg>
      </pc:sldChg>
      <pc:sldChg chg="modSp add del mod">
        <pc:chgData name="Byrne, Anne - REE-ERS" userId="71b8d2c7-a6b7-470f-93e8-8cf7ea03af57" providerId="ADAL" clId="{EA8CCDE2-C801-4F3A-BF05-9DB1FC620F55}" dt="2024-07-19T18:06:09.420" v="4628" actId="2696"/>
        <pc:sldMkLst>
          <pc:docMk/>
          <pc:sldMk cId="1653875509" sldId="1868"/>
        </pc:sldMkLst>
        <pc:spChg chg="mod">
          <ac:chgData name="Byrne, Anne - REE-ERS" userId="71b8d2c7-a6b7-470f-93e8-8cf7ea03af57" providerId="ADAL" clId="{EA8CCDE2-C801-4F3A-BF05-9DB1FC620F55}" dt="2024-07-19T16:04:32.147" v="3751" actId="5793"/>
          <ac:spMkLst>
            <pc:docMk/>
            <pc:sldMk cId="1653875509" sldId="1868"/>
            <ac:spMk id="2" creationId="{FF7290A3-F9AC-FBDF-86D7-9D13AB321F0B}"/>
          </ac:spMkLst>
        </pc:spChg>
        <pc:spChg chg="mod">
          <ac:chgData name="Byrne, Anne - REE-ERS" userId="71b8d2c7-a6b7-470f-93e8-8cf7ea03af57" providerId="ADAL" clId="{EA8CCDE2-C801-4F3A-BF05-9DB1FC620F55}" dt="2024-07-19T17:04:44.511" v="4261" actId="20577"/>
          <ac:spMkLst>
            <pc:docMk/>
            <pc:sldMk cId="1653875509" sldId="1868"/>
            <ac:spMk id="3" creationId="{83BD11F3-AAA8-3BBB-7309-1F7F9D21E9CB}"/>
          </ac:spMkLst>
        </pc:spChg>
      </pc:sldChg>
      <pc:sldChg chg="modSp add del mod ord">
        <pc:chgData name="Byrne, Anne - REE-ERS" userId="71b8d2c7-a6b7-470f-93e8-8cf7ea03af57" providerId="ADAL" clId="{EA8CCDE2-C801-4F3A-BF05-9DB1FC620F55}" dt="2024-07-24T18:54:35.927" v="24220" actId="47"/>
        <pc:sldMkLst>
          <pc:docMk/>
          <pc:sldMk cId="2355864183" sldId="1869"/>
        </pc:sldMkLst>
        <pc:spChg chg="mod">
          <ac:chgData name="Byrne, Anne - REE-ERS" userId="71b8d2c7-a6b7-470f-93e8-8cf7ea03af57" providerId="ADAL" clId="{EA8CCDE2-C801-4F3A-BF05-9DB1FC620F55}" dt="2024-07-19T16:51:14.142" v="4014" actId="207"/>
          <ac:spMkLst>
            <pc:docMk/>
            <pc:sldMk cId="2355864183" sldId="1869"/>
            <ac:spMk id="3" creationId="{3CE7906B-6548-E1E9-DAAA-1CAECD963D4F}"/>
          </ac:spMkLst>
        </pc:spChg>
      </pc:sldChg>
      <pc:sldChg chg="addSp delSp modSp add del mod ord">
        <pc:chgData name="Byrne, Anne - REE-ERS" userId="71b8d2c7-a6b7-470f-93e8-8cf7ea03af57" providerId="ADAL" clId="{EA8CCDE2-C801-4F3A-BF05-9DB1FC620F55}" dt="2024-07-23T14:16:25.924" v="7549" actId="2696"/>
        <pc:sldMkLst>
          <pc:docMk/>
          <pc:sldMk cId="1485421884" sldId="1870"/>
        </pc:sldMkLst>
        <pc:spChg chg="mod">
          <ac:chgData name="Byrne, Anne - REE-ERS" userId="71b8d2c7-a6b7-470f-93e8-8cf7ea03af57" providerId="ADAL" clId="{EA8CCDE2-C801-4F3A-BF05-9DB1FC620F55}" dt="2024-07-19T16:51:36.032" v="4037" actId="20577"/>
          <ac:spMkLst>
            <pc:docMk/>
            <pc:sldMk cId="1485421884" sldId="1870"/>
            <ac:spMk id="2" creationId="{EE738E40-4FFA-0A92-D686-9CB2C1C73E25}"/>
          </ac:spMkLst>
        </pc:spChg>
        <pc:picChg chg="del">
          <ac:chgData name="Byrne, Anne - REE-ERS" userId="71b8d2c7-a6b7-470f-93e8-8cf7ea03af57" providerId="ADAL" clId="{EA8CCDE2-C801-4F3A-BF05-9DB1FC620F55}" dt="2024-07-19T16:51:59.023" v="4038" actId="478"/>
          <ac:picMkLst>
            <pc:docMk/>
            <pc:sldMk cId="1485421884" sldId="1870"/>
            <ac:picMk id="10242" creationId="{E99CF696-98B1-FB86-B88C-3F20ED3BC884}"/>
          </ac:picMkLst>
        </pc:picChg>
        <pc:picChg chg="add mod">
          <ac:chgData name="Byrne, Anne - REE-ERS" userId="71b8d2c7-a6b7-470f-93e8-8cf7ea03af57" providerId="ADAL" clId="{EA8CCDE2-C801-4F3A-BF05-9DB1FC620F55}" dt="2024-07-19T16:52:08.076" v="4041" actId="1076"/>
          <ac:picMkLst>
            <pc:docMk/>
            <pc:sldMk cId="1485421884" sldId="1870"/>
            <ac:picMk id="11266" creationId="{5796FC38-6275-34E9-F327-01E2A1E8A436}"/>
          </ac:picMkLst>
        </pc:picChg>
      </pc:sldChg>
      <pc:sldChg chg="add del">
        <pc:chgData name="Byrne, Anne - REE-ERS" userId="71b8d2c7-a6b7-470f-93e8-8cf7ea03af57" providerId="ADAL" clId="{EA8CCDE2-C801-4F3A-BF05-9DB1FC620F55}" dt="2024-07-23T15:21:10.848" v="9335" actId="47"/>
        <pc:sldMkLst>
          <pc:docMk/>
          <pc:sldMk cId="148772514" sldId="1871"/>
        </pc:sldMkLst>
      </pc:sldChg>
      <pc:sldChg chg="add del">
        <pc:chgData name="Byrne, Anne - REE-ERS" userId="71b8d2c7-a6b7-470f-93e8-8cf7ea03af57" providerId="ADAL" clId="{EA8CCDE2-C801-4F3A-BF05-9DB1FC620F55}" dt="2024-07-23T15:21:04.015" v="9332" actId="47"/>
        <pc:sldMkLst>
          <pc:docMk/>
          <pc:sldMk cId="2509334627" sldId="1872"/>
        </pc:sldMkLst>
      </pc:sldChg>
      <pc:sldChg chg="modSp add mod ord">
        <pc:chgData name="Byrne, Anne - REE-ERS" userId="71b8d2c7-a6b7-470f-93e8-8cf7ea03af57" providerId="ADAL" clId="{EA8CCDE2-C801-4F3A-BF05-9DB1FC620F55}" dt="2024-07-24T18:54:10.567" v="24215" actId="20577"/>
        <pc:sldMkLst>
          <pc:docMk/>
          <pc:sldMk cId="314022022" sldId="1873"/>
        </pc:sldMkLst>
        <pc:spChg chg="mod">
          <ac:chgData name="Byrne, Anne - REE-ERS" userId="71b8d2c7-a6b7-470f-93e8-8cf7ea03af57" providerId="ADAL" clId="{EA8CCDE2-C801-4F3A-BF05-9DB1FC620F55}" dt="2024-07-19T17:16:46.116" v="4402" actId="20577"/>
          <ac:spMkLst>
            <pc:docMk/>
            <pc:sldMk cId="314022022" sldId="1873"/>
            <ac:spMk id="2" creationId="{81BF1FA3-DC87-D11F-51C6-BCA813A8CDDF}"/>
          </ac:spMkLst>
        </pc:spChg>
        <pc:spChg chg="mod">
          <ac:chgData name="Byrne, Anne - REE-ERS" userId="71b8d2c7-a6b7-470f-93e8-8cf7ea03af57" providerId="ADAL" clId="{EA8CCDE2-C801-4F3A-BF05-9DB1FC620F55}" dt="2024-07-24T18:54:10.567" v="24215" actId="20577"/>
          <ac:spMkLst>
            <pc:docMk/>
            <pc:sldMk cId="314022022" sldId="1873"/>
            <ac:spMk id="3" creationId="{3CE7906B-6548-E1E9-DAAA-1CAECD963D4F}"/>
          </ac:spMkLst>
        </pc:spChg>
      </pc:sldChg>
      <pc:sldChg chg="addSp delSp modSp new del mod">
        <pc:chgData name="Byrne, Anne - REE-ERS" userId="71b8d2c7-a6b7-470f-93e8-8cf7ea03af57" providerId="ADAL" clId="{EA8CCDE2-C801-4F3A-BF05-9DB1FC620F55}" dt="2024-07-19T18:21:20.700" v="5093" actId="2696"/>
        <pc:sldMkLst>
          <pc:docMk/>
          <pc:sldMk cId="217103584" sldId="1874"/>
        </pc:sldMkLst>
        <pc:spChg chg="mod">
          <ac:chgData name="Byrne, Anne - REE-ERS" userId="71b8d2c7-a6b7-470f-93e8-8cf7ea03af57" providerId="ADAL" clId="{EA8CCDE2-C801-4F3A-BF05-9DB1FC620F55}" dt="2024-07-19T18:06:50.702" v="4674" actId="20577"/>
          <ac:spMkLst>
            <pc:docMk/>
            <pc:sldMk cId="217103584" sldId="1874"/>
            <ac:spMk id="2" creationId="{696664AE-6A84-A49C-0E4C-6C0F083204E7}"/>
          </ac:spMkLst>
        </pc:spChg>
        <pc:spChg chg="del">
          <ac:chgData name="Byrne, Anne - REE-ERS" userId="71b8d2c7-a6b7-470f-93e8-8cf7ea03af57" providerId="ADAL" clId="{EA8CCDE2-C801-4F3A-BF05-9DB1FC620F55}" dt="2024-07-19T18:07:01.982" v="4675" actId="3680"/>
          <ac:spMkLst>
            <pc:docMk/>
            <pc:sldMk cId="217103584" sldId="1874"/>
            <ac:spMk id="3" creationId="{04870DB1-07EC-E7C8-16EA-092E2799A049}"/>
          </ac:spMkLst>
        </pc:spChg>
        <pc:spChg chg="add del mod">
          <ac:chgData name="Byrne, Anne - REE-ERS" userId="71b8d2c7-a6b7-470f-93e8-8cf7ea03af57" providerId="ADAL" clId="{EA8CCDE2-C801-4F3A-BF05-9DB1FC620F55}" dt="2024-07-19T18:13:19.525" v="4900" actId="478"/>
          <ac:spMkLst>
            <pc:docMk/>
            <pc:sldMk cId="217103584" sldId="1874"/>
            <ac:spMk id="6" creationId="{958733A0-2140-EF7E-50CE-AA427FD60895}"/>
          </ac:spMkLst>
        </pc:spChg>
        <pc:graphicFrameChg chg="add del mod ord modGraphic">
          <ac:chgData name="Byrne, Anne - REE-ERS" userId="71b8d2c7-a6b7-470f-93e8-8cf7ea03af57" providerId="ADAL" clId="{EA8CCDE2-C801-4F3A-BF05-9DB1FC620F55}" dt="2024-07-19T18:13:17.626" v="4899" actId="478"/>
          <ac:graphicFrameMkLst>
            <pc:docMk/>
            <pc:sldMk cId="217103584" sldId="1874"/>
            <ac:graphicFrameMk id="4" creationId="{0E256DFF-A22E-8377-8E35-FF4516FE9B50}"/>
          </ac:graphicFrameMkLst>
        </pc:graphicFrameChg>
        <pc:picChg chg="add del mod">
          <ac:chgData name="Byrne, Anne - REE-ERS" userId="71b8d2c7-a6b7-470f-93e8-8cf7ea03af57" providerId="ADAL" clId="{EA8CCDE2-C801-4F3A-BF05-9DB1FC620F55}" dt="2024-07-19T18:15:12.050" v="5092" actId="478"/>
          <ac:picMkLst>
            <pc:docMk/>
            <pc:sldMk cId="217103584" sldId="1874"/>
            <ac:picMk id="8" creationId="{D3FF8261-BB39-3F43-F69E-A04743487614}"/>
          </ac:picMkLst>
        </pc:picChg>
      </pc:sldChg>
      <pc:sldChg chg="addSp delSp modSp add del mod ord">
        <pc:chgData name="Byrne, Anne - REE-ERS" userId="71b8d2c7-a6b7-470f-93e8-8cf7ea03af57" providerId="ADAL" clId="{EA8CCDE2-C801-4F3A-BF05-9DB1FC620F55}" dt="2024-07-23T15:20:22.792" v="9230" actId="2696"/>
        <pc:sldMkLst>
          <pc:docMk/>
          <pc:sldMk cId="2614224004" sldId="1874"/>
        </pc:sldMkLst>
        <pc:spChg chg="del mod">
          <ac:chgData name="Byrne, Anne - REE-ERS" userId="71b8d2c7-a6b7-470f-93e8-8cf7ea03af57" providerId="ADAL" clId="{EA8CCDE2-C801-4F3A-BF05-9DB1FC620F55}" dt="2024-07-23T14:17:57.495" v="7568" actId="478"/>
          <ac:spMkLst>
            <pc:docMk/>
            <pc:sldMk cId="2614224004" sldId="1874"/>
            <ac:spMk id="2" creationId="{FF7290A3-F9AC-FBDF-86D7-9D13AB321F0B}"/>
          </ac:spMkLst>
        </pc:spChg>
        <pc:spChg chg="del mod">
          <ac:chgData name="Byrne, Anne - REE-ERS" userId="71b8d2c7-a6b7-470f-93e8-8cf7ea03af57" providerId="ADAL" clId="{EA8CCDE2-C801-4F3A-BF05-9DB1FC620F55}" dt="2024-07-22T14:45:26.738" v="5774" actId="478"/>
          <ac:spMkLst>
            <pc:docMk/>
            <pc:sldMk cId="2614224004" sldId="1874"/>
            <ac:spMk id="3" creationId="{83BD11F3-AAA8-3BBB-7309-1F7F9D21E9CB}"/>
          </ac:spMkLst>
        </pc:spChg>
        <pc:spChg chg="add del mod">
          <ac:chgData name="Byrne, Anne - REE-ERS" userId="71b8d2c7-a6b7-470f-93e8-8cf7ea03af57" providerId="ADAL" clId="{EA8CCDE2-C801-4F3A-BF05-9DB1FC620F55}" dt="2024-07-22T14:46:04.934" v="5781"/>
          <ac:spMkLst>
            <pc:docMk/>
            <pc:sldMk cId="2614224004" sldId="1874"/>
            <ac:spMk id="6" creationId="{DD990455-A370-F854-31FD-305E0004BEF6}"/>
          </ac:spMkLst>
        </pc:spChg>
        <pc:spChg chg="add del mod">
          <ac:chgData name="Byrne, Anne - REE-ERS" userId="71b8d2c7-a6b7-470f-93e8-8cf7ea03af57" providerId="ADAL" clId="{EA8CCDE2-C801-4F3A-BF05-9DB1FC620F55}" dt="2024-07-23T14:17:55.165" v="7567" actId="478"/>
          <ac:spMkLst>
            <pc:docMk/>
            <pc:sldMk cId="2614224004" sldId="1874"/>
            <ac:spMk id="7" creationId="{B560334E-50BB-7C16-07AC-829E94E27FFC}"/>
          </ac:spMkLst>
        </pc:spChg>
        <pc:spChg chg="add del mod">
          <ac:chgData name="Byrne, Anne - REE-ERS" userId="71b8d2c7-a6b7-470f-93e8-8cf7ea03af57" providerId="ADAL" clId="{EA8CCDE2-C801-4F3A-BF05-9DB1FC620F55}" dt="2024-07-23T14:17:59.864" v="7569" actId="478"/>
          <ac:spMkLst>
            <pc:docMk/>
            <pc:sldMk cId="2614224004" sldId="1874"/>
            <ac:spMk id="12" creationId="{D3BBBECA-5B95-0AF3-3769-02C53BC2BA33}"/>
          </ac:spMkLst>
        </pc:spChg>
        <pc:spChg chg="add mod">
          <ac:chgData name="Byrne, Anne - REE-ERS" userId="71b8d2c7-a6b7-470f-93e8-8cf7ea03af57" providerId="ADAL" clId="{EA8CCDE2-C801-4F3A-BF05-9DB1FC620F55}" dt="2024-07-23T15:20:13.501" v="9229" actId="20577"/>
          <ac:spMkLst>
            <pc:docMk/>
            <pc:sldMk cId="2614224004" sldId="1874"/>
            <ac:spMk id="13" creationId="{7D9F794B-BB35-867C-18BC-279699E1CDD2}"/>
          </ac:spMkLst>
        </pc:spChg>
        <pc:graphicFrameChg chg="add del mod">
          <ac:chgData name="Byrne, Anne - REE-ERS" userId="71b8d2c7-a6b7-470f-93e8-8cf7ea03af57" providerId="ADAL" clId="{EA8CCDE2-C801-4F3A-BF05-9DB1FC620F55}" dt="2024-07-23T14:17:07.539" v="7552" actId="478"/>
          <ac:graphicFrameMkLst>
            <pc:docMk/>
            <pc:sldMk cId="2614224004" sldId="1874"/>
            <ac:graphicFrameMk id="8" creationId="{35EA677B-659A-36B0-9C18-15DF1ADD5276}"/>
          </ac:graphicFrameMkLst>
        </pc:graphicFrameChg>
        <pc:picChg chg="add del mod">
          <ac:chgData name="Byrne, Anne - REE-ERS" userId="71b8d2c7-a6b7-470f-93e8-8cf7ea03af57" providerId="ADAL" clId="{EA8CCDE2-C801-4F3A-BF05-9DB1FC620F55}" dt="2024-07-22T14:45:23.485" v="5773" actId="478"/>
          <ac:picMkLst>
            <pc:docMk/>
            <pc:sldMk cId="2614224004" sldId="1874"/>
            <ac:picMk id="5" creationId="{5136C6C9-434C-EBD5-FAC5-184051C0FF99}"/>
          </ac:picMkLst>
        </pc:picChg>
        <pc:picChg chg="add del mod modCrop">
          <ac:chgData name="Byrne, Anne - REE-ERS" userId="71b8d2c7-a6b7-470f-93e8-8cf7ea03af57" providerId="ADAL" clId="{EA8CCDE2-C801-4F3A-BF05-9DB1FC620F55}" dt="2024-07-23T15:19:02.896" v="9146" actId="478"/>
          <ac:picMkLst>
            <pc:docMk/>
            <pc:sldMk cId="2614224004" sldId="1874"/>
            <ac:picMk id="10" creationId="{3E5DA08D-0901-4505-AD41-98B15A84F568}"/>
          </ac:picMkLst>
        </pc:picChg>
        <pc:picChg chg="add mod">
          <ac:chgData name="Byrne, Anne - REE-ERS" userId="71b8d2c7-a6b7-470f-93e8-8cf7ea03af57" providerId="ADAL" clId="{EA8CCDE2-C801-4F3A-BF05-9DB1FC620F55}" dt="2024-07-23T15:19:12.348" v="9147" actId="1076"/>
          <ac:picMkLst>
            <pc:docMk/>
            <pc:sldMk cId="2614224004" sldId="1874"/>
            <ac:picMk id="12290" creationId="{37E47BA5-C0C4-17A2-46F3-FD92AF9FB818}"/>
          </ac:picMkLst>
        </pc:picChg>
      </pc:sldChg>
      <pc:sldChg chg="addSp delSp modSp add del mod">
        <pc:chgData name="Byrne, Anne - REE-ERS" userId="71b8d2c7-a6b7-470f-93e8-8cf7ea03af57" providerId="ADAL" clId="{EA8CCDE2-C801-4F3A-BF05-9DB1FC620F55}" dt="2024-07-22T16:19:39.332" v="6259" actId="47"/>
        <pc:sldMkLst>
          <pc:docMk/>
          <pc:sldMk cId="638453936" sldId="1875"/>
        </pc:sldMkLst>
        <pc:spChg chg="mod">
          <ac:chgData name="Byrne, Anne - REE-ERS" userId="71b8d2c7-a6b7-470f-93e8-8cf7ea03af57" providerId="ADAL" clId="{EA8CCDE2-C801-4F3A-BF05-9DB1FC620F55}" dt="2024-07-22T14:40:01.001" v="5733" actId="20577"/>
          <ac:spMkLst>
            <pc:docMk/>
            <pc:sldMk cId="638453936" sldId="1875"/>
            <ac:spMk id="2" creationId="{FF7290A3-F9AC-FBDF-86D7-9D13AB321F0B}"/>
          </ac:spMkLst>
        </pc:spChg>
        <pc:spChg chg="del">
          <ac:chgData name="Byrne, Anne - REE-ERS" userId="71b8d2c7-a6b7-470f-93e8-8cf7ea03af57" providerId="ADAL" clId="{EA8CCDE2-C801-4F3A-BF05-9DB1FC620F55}" dt="2024-07-22T14:42:33.467" v="5734" actId="3680"/>
          <ac:spMkLst>
            <pc:docMk/>
            <pc:sldMk cId="638453936" sldId="1875"/>
            <ac:spMk id="3" creationId="{83BD11F3-AAA8-3BBB-7309-1F7F9D21E9CB}"/>
          </ac:spMkLst>
        </pc:spChg>
        <pc:graphicFrameChg chg="add mod ord modGraphic">
          <ac:chgData name="Byrne, Anne - REE-ERS" userId="71b8d2c7-a6b7-470f-93e8-8cf7ea03af57" providerId="ADAL" clId="{EA8CCDE2-C801-4F3A-BF05-9DB1FC620F55}" dt="2024-07-22T14:43:19.377" v="5772" actId="20577"/>
          <ac:graphicFrameMkLst>
            <pc:docMk/>
            <pc:sldMk cId="638453936" sldId="1875"/>
            <ac:graphicFrameMk id="4" creationId="{431846E0-4655-C239-E71A-D06BB5AD6824}"/>
          </ac:graphicFrameMkLst>
        </pc:graphicFrameChg>
      </pc:sldChg>
      <pc:sldChg chg="addSp delSp modSp add del mod ord modNotesTx">
        <pc:chgData name="Byrne, Anne - REE-ERS" userId="71b8d2c7-a6b7-470f-93e8-8cf7ea03af57" providerId="ADAL" clId="{EA8CCDE2-C801-4F3A-BF05-9DB1FC620F55}" dt="2024-07-24T18:54:36.731" v="24221" actId="47"/>
        <pc:sldMkLst>
          <pc:docMk/>
          <pc:sldMk cId="287971642" sldId="1876"/>
        </pc:sldMkLst>
        <pc:spChg chg="mod">
          <ac:chgData name="Byrne, Anne - REE-ERS" userId="71b8d2c7-a6b7-470f-93e8-8cf7ea03af57" providerId="ADAL" clId="{EA8CCDE2-C801-4F3A-BF05-9DB1FC620F55}" dt="2024-07-24T14:53:31.689" v="14633" actId="20577"/>
          <ac:spMkLst>
            <pc:docMk/>
            <pc:sldMk cId="287971642" sldId="1876"/>
            <ac:spMk id="2" creationId="{FF7290A3-F9AC-FBDF-86D7-9D13AB321F0B}"/>
          </ac:spMkLst>
        </pc:spChg>
        <pc:spChg chg="mod">
          <ac:chgData name="Byrne, Anne - REE-ERS" userId="71b8d2c7-a6b7-470f-93e8-8cf7ea03af57" providerId="ADAL" clId="{EA8CCDE2-C801-4F3A-BF05-9DB1FC620F55}" dt="2024-07-24T15:42:40.057" v="16033" actId="20577"/>
          <ac:spMkLst>
            <pc:docMk/>
            <pc:sldMk cId="287971642" sldId="1876"/>
            <ac:spMk id="3" creationId="{83BD11F3-AAA8-3BBB-7309-1F7F9D21E9CB}"/>
          </ac:spMkLst>
        </pc:spChg>
        <pc:spChg chg="add del mod">
          <ac:chgData name="Byrne, Anne - REE-ERS" userId="71b8d2c7-a6b7-470f-93e8-8cf7ea03af57" providerId="ADAL" clId="{EA8CCDE2-C801-4F3A-BF05-9DB1FC620F55}" dt="2024-07-23T13:11:40.374" v="6514" actId="478"/>
          <ac:spMkLst>
            <pc:docMk/>
            <pc:sldMk cId="287971642" sldId="1876"/>
            <ac:spMk id="4" creationId="{08030998-0911-DB44-E858-904AB1B4A417}"/>
          </ac:spMkLst>
        </pc:spChg>
        <pc:spChg chg="add del mod">
          <ac:chgData name="Byrne, Anne - REE-ERS" userId="71b8d2c7-a6b7-470f-93e8-8cf7ea03af57" providerId="ADAL" clId="{EA8CCDE2-C801-4F3A-BF05-9DB1FC620F55}" dt="2024-07-23T13:11:42.437" v="6515" actId="478"/>
          <ac:spMkLst>
            <pc:docMk/>
            <pc:sldMk cId="287971642" sldId="1876"/>
            <ac:spMk id="5" creationId="{866BA452-A92F-B8A1-1274-CEB43A01B62C}"/>
          </ac:spMkLst>
        </pc:spChg>
        <pc:picChg chg="add del mod">
          <ac:chgData name="Byrne, Anne - REE-ERS" userId="71b8d2c7-a6b7-470f-93e8-8cf7ea03af57" providerId="ADAL" clId="{EA8CCDE2-C801-4F3A-BF05-9DB1FC620F55}" dt="2024-07-24T14:53:52.826" v="14653" actId="478"/>
          <ac:picMkLst>
            <pc:docMk/>
            <pc:sldMk cId="287971642" sldId="1876"/>
            <ac:picMk id="7" creationId="{F5B65270-A39D-1D6A-7779-9F143E6CB3A6}"/>
          </ac:picMkLst>
        </pc:picChg>
      </pc:sldChg>
      <pc:sldChg chg="addSp modSp new del mod">
        <pc:chgData name="Byrne, Anne - REE-ERS" userId="71b8d2c7-a6b7-470f-93e8-8cf7ea03af57" providerId="ADAL" clId="{EA8CCDE2-C801-4F3A-BF05-9DB1FC620F55}" dt="2024-07-23T14:17:09.158" v="7553" actId="47"/>
        <pc:sldMkLst>
          <pc:docMk/>
          <pc:sldMk cId="937544990" sldId="1877"/>
        </pc:sldMkLst>
        <pc:spChg chg="mod">
          <ac:chgData name="Byrne, Anne - REE-ERS" userId="71b8d2c7-a6b7-470f-93e8-8cf7ea03af57" providerId="ADAL" clId="{EA8CCDE2-C801-4F3A-BF05-9DB1FC620F55}" dt="2024-07-22T16:14:07.708" v="6198" actId="20577"/>
          <ac:spMkLst>
            <pc:docMk/>
            <pc:sldMk cId="937544990" sldId="1877"/>
            <ac:spMk id="2" creationId="{66E5A814-2299-BE56-FF38-946F60EB48C8}"/>
          </ac:spMkLst>
        </pc:spChg>
        <pc:picChg chg="add mod">
          <ac:chgData name="Byrne, Anne - REE-ERS" userId="71b8d2c7-a6b7-470f-93e8-8cf7ea03af57" providerId="ADAL" clId="{EA8CCDE2-C801-4F3A-BF05-9DB1FC620F55}" dt="2024-07-22T16:14:42.212" v="6202" actId="1076"/>
          <ac:picMkLst>
            <pc:docMk/>
            <pc:sldMk cId="937544990" sldId="1877"/>
            <ac:picMk id="4" creationId="{BA3803E8-2133-7B6B-1A15-D55763B3DD72}"/>
          </ac:picMkLst>
        </pc:picChg>
      </pc:sldChg>
      <pc:sldChg chg="new del">
        <pc:chgData name="Byrne, Anne - REE-ERS" userId="71b8d2c7-a6b7-470f-93e8-8cf7ea03af57" providerId="ADAL" clId="{EA8CCDE2-C801-4F3A-BF05-9DB1FC620F55}" dt="2024-07-22T16:13:57.738" v="6188" actId="680"/>
        <pc:sldMkLst>
          <pc:docMk/>
          <pc:sldMk cId="3326203978" sldId="1877"/>
        </pc:sldMkLst>
      </pc:sldChg>
      <pc:sldChg chg="addSp delSp modSp add del mod">
        <pc:chgData name="Byrne, Anne - REE-ERS" userId="71b8d2c7-a6b7-470f-93e8-8cf7ea03af57" providerId="ADAL" clId="{EA8CCDE2-C801-4F3A-BF05-9DB1FC620F55}" dt="2024-07-24T16:37:17.481" v="18983" actId="2696"/>
        <pc:sldMkLst>
          <pc:docMk/>
          <pc:sldMk cId="1369344609" sldId="1878"/>
        </pc:sldMkLst>
        <pc:spChg chg="mod">
          <ac:chgData name="Byrne, Anne - REE-ERS" userId="71b8d2c7-a6b7-470f-93e8-8cf7ea03af57" providerId="ADAL" clId="{EA8CCDE2-C801-4F3A-BF05-9DB1FC620F55}" dt="2024-07-23T15:52:03.135" v="10356" actId="20577"/>
          <ac:spMkLst>
            <pc:docMk/>
            <pc:sldMk cId="1369344609" sldId="1878"/>
            <ac:spMk id="2" creationId="{66E5A814-2299-BE56-FF38-946F60EB48C8}"/>
          </ac:spMkLst>
        </pc:spChg>
        <pc:picChg chg="del">
          <ac:chgData name="Byrne, Anne - REE-ERS" userId="71b8d2c7-a6b7-470f-93e8-8cf7ea03af57" providerId="ADAL" clId="{EA8CCDE2-C801-4F3A-BF05-9DB1FC620F55}" dt="2024-07-22T16:16:18.613" v="6217" actId="478"/>
          <ac:picMkLst>
            <pc:docMk/>
            <pc:sldMk cId="1369344609" sldId="1878"/>
            <ac:picMk id="4" creationId="{BA3803E8-2133-7B6B-1A15-D55763B3DD72}"/>
          </ac:picMkLst>
        </pc:picChg>
        <pc:picChg chg="add del mod">
          <ac:chgData name="Byrne, Anne - REE-ERS" userId="71b8d2c7-a6b7-470f-93e8-8cf7ea03af57" providerId="ADAL" clId="{EA8CCDE2-C801-4F3A-BF05-9DB1FC620F55}" dt="2024-07-23T14:13:18.992" v="7488" actId="478"/>
          <ac:picMkLst>
            <pc:docMk/>
            <pc:sldMk cId="1369344609" sldId="1878"/>
            <ac:picMk id="5" creationId="{3CD00325-D50D-9D1B-7D23-E349211B7672}"/>
          </ac:picMkLst>
        </pc:picChg>
        <pc:picChg chg="add mod">
          <ac:chgData name="Byrne, Anne - REE-ERS" userId="71b8d2c7-a6b7-470f-93e8-8cf7ea03af57" providerId="ADAL" clId="{EA8CCDE2-C801-4F3A-BF05-9DB1FC620F55}" dt="2024-07-23T14:13:45.916" v="7493" actId="1076"/>
          <ac:picMkLst>
            <pc:docMk/>
            <pc:sldMk cId="1369344609" sldId="1878"/>
            <ac:picMk id="7" creationId="{B96C1A13-5F37-1C0A-FE06-CF40BC781F38}"/>
          </ac:picMkLst>
        </pc:picChg>
      </pc:sldChg>
      <pc:sldChg chg="addSp delSp modSp add del mod ord modNotesTx">
        <pc:chgData name="Byrne, Anne - REE-ERS" userId="71b8d2c7-a6b7-470f-93e8-8cf7ea03af57" providerId="ADAL" clId="{EA8CCDE2-C801-4F3A-BF05-9DB1FC620F55}" dt="2024-07-24T16:35:20.380" v="18857" actId="2696"/>
        <pc:sldMkLst>
          <pc:docMk/>
          <pc:sldMk cId="1401154619" sldId="1879"/>
        </pc:sldMkLst>
        <pc:spChg chg="mod">
          <ac:chgData name="Byrne, Anne - REE-ERS" userId="71b8d2c7-a6b7-470f-93e8-8cf7ea03af57" providerId="ADAL" clId="{EA8CCDE2-C801-4F3A-BF05-9DB1FC620F55}" dt="2024-07-23T14:26:49.470" v="7666" actId="20577"/>
          <ac:spMkLst>
            <pc:docMk/>
            <pc:sldMk cId="1401154619" sldId="1879"/>
            <ac:spMk id="2" creationId="{66E5A814-2299-BE56-FF38-946F60EB48C8}"/>
          </ac:spMkLst>
        </pc:spChg>
        <pc:picChg chg="del">
          <ac:chgData name="Byrne, Anne - REE-ERS" userId="71b8d2c7-a6b7-470f-93e8-8cf7ea03af57" providerId="ADAL" clId="{EA8CCDE2-C801-4F3A-BF05-9DB1FC620F55}" dt="2024-07-22T16:17:36.110" v="6228" actId="478"/>
          <ac:picMkLst>
            <pc:docMk/>
            <pc:sldMk cId="1401154619" sldId="1879"/>
            <ac:picMk id="4" creationId="{BA3803E8-2133-7B6B-1A15-D55763B3DD72}"/>
          </ac:picMkLst>
        </pc:picChg>
        <pc:picChg chg="add mod">
          <ac:chgData name="Byrne, Anne - REE-ERS" userId="71b8d2c7-a6b7-470f-93e8-8cf7ea03af57" providerId="ADAL" clId="{EA8CCDE2-C801-4F3A-BF05-9DB1FC620F55}" dt="2024-07-22T16:18:28.348" v="6240" actId="1076"/>
          <ac:picMkLst>
            <pc:docMk/>
            <pc:sldMk cId="1401154619" sldId="1879"/>
            <ac:picMk id="5" creationId="{23C5F41B-A6A2-7677-CE52-3EE0E54CBEEF}"/>
          </ac:picMkLst>
        </pc:picChg>
      </pc:sldChg>
      <pc:sldChg chg="addSp delSp modSp add del mod">
        <pc:chgData name="Byrne, Anne - REE-ERS" userId="71b8d2c7-a6b7-470f-93e8-8cf7ea03af57" providerId="ADAL" clId="{EA8CCDE2-C801-4F3A-BF05-9DB1FC620F55}" dt="2024-07-24T16:36:45.403" v="18980" actId="2696"/>
        <pc:sldMkLst>
          <pc:docMk/>
          <pc:sldMk cId="456762485" sldId="1880"/>
        </pc:sldMkLst>
        <pc:spChg chg="mod">
          <ac:chgData name="Byrne, Anne - REE-ERS" userId="71b8d2c7-a6b7-470f-93e8-8cf7ea03af57" providerId="ADAL" clId="{EA8CCDE2-C801-4F3A-BF05-9DB1FC620F55}" dt="2024-07-23T15:07:20.828" v="8794" actId="20577"/>
          <ac:spMkLst>
            <pc:docMk/>
            <pc:sldMk cId="456762485" sldId="1880"/>
            <ac:spMk id="2" creationId="{66E5A814-2299-BE56-FF38-946F60EB48C8}"/>
          </ac:spMkLst>
        </pc:spChg>
        <pc:picChg chg="add mod">
          <ac:chgData name="Byrne, Anne - REE-ERS" userId="71b8d2c7-a6b7-470f-93e8-8cf7ea03af57" providerId="ADAL" clId="{EA8CCDE2-C801-4F3A-BF05-9DB1FC620F55}" dt="2024-07-22T16:19:24.039" v="6254" actId="1076"/>
          <ac:picMkLst>
            <pc:docMk/>
            <pc:sldMk cId="456762485" sldId="1880"/>
            <ac:picMk id="4" creationId="{BECDAC1E-0DBD-9780-EA49-3B39392CF007}"/>
          </ac:picMkLst>
        </pc:picChg>
        <pc:picChg chg="del">
          <ac:chgData name="Byrne, Anne - REE-ERS" userId="71b8d2c7-a6b7-470f-93e8-8cf7ea03af57" providerId="ADAL" clId="{EA8CCDE2-C801-4F3A-BF05-9DB1FC620F55}" dt="2024-07-22T16:18:36.728" v="6248" actId="478"/>
          <ac:picMkLst>
            <pc:docMk/>
            <pc:sldMk cId="456762485" sldId="1880"/>
            <ac:picMk id="5" creationId="{23C5F41B-A6A2-7677-CE52-3EE0E54CBEEF}"/>
          </ac:picMkLst>
        </pc:picChg>
      </pc:sldChg>
      <pc:sldChg chg="add del">
        <pc:chgData name="Byrne, Anne - REE-ERS" userId="71b8d2c7-a6b7-470f-93e8-8cf7ea03af57" providerId="ADAL" clId="{EA8CCDE2-C801-4F3A-BF05-9DB1FC620F55}" dt="2024-07-22T16:19:54.579" v="6261" actId="2696"/>
        <pc:sldMkLst>
          <pc:docMk/>
          <pc:sldMk cId="173734203" sldId="1881"/>
        </pc:sldMkLst>
      </pc:sldChg>
      <pc:sldChg chg="addSp delSp modSp add del mod">
        <pc:chgData name="Byrne, Anne - REE-ERS" userId="71b8d2c7-a6b7-470f-93e8-8cf7ea03af57" providerId="ADAL" clId="{EA8CCDE2-C801-4F3A-BF05-9DB1FC620F55}" dt="2024-07-23T13:27:57.244" v="6963" actId="47"/>
        <pc:sldMkLst>
          <pc:docMk/>
          <pc:sldMk cId="916611765" sldId="1881"/>
        </pc:sldMkLst>
        <pc:spChg chg="add del">
          <ac:chgData name="Byrne, Anne - REE-ERS" userId="71b8d2c7-a6b7-470f-93e8-8cf7ea03af57" providerId="ADAL" clId="{EA8CCDE2-C801-4F3A-BF05-9DB1FC620F55}" dt="2024-07-23T13:27:48.989" v="6962" actId="478"/>
          <ac:spMkLst>
            <pc:docMk/>
            <pc:sldMk cId="916611765" sldId="1881"/>
            <ac:spMk id="4" creationId="{F2AF9B14-B32C-D31F-EE09-6812A6C1AC22}"/>
          </ac:spMkLst>
        </pc:spChg>
        <pc:graphicFrameChg chg="add del mod modGraphic">
          <ac:chgData name="Byrne, Anne - REE-ERS" userId="71b8d2c7-a6b7-470f-93e8-8cf7ea03af57" providerId="ADAL" clId="{EA8CCDE2-C801-4F3A-BF05-9DB1FC620F55}" dt="2024-07-23T13:27:11.591" v="6955" actId="478"/>
          <ac:graphicFrameMkLst>
            <pc:docMk/>
            <pc:sldMk cId="916611765" sldId="1881"/>
            <ac:graphicFrameMk id="2" creationId="{B4F2D4AE-D762-2ABD-5C5E-FBA84CA53B8A}"/>
          </ac:graphicFrameMkLst>
        </pc:graphicFrameChg>
        <pc:picChg chg="mod">
          <ac:chgData name="Byrne, Anne - REE-ERS" userId="71b8d2c7-a6b7-470f-93e8-8cf7ea03af57" providerId="ADAL" clId="{EA8CCDE2-C801-4F3A-BF05-9DB1FC620F55}" dt="2024-07-23T13:27:14.207" v="6956" actId="1076"/>
          <ac:picMkLst>
            <pc:docMk/>
            <pc:sldMk cId="916611765" sldId="1881"/>
            <ac:picMk id="8196" creationId="{E107BF21-7C62-E5B1-CAB3-03F08E81B8DA}"/>
          </ac:picMkLst>
        </pc:picChg>
      </pc:sldChg>
      <pc:sldChg chg="addSp delSp modSp add del mod">
        <pc:chgData name="Byrne, Anne - REE-ERS" userId="71b8d2c7-a6b7-470f-93e8-8cf7ea03af57" providerId="ADAL" clId="{EA8CCDE2-C801-4F3A-BF05-9DB1FC620F55}" dt="2024-07-23T14:46:41.795" v="8386" actId="2696"/>
        <pc:sldMkLst>
          <pc:docMk/>
          <pc:sldMk cId="1993145415" sldId="1881"/>
        </pc:sldMkLst>
        <pc:picChg chg="add mod">
          <ac:chgData name="Byrne, Anne - REE-ERS" userId="71b8d2c7-a6b7-470f-93e8-8cf7ea03af57" providerId="ADAL" clId="{EA8CCDE2-C801-4F3A-BF05-9DB1FC620F55}" dt="2024-07-23T14:06:32.857" v="7471" actId="1076"/>
          <ac:picMkLst>
            <pc:docMk/>
            <pc:sldMk cId="1993145415" sldId="1881"/>
            <ac:picMk id="4" creationId="{96236EE5-172A-A841-FBF0-9272737F349B}"/>
          </ac:picMkLst>
        </pc:picChg>
        <pc:picChg chg="del">
          <ac:chgData name="Byrne, Anne - REE-ERS" userId="71b8d2c7-a6b7-470f-93e8-8cf7ea03af57" providerId="ADAL" clId="{EA8CCDE2-C801-4F3A-BF05-9DB1FC620F55}" dt="2024-07-23T13:53:26.824" v="7390" actId="478"/>
          <ac:picMkLst>
            <pc:docMk/>
            <pc:sldMk cId="1993145415" sldId="1881"/>
            <ac:picMk id="5" creationId="{23C5F41B-A6A2-7677-CE52-3EE0E54CBEEF}"/>
          </ac:picMkLst>
        </pc:picChg>
        <pc:picChg chg="add mod">
          <ac:chgData name="Byrne, Anne - REE-ERS" userId="71b8d2c7-a6b7-470f-93e8-8cf7ea03af57" providerId="ADAL" clId="{EA8CCDE2-C801-4F3A-BF05-9DB1FC620F55}" dt="2024-07-23T14:06:41.129" v="7473" actId="1076"/>
          <ac:picMkLst>
            <pc:docMk/>
            <pc:sldMk cId="1993145415" sldId="1881"/>
            <ac:picMk id="7" creationId="{864F0EF7-DA4D-209D-0A96-126E0AB03932}"/>
          </ac:picMkLst>
        </pc:picChg>
      </pc:sldChg>
      <pc:sldChg chg="modSp new del mod">
        <pc:chgData name="Byrne, Anne - REE-ERS" userId="71b8d2c7-a6b7-470f-93e8-8cf7ea03af57" providerId="ADAL" clId="{EA8CCDE2-C801-4F3A-BF05-9DB1FC620F55}" dt="2024-07-23T13:12:29.153" v="6522" actId="47"/>
        <pc:sldMkLst>
          <pc:docMk/>
          <pc:sldMk cId="3273245995" sldId="1881"/>
        </pc:sldMkLst>
        <pc:spChg chg="mod">
          <ac:chgData name="Byrne, Anne - REE-ERS" userId="71b8d2c7-a6b7-470f-93e8-8cf7ea03af57" providerId="ADAL" clId="{EA8CCDE2-C801-4F3A-BF05-9DB1FC620F55}" dt="2024-07-23T13:07:25.041" v="6281" actId="20577"/>
          <ac:spMkLst>
            <pc:docMk/>
            <pc:sldMk cId="3273245995" sldId="1881"/>
            <ac:spMk id="2" creationId="{9EF71F9E-875E-B467-AC4D-3ADA31671692}"/>
          </ac:spMkLst>
        </pc:spChg>
      </pc:sldChg>
      <pc:sldChg chg="add del">
        <pc:chgData name="Byrne, Anne - REE-ERS" userId="71b8d2c7-a6b7-470f-93e8-8cf7ea03af57" providerId="ADAL" clId="{EA8CCDE2-C801-4F3A-BF05-9DB1FC620F55}" dt="2024-07-23T13:14:15.752" v="6639" actId="47"/>
        <pc:sldMkLst>
          <pc:docMk/>
          <pc:sldMk cId="243172417" sldId="1882"/>
        </pc:sldMkLst>
      </pc:sldChg>
      <pc:sldChg chg="delSp modSp mod ord setBg">
        <pc:chgData name="Byrne, Anne - REE-ERS" userId="71b8d2c7-a6b7-470f-93e8-8cf7ea03af57" providerId="ADAL" clId="{EA8CCDE2-C801-4F3A-BF05-9DB1FC620F55}" dt="2024-07-25T10:42:35.391" v="27714" actId="20577"/>
        <pc:sldMkLst>
          <pc:docMk/>
          <pc:sldMk cId="645514773" sldId="1888"/>
        </pc:sldMkLst>
        <pc:spChg chg="mod">
          <ac:chgData name="Byrne, Anne - REE-ERS" userId="71b8d2c7-a6b7-470f-93e8-8cf7ea03af57" providerId="ADAL" clId="{EA8CCDE2-C801-4F3A-BF05-9DB1FC620F55}" dt="2024-07-25T00:15:11.945" v="24433" actId="20577"/>
          <ac:spMkLst>
            <pc:docMk/>
            <pc:sldMk cId="645514773" sldId="1888"/>
            <ac:spMk id="2" creationId="{C8DC7781-B175-B2D2-C4AE-7017EEF355A5}"/>
          </ac:spMkLst>
        </pc:spChg>
        <pc:spChg chg="del">
          <ac:chgData name="Byrne, Anne - REE-ERS" userId="71b8d2c7-a6b7-470f-93e8-8cf7ea03af57" providerId="ADAL" clId="{EA8CCDE2-C801-4F3A-BF05-9DB1FC620F55}" dt="2024-07-24T13:58:17.405" v="12437" actId="478"/>
          <ac:spMkLst>
            <pc:docMk/>
            <pc:sldMk cId="645514773" sldId="1888"/>
            <ac:spMk id="8" creationId="{78E07279-F897-7A7C-8CCF-CB3661B0A6F7}"/>
          </ac:spMkLst>
        </pc:spChg>
        <pc:graphicFrameChg chg="mod">
          <ac:chgData name="Byrne, Anne - REE-ERS" userId="71b8d2c7-a6b7-470f-93e8-8cf7ea03af57" providerId="ADAL" clId="{EA8CCDE2-C801-4F3A-BF05-9DB1FC620F55}" dt="2024-07-25T10:42:35.391" v="27714" actId="20577"/>
          <ac:graphicFrameMkLst>
            <pc:docMk/>
            <pc:sldMk cId="645514773" sldId="1888"/>
            <ac:graphicFrameMk id="6" creationId="{1A5278C4-5D21-AAD2-599A-52FE9CCCB672}"/>
          </ac:graphicFrameMkLst>
        </pc:graphicFrameChg>
      </pc:sldChg>
      <pc:sldChg chg="add del ord">
        <pc:chgData name="Byrne, Anne - REE-ERS" userId="71b8d2c7-a6b7-470f-93e8-8cf7ea03af57" providerId="ADAL" clId="{EA8CCDE2-C801-4F3A-BF05-9DB1FC620F55}" dt="2024-07-23T14:15:23.480" v="7504" actId="2696"/>
        <pc:sldMkLst>
          <pc:docMk/>
          <pc:sldMk cId="1612493192" sldId="1889"/>
        </pc:sldMkLst>
      </pc:sldChg>
      <pc:sldChg chg="addSp delSp modSp add del mod ord">
        <pc:chgData name="Byrne, Anne - REE-ERS" userId="71b8d2c7-a6b7-470f-93e8-8cf7ea03af57" providerId="ADAL" clId="{EA8CCDE2-C801-4F3A-BF05-9DB1FC620F55}" dt="2024-07-23T15:21:06.005" v="9333" actId="47"/>
        <pc:sldMkLst>
          <pc:docMk/>
          <pc:sldMk cId="3490546739" sldId="1889"/>
        </pc:sldMkLst>
        <pc:spChg chg="mod">
          <ac:chgData name="Byrne, Anne - REE-ERS" userId="71b8d2c7-a6b7-470f-93e8-8cf7ea03af57" providerId="ADAL" clId="{EA8CCDE2-C801-4F3A-BF05-9DB1FC620F55}" dt="2024-07-23T14:17:19.980" v="7560" actId="20577"/>
          <ac:spMkLst>
            <pc:docMk/>
            <pc:sldMk cId="3490546739" sldId="1889"/>
            <ac:spMk id="2" creationId="{66E5A814-2299-BE56-FF38-946F60EB48C8}"/>
          </ac:spMkLst>
        </pc:spChg>
        <pc:picChg chg="del">
          <ac:chgData name="Byrne, Anne - REE-ERS" userId="71b8d2c7-a6b7-470f-93e8-8cf7ea03af57" providerId="ADAL" clId="{EA8CCDE2-C801-4F3A-BF05-9DB1FC620F55}" dt="2024-07-23T14:17:21.970" v="7561" actId="478"/>
          <ac:picMkLst>
            <pc:docMk/>
            <pc:sldMk cId="3490546739" sldId="1889"/>
            <ac:picMk id="4" creationId="{BECDAC1E-0DBD-9780-EA49-3B39392CF007}"/>
          </ac:picMkLst>
        </pc:picChg>
        <pc:picChg chg="add mod">
          <ac:chgData name="Byrne, Anne - REE-ERS" userId="71b8d2c7-a6b7-470f-93e8-8cf7ea03af57" providerId="ADAL" clId="{EA8CCDE2-C801-4F3A-BF05-9DB1FC620F55}" dt="2024-07-23T14:17:46.795" v="7565" actId="1076"/>
          <ac:picMkLst>
            <pc:docMk/>
            <pc:sldMk cId="3490546739" sldId="1889"/>
            <ac:picMk id="5" creationId="{619F6D85-FF53-32A0-812A-FBE839A86CBF}"/>
          </ac:picMkLst>
        </pc:picChg>
      </pc:sldChg>
      <pc:sldChg chg="addSp delSp modSp new del mod ord setBg modClrScheme chgLayout">
        <pc:chgData name="Byrne, Anne - REE-ERS" userId="71b8d2c7-a6b7-470f-93e8-8cf7ea03af57" providerId="ADAL" clId="{EA8CCDE2-C801-4F3A-BF05-9DB1FC620F55}" dt="2024-07-24T16:38:34.277" v="19102" actId="2696"/>
        <pc:sldMkLst>
          <pc:docMk/>
          <pc:sldMk cId="412466698" sldId="1890"/>
        </pc:sldMkLst>
        <pc:spChg chg="mod ord">
          <ac:chgData name="Byrne, Anne - REE-ERS" userId="71b8d2c7-a6b7-470f-93e8-8cf7ea03af57" providerId="ADAL" clId="{EA8CCDE2-C801-4F3A-BF05-9DB1FC620F55}" dt="2024-07-23T14:29:36.171" v="7706" actId="700"/>
          <ac:spMkLst>
            <pc:docMk/>
            <pc:sldMk cId="412466698" sldId="1890"/>
            <ac:spMk id="2" creationId="{0DA1C02F-A067-C08F-454F-2BADAF4A0297}"/>
          </ac:spMkLst>
        </pc:spChg>
        <pc:spChg chg="add del mod ord">
          <ac:chgData name="Byrne, Anne - REE-ERS" userId="71b8d2c7-a6b7-470f-93e8-8cf7ea03af57" providerId="ADAL" clId="{EA8CCDE2-C801-4F3A-BF05-9DB1FC620F55}" dt="2024-07-23T14:29:00.707" v="7701" actId="478"/>
          <ac:spMkLst>
            <pc:docMk/>
            <pc:sldMk cId="412466698" sldId="1890"/>
            <ac:spMk id="5" creationId="{8FFB92EE-C6A0-4E3B-17EF-6D7A2686B78E}"/>
          </ac:spMkLst>
        </pc:spChg>
        <pc:spChg chg="add del mod">
          <ac:chgData name="Byrne, Anne - REE-ERS" userId="71b8d2c7-a6b7-470f-93e8-8cf7ea03af57" providerId="ADAL" clId="{EA8CCDE2-C801-4F3A-BF05-9DB1FC620F55}" dt="2024-07-23T14:29:04.169" v="7702" actId="478"/>
          <ac:spMkLst>
            <pc:docMk/>
            <pc:sldMk cId="412466698" sldId="1890"/>
            <ac:spMk id="9" creationId="{9DEC2283-3432-0868-33FC-A3EEBBD93850}"/>
          </ac:spMkLst>
        </pc:spChg>
        <pc:spChg chg="add mod ord">
          <ac:chgData name="Byrne, Anne - REE-ERS" userId="71b8d2c7-a6b7-470f-93e8-8cf7ea03af57" providerId="ADAL" clId="{EA8CCDE2-C801-4F3A-BF05-9DB1FC620F55}" dt="2024-07-23T19:23:04.831" v="10426" actId="20577"/>
          <ac:spMkLst>
            <pc:docMk/>
            <pc:sldMk cId="412466698" sldId="1890"/>
            <ac:spMk id="10" creationId="{E21FC42C-3DD5-7125-9CB7-085FAC71235E}"/>
          </ac:spMkLst>
        </pc:spChg>
        <pc:picChg chg="add del mod">
          <ac:chgData name="Byrne, Anne - REE-ERS" userId="71b8d2c7-a6b7-470f-93e8-8cf7ea03af57" providerId="ADAL" clId="{EA8CCDE2-C801-4F3A-BF05-9DB1FC620F55}" dt="2024-07-23T14:21:42.007" v="7613" actId="478"/>
          <ac:picMkLst>
            <pc:docMk/>
            <pc:sldMk cId="412466698" sldId="1890"/>
            <ac:picMk id="4" creationId="{EA39A448-3477-8674-51D2-F504A362454C}"/>
          </ac:picMkLst>
        </pc:picChg>
        <pc:picChg chg="add del mod">
          <ac:chgData name="Byrne, Anne - REE-ERS" userId="71b8d2c7-a6b7-470f-93e8-8cf7ea03af57" providerId="ADAL" clId="{EA8CCDE2-C801-4F3A-BF05-9DB1FC620F55}" dt="2024-07-23T14:29:38.707" v="7707" actId="478"/>
          <ac:picMkLst>
            <pc:docMk/>
            <pc:sldMk cId="412466698" sldId="1890"/>
            <ac:picMk id="7" creationId="{1403EC51-6F1D-A0D8-BCF8-5268AAE9424E}"/>
          </ac:picMkLst>
        </pc:picChg>
      </pc:sldChg>
      <pc:sldChg chg="addSp modSp add del mod setBg">
        <pc:chgData name="Byrne, Anne - REE-ERS" userId="71b8d2c7-a6b7-470f-93e8-8cf7ea03af57" providerId="ADAL" clId="{EA8CCDE2-C801-4F3A-BF05-9DB1FC620F55}" dt="2024-07-24T16:36:45.403" v="18980" actId="2696"/>
        <pc:sldMkLst>
          <pc:docMk/>
          <pc:sldMk cId="3377445315" sldId="1891"/>
        </pc:sldMkLst>
        <pc:spChg chg="mod">
          <ac:chgData name="Byrne, Anne - REE-ERS" userId="71b8d2c7-a6b7-470f-93e8-8cf7ea03af57" providerId="ADAL" clId="{EA8CCDE2-C801-4F3A-BF05-9DB1FC620F55}" dt="2024-07-23T14:34:07.153" v="8104" actId="20577"/>
          <ac:spMkLst>
            <pc:docMk/>
            <pc:sldMk cId="3377445315" sldId="1891"/>
            <ac:spMk id="2" creationId="{0DA1C02F-A067-C08F-454F-2BADAF4A0297}"/>
          </ac:spMkLst>
        </pc:spChg>
        <pc:spChg chg="add mod">
          <ac:chgData name="Byrne, Anne - REE-ERS" userId="71b8d2c7-a6b7-470f-93e8-8cf7ea03af57" providerId="ADAL" clId="{EA8CCDE2-C801-4F3A-BF05-9DB1FC620F55}" dt="2024-07-23T14:35:28.902" v="8159" actId="14100"/>
          <ac:spMkLst>
            <pc:docMk/>
            <pc:sldMk cId="3377445315" sldId="1891"/>
            <ac:spMk id="3" creationId="{6293805B-6728-8E6C-3854-455BCC52D7C8}"/>
          </ac:spMkLst>
        </pc:spChg>
        <pc:picChg chg="mod">
          <ac:chgData name="Byrne, Anne - REE-ERS" userId="71b8d2c7-a6b7-470f-93e8-8cf7ea03af57" providerId="ADAL" clId="{EA8CCDE2-C801-4F3A-BF05-9DB1FC620F55}" dt="2024-07-23T14:35:19.985" v="8156" actId="208"/>
          <ac:picMkLst>
            <pc:docMk/>
            <pc:sldMk cId="3377445315" sldId="1891"/>
            <ac:picMk id="7" creationId="{1403EC51-6F1D-A0D8-BCF8-5268AAE9424E}"/>
          </ac:picMkLst>
        </pc:picChg>
      </pc:sldChg>
      <pc:sldChg chg="modSp add del mod ord">
        <pc:chgData name="Byrne, Anne - REE-ERS" userId="71b8d2c7-a6b7-470f-93e8-8cf7ea03af57" providerId="ADAL" clId="{EA8CCDE2-C801-4F3A-BF05-9DB1FC620F55}" dt="2024-07-24T16:38:42.123" v="19103" actId="2696"/>
        <pc:sldMkLst>
          <pc:docMk/>
          <pc:sldMk cId="3116105089" sldId="1892"/>
        </pc:sldMkLst>
        <pc:spChg chg="mod">
          <ac:chgData name="Byrne, Anne - REE-ERS" userId="71b8d2c7-a6b7-470f-93e8-8cf7ea03af57" providerId="ADAL" clId="{EA8CCDE2-C801-4F3A-BF05-9DB1FC620F55}" dt="2024-07-23T14:54:12.782" v="8520" actId="20577"/>
          <ac:spMkLst>
            <pc:docMk/>
            <pc:sldMk cId="3116105089" sldId="1892"/>
            <ac:spMk id="2" creationId="{0DA1C02F-A067-C08F-454F-2BADAF4A0297}"/>
          </ac:spMkLst>
        </pc:spChg>
        <pc:spChg chg="mod">
          <ac:chgData name="Byrne, Anne - REE-ERS" userId="71b8d2c7-a6b7-470f-93e8-8cf7ea03af57" providerId="ADAL" clId="{EA8CCDE2-C801-4F3A-BF05-9DB1FC620F55}" dt="2024-07-23T15:20:42.491" v="9330" actId="20577"/>
          <ac:spMkLst>
            <pc:docMk/>
            <pc:sldMk cId="3116105089" sldId="1892"/>
            <ac:spMk id="10" creationId="{E21FC42C-3DD5-7125-9CB7-085FAC71235E}"/>
          </ac:spMkLst>
        </pc:spChg>
      </pc:sldChg>
      <pc:sldChg chg="modSp add del mod ord modNotesTx">
        <pc:chgData name="Byrne, Anne - REE-ERS" userId="71b8d2c7-a6b7-470f-93e8-8cf7ea03af57" providerId="ADAL" clId="{EA8CCDE2-C801-4F3A-BF05-9DB1FC620F55}" dt="2024-07-24T16:37:17.481" v="18983" actId="2696"/>
        <pc:sldMkLst>
          <pc:docMk/>
          <pc:sldMk cId="2760121034" sldId="1893"/>
        </pc:sldMkLst>
        <pc:spChg chg="mod">
          <ac:chgData name="Byrne, Anne - REE-ERS" userId="71b8d2c7-a6b7-470f-93e8-8cf7ea03af57" providerId="ADAL" clId="{EA8CCDE2-C801-4F3A-BF05-9DB1FC620F55}" dt="2024-07-23T15:40:09.197" v="10264" actId="20577"/>
          <ac:spMkLst>
            <pc:docMk/>
            <pc:sldMk cId="2760121034" sldId="1893"/>
            <ac:spMk id="2" creationId="{0DA1C02F-A067-C08F-454F-2BADAF4A0297}"/>
          </ac:spMkLst>
        </pc:spChg>
        <pc:spChg chg="mod">
          <ac:chgData name="Byrne, Anne - REE-ERS" userId="71b8d2c7-a6b7-470f-93e8-8cf7ea03af57" providerId="ADAL" clId="{EA8CCDE2-C801-4F3A-BF05-9DB1FC620F55}" dt="2024-07-23T15:52:14.043" v="10361" actId="20577"/>
          <ac:spMkLst>
            <pc:docMk/>
            <pc:sldMk cId="2760121034" sldId="1893"/>
            <ac:spMk id="10" creationId="{E21FC42C-3DD5-7125-9CB7-085FAC71235E}"/>
          </ac:spMkLst>
        </pc:spChg>
      </pc:sldChg>
      <pc:sldChg chg="modSp add del mod">
        <pc:chgData name="Byrne, Anne - REE-ERS" userId="71b8d2c7-a6b7-470f-93e8-8cf7ea03af57" providerId="ADAL" clId="{EA8CCDE2-C801-4F3A-BF05-9DB1FC620F55}" dt="2024-07-23T15:21:07.571" v="9334" actId="47"/>
        <pc:sldMkLst>
          <pc:docMk/>
          <pc:sldMk cId="4023458217" sldId="1894"/>
        </pc:sldMkLst>
        <pc:spChg chg="mod">
          <ac:chgData name="Byrne, Anne - REE-ERS" userId="71b8d2c7-a6b7-470f-93e8-8cf7ea03af57" providerId="ADAL" clId="{EA8CCDE2-C801-4F3A-BF05-9DB1FC620F55}" dt="2024-07-23T14:55:32.545" v="8522" actId="20577"/>
          <ac:spMkLst>
            <pc:docMk/>
            <pc:sldMk cId="4023458217" sldId="1894"/>
            <ac:spMk id="2" creationId="{0DA1C02F-A067-C08F-454F-2BADAF4A0297}"/>
          </ac:spMkLst>
        </pc:spChg>
        <pc:spChg chg="mod">
          <ac:chgData name="Byrne, Anne - REE-ERS" userId="71b8d2c7-a6b7-470f-93e8-8cf7ea03af57" providerId="ADAL" clId="{EA8CCDE2-C801-4F3A-BF05-9DB1FC620F55}" dt="2024-07-23T14:55:20.622" v="8521" actId="20577"/>
          <ac:spMkLst>
            <pc:docMk/>
            <pc:sldMk cId="4023458217" sldId="1894"/>
            <ac:spMk id="10" creationId="{E21FC42C-3DD5-7125-9CB7-085FAC71235E}"/>
          </ac:spMkLst>
        </pc:spChg>
      </pc:sldChg>
      <pc:sldChg chg="addSp delSp modSp new mod ord modNotesTx">
        <pc:chgData name="Byrne, Anne - REE-ERS" userId="71b8d2c7-a6b7-470f-93e8-8cf7ea03af57" providerId="ADAL" clId="{EA8CCDE2-C801-4F3A-BF05-9DB1FC620F55}" dt="2024-07-26T14:59:41.924" v="28510" actId="20577"/>
        <pc:sldMkLst>
          <pc:docMk/>
          <pc:sldMk cId="3908388118" sldId="1895"/>
        </pc:sldMkLst>
        <pc:spChg chg="mod">
          <ac:chgData name="Byrne, Anne - REE-ERS" userId="71b8d2c7-a6b7-470f-93e8-8cf7ea03af57" providerId="ADAL" clId="{EA8CCDE2-C801-4F3A-BF05-9DB1FC620F55}" dt="2024-07-25T10:27:47.760" v="27095" actId="20577"/>
          <ac:spMkLst>
            <pc:docMk/>
            <pc:sldMk cId="3908388118" sldId="1895"/>
            <ac:spMk id="2" creationId="{54CED531-C6BB-84BF-4E09-01686751C7DB}"/>
          </ac:spMkLst>
        </pc:spChg>
        <pc:spChg chg="del">
          <ac:chgData name="Byrne, Anne - REE-ERS" userId="71b8d2c7-a6b7-470f-93e8-8cf7ea03af57" providerId="ADAL" clId="{EA8CCDE2-C801-4F3A-BF05-9DB1FC620F55}" dt="2024-07-23T15:01:30.878" v="8685" actId="478"/>
          <ac:spMkLst>
            <pc:docMk/>
            <pc:sldMk cId="3908388118" sldId="1895"/>
            <ac:spMk id="3" creationId="{A80882E9-D5C7-9985-2E60-E6C62E6E2C8B}"/>
          </ac:spMkLst>
        </pc:spChg>
        <pc:spChg chg="add mod">
          <ac:chgData name="Byrne, Anne - REE-ERS" userId="71b8d2c7-a6b7-470f-93e8-8cf7ea03af57" providerId="ADAL" clId="{EA8CCDE2-C801-4F3A-BF05-9DB1FC620F55}" dt="2024-07-23T15:02:49.211" v="8769" actId="1076"/>
          <ac:spMkLst>
            <pc:docMk/>
            <pc:sldMk cId="3908388118" sldId="1895"/>
            <ac:spMk id="6" creationId="{263F07E7-CD22-97A2-6907-90C04A46FCF6}"/>
          </ac:spMkLst>
        </pc:spChg>
        <pc:picChg chg="add mod">
          <ac:chgData name="Byrne, Anne - REE-ERS" userId="71b8d2c7-a6b7-470f-93e8-8cf7ea03af57" providerId="ADAL" clId="{EA8CCDE2-C801-4F3A-BF05-9DB1FC620F55}" dt="2024-07-23T15:02:41.789" v="8767" actId="208"/>
          <ac:picMkLst>
            <pc:docMk/>
            <pc:sldMk cId="3908388118" sldId="1895"/>
            <ac:picMk id="5" creationId="{4C857899-45F8-17A8-E2A0-7465371B88BA}"/>
          </ac:picMkLst>
        </pc:picChg>
      </pc:sldChg>
      <pc:sldChg chg="modSp new del mod">
        <pc:chgData name="Byrne, Anne - REE-ERS" userId="71b8d2c7-a6b7-470f-93e8-8cf7ea03af57" providerId="ADAL" clId="{EA8CCDE2-C801-4F3A-BF05-9DB1FC620F55}" dt="2024-07-24T16:36:45.403" v="18980" actId="2696"/>
        <pc:sldMkLst>
          <pc:docMk/>
          <pc:sldMk cId="1546863326" sldId="1896"/>
        </pc:sldMkLst>
        <pc:spChg chg="mod">
          <ac:chgData name="Byrne, Anne - REE-ERS" userId="71b8d2c7-a6b7-470f-93e8-8cf7ea03af57" providerId="ADAL" clId="{EA8CCDE2-C801-4F3A-BF05-9DB1FC620F55}" dt="2024-07-23T19:23:23.438" v="10442" actId="20577"/>
          <ac:spMkLst>
            <pc:docMk/>
            <pc:sldMk cId="1546863326" sldId="1896"/>
            <ac:spMk id="2" creationId="{9EBF84C3-3348-0E62-A914-5DFF19343B6B}"/>
          </ac:spMkLst>
        </pc:spChg>
      </pc:sldChg>
      <pc:sldChg chg="modSp add del mod ord">
        <pc:chgData name="Byrne, Anne - REE-ERS" userId="71b8d2c7-a6b7-470f-93e8-8cf7ea03af57" providerId="ADAL" clId="{EA8CCDE2-C801-4F3A-BF05-9DB1FC620F55}" dt="2024-07-24T16:37:17.481" v="18983" actId="2696"/>
        <pc:sldMkLst>
          <pc:docMk/>
          <pc:sldMk cId="3462761081" sldId="1897"/>
        </pc:sldMkLst>
        <pc:spChg chg="mod">
          <ac:chgData name="Byrne, Anne - REE-ERS" userId="71b8d2c7-a6b7-470f-93e8-8cf7ea03af57" providerId="ADAL" clId="{EA8CCDE2-C801-4F3A-BF05-9DB1FC620F55}" dt="2024-07-23T15:51:44.690" v="10355" actId="20577"/>
          <ac:spMkLst>
            <pc:docMk/>
            <pc:sldMk cId="3462761081" sldId="1897"/>
            <ac:spMk id="2" creationId="{9EBF84C3-3348-0E62-A914-5DFF19343B6B}"/>
          </ac:spMkLst>
        </pc:spChg>
      </pc:sldChg>
      <pc:sldChg chg="addSp delSp modSp add del mod ord">
        <pc:chgData name="Byrne, Anne - REE-ERS" userId="71b8d2c7-a6b7-470f-93e8-8cf7ea03af57" providerId="ADAL" clId="{EA8CCDE2-C801-4F3A-BF05-9DB1FC620F55}" dt="2024-07-25T01:29:41.669" v="26079" actId="2696"/>
        <pc:sldMkLst>
          <pc:docMk/>
          <pc:sldMk cId="1987637017" sldId="1898"/>
        </pc:sldMkLst>
        <pc:spChg chg="mod">
          <ac:chgData name="Byrne, Anne - REE-ERS" userId="71b8d2c7-a6b7-470f-93e8-8cf7ea03af57" providerId="ADAL" clId="{EA8CCDE2-C801-4F3A-BF05-9DB1FC620F55}" dt="2024-07-24T17:31:37.946" v="20909" actId="20577"/>
          <ac:spMkLst>
            <pc:docMk/>
            <pc:sldMk cId="1987637017" sldId="1898"/>
            <ac:spMk id="2" creationId="{54CED531-C6BB-84BF-4E09-01686751C7DB}"/>
          </ac:spMkLst>
        </pc:spChg>
        <pc:spChg chg="mod">
          <ac:chgData name="Byrne, Anne - REE-ERS" userId="71b8d2c7-a6b7-470f-93e8-8cf7ea03af57" providerId="ADAL" clId="{EA8CCDE2-C801-4F3A-BF05-9DB1FC620F55}" dt="2024-07-24T17:31:47.339" v="20911" actId="1076"/>
          <ac:spMkLst>
            <pc:docMk/>
            <pc:sldMk cId="1987637017" sldId="1898"/>
            <ac:spMk id="6" creationId="{263F07E7-CD22-97A2-6907-90C04A46FCF6}"/>
          </ac:spMkLst>
        </pc:spChg>
        <pc:graphicFrameChg chg="add mod">
          <ac:chgData name="Byrne, Anne - REE-ERS" userId="71b8d2c7-a6b7-470f-93e8-8cf7ea03af57" providerId="ADAL" clId="{EA8CCDE2-C801-4F3A-BF05-9DB1FC620F55}" dt="2024-07-24T17:31:43.045" v="20910" actId="208"/>
          <ac:graphicFrameMkLst>
            <pc:docMk/>
            <pc:sldMk cId="1987637017" sldId="1898"/>
            <ac:graphicFrameMk id="3" creationId="{98FC0FD2-706A-F973-98BD-A0C606F9B426}"/>
          </ac:graphicFrameMkLst>
        </pc:graphicFrameChg>
        <pc:picChg chg="del">
          <ac:chgData name="Byrne, Anne - REE-ERS" userId="71b8d2c7-a6b7-470f-93e8-8cf7ea03af57" providerId="ADAL" clId="{EA8CCDE2-C801-4F3A-BF05-9DB1FC620F55}" dt="2024-07-23T15:17:34.504" v="9023" actId="478"/>
          <ac:picMkLst>
            <pc:docMk/>
            <pc:sldMk cId="1987637017" sldId="1898"/>
            <ac:picMk id="5" creationId="{4C857899-45F8-17A8-E2A0-7465371B88BA}"/>
          </ac:picMkLst>
        </pc:picChg>
      </pc:sldChg>
      <pc:sldChg chg="modSp add del mod ord">
        <pc:chgData name="Byrne, Anne - REE-ERS" userId="71b8d2c7-a6b7-470f-93e8-8cf7ea03af57" providerId="ADAL" clId="{EA8CCDE2-C801-4F3A-BF05-9DB1FC620F55}" dt="2024-07-24T16:37:21.489" v="18984" actId="2696"/>
        <pc:sldMkLst>
          <pc:docMk/>
          <pc:sldMk cId="2598191657" sldId="1899"/>
        </pc:sldMkLst>
        <pc:spChg chg="mod">
          <ac:chgData name="Byrne, Anne - REE-ERS" userId="71b8d2c7-a6b7-470f-93e8-8cf7ea03af57" providerId="ADAL" clId="{EA8CCDE2-C801-4F3A-BF05-9DB1FC620F55}" dt="2024-07-23T15:52:29.040" v="10378" actId="20577"/>
          <ac:spMkLst>
            <pc:docMk/>
            <pc:sldMk cId="2598191657" sldId="1899"/>
            <ac:spMk id="2" creationId="{9EBF84C3-3348-0E62-A914-5DFF19343B6B}"/>
          </ac:spMkLst>
        </pc:spChg>
      </pc:sldChg>
      <pc:sldChg chg="modSp new del mod">
        <pc:chgData name="Byrne, Anne - REE-ERS" userId="71b8d2c7-a6b7-470f-93e8-8cf7ea03af57" providerId="ADAL" clId="{EA8CCDE2-C801-4F3A-BF05-9DB1FC620F55}" dt="2024-07-24T16:36:45.403" v="18980" actId="2696"/>
        <pc:sldMkLst>
          <pc:docMk/>
          <pc:sldMk cId="891925510" sldId="1900"/>
        </pc:sldMkLst>
        <pc:spChg chg="mod">
          <ac:chgData name="Byrne, Anne - REE-ERS" userId="71b8d2c7-a6b7-470f-93e8-8cf7ea03af57" providerId="ADAL" clId="{EA8CCDE2-C801-4F3A-BF05-9DB1FC620F55}" dt="2024-07-23T19:24:50.078" v="10486" actId="20577"/>
          <ac:spMkLst>
            <pc:docMk/>
            <pc:sldMk cId="891925510" sldId="1900"/>
            <ac:spMk id="2" creationId="{83BCB785-5E3F-5024-F12C-7D85B87A4F21}"/>
          </ac:spMkLst>
        </pc:spChg>
        <pc:spChg chg="mod">
          <ac:chgData name="Byrne, Anne - REE-ERS" userId="71b8d2c7-a6b7-470f-93e8-8cf7ea03af57" providerId="ADAL" clId="{EA8CCDE2-C801-4F3A-BF05-9DB1FC620F55}" dt="2024-07-23T19:50:03.463" v="11490" actId="20577"/>
          <ac:spMkLst>
            <pc:docMk/>
            <pc:sldMk cId="891925510" sldId="1900"/>
            <ac:spMk id="3" creationId="{2232D821-325D-09A9-B2C7-6B0FCE2B5DDD}"/>
          </ac:spMkLst>
        </pc:spChg>
      </pc:sldChg>
      <pc:sldChg chg="addSp delSp modSp new del mod ord">
        <pc:chgData name="Byrne, Anne - REE-ERS" userId="71b8d2c7-a6b7-470f-93e8-8cf7ea03af57" providerId="ADAL" clId="{EA8CCDE2-C801-4F3A-BF05-9DB1FC620F55}" dt="2024-07-24T16:35:09.627" v="18854" actId="2696"/>
        <pc:sldMkLst>
          <pc:docMk/>
          <pc:sldMk cId="189293434" sldId="1901"/>
        </pc:sldMkLst>
        <pc:spChg chg="add del mod">
          <ac:chgData name="Byrne, Anne - REE-ERS" userId="71b8d2c7-a6b7-470f-93e8-8cf7ea03af57" providerId="ADAL" clId="{EA8CCDE2-C801-4F3A-BF05-9DB1FC620F55}" dt="2024-07-23T19:40:09.183" v="10956" actId="478"/>
          <ac:spMkLst>
            <pc:docMk/>
            <pc:sldMk cId="189293434" sldId="1901"/>
            <ac:spMk id="4" creationId="{0678494C-F24F-72CA-C63C-C4206CC3DF7D}"/>
          </ac:spMkLst>
        </pc:spChg>
        <pc:spChg chg="add mod">
          <ac:chgData name="Byrne, Anne - REE-ERS" userId="71b8d2c7-a6b7-470f-93e8-8cf7ea03af57" providerId="ADAL" clId="{EA8CCDE2-C801-4F3A-BF05-9DB1FC620F55}" dt="2024-07-23T19:51:43.297" v="11555" actId="20577"/>
          <ac:spMkLst>
            <pc:docMk/>
            <pc:sldMk cId="189293434" sldId="1901"/>
            <ac:spMk id="5" creationId="{FBBB8723-D92A-44F5-8DBD-06B68033EC6B}"/>
          </ac:spMkLst>
        </pc:spChg>
        <pc:spChg chg="add mod">
          <ac:chgData name="Byrne, Anne - REE-ERS" userId="71b8d2c7-a6b7-470f-93e8-8cf7ea03af57" providerId="ADAL" clId="{EA8CCDE2-C801-4F3A-BF05-9DB1FC620F55}" dt="2024-07-23T19:54:56.924" v="11686" actId="1076"/>
          <ac:spMkLst>
            <pc:docMk/>
            <pc:sldMk cId="189293434" sldId="1901"/>
            <ac:spMk id="6" creationId="{22423252-FE6F-9E18-E50F-FB27772C2227}"/>
          </ac:spMkLst>
        </pc:spChg>
        <pc:spChg chg="add mod">
          <ac:chgData name="Byrne, Anne - REE-ERS" userId="71b8d2c7-a6b7-470f-93e8-8cf7ea03af57" providerId="ADAL" clId="{EA8CCDE2-C801-4F3A-BF05-9DB1FC620F55}" dt="2024-07-23T19:55:00.649" v="11687" actId="1076"/>
          <ac:spMkLst>
            <pc:docMk/>
            <pc:sldMk cId="189293434" sldId="1901"/>
            <ac:spMk id="7" creationId="{B2A124E9-5A71-853B-2F2E-5F5132F5762F}"/>
          </ac:spMkLst>
        </pc:spChg>
        <pc:graphicFrameChg chg="add mod modGraphic">
          <ac:chgData name="Byrne, Anne - REE-ERS" userId="71b8d2c7-a6b7-470f-93e8-8cf7ea03af57" providerId="ADAL" clId="{EA8CCDE2-C801-4F3A-BF05-9DB1FC620F55}" dt="2024-07-23T19:46:47.470" v="11441"/>
          <ac:graphicFrameMkLst>
            <pc:docMk/>
            <pc:sldMk cId="189293434" sldId="1901"/>
            <ac:graphicFrameMk id="2" creationId="{26688B90-2EED-7E69-BADD-753504253989}"/>
          </ac:graphicFrameMkLst>
        </pc:graphicFrameChg>
      </pc:sldChg>
      <pc:sldChg chg="addSp modSp new del mod ord">
        <pc:chgData name="Byrne, Anne - REE-ERS" userId="71b8d2c7-a6b7-470f-93e8-8cf7ea03af57" providerId="ADAL" clId="{EA8CCDE2-C801-4F3A-BF05-9DB1FC620F55}" dt="2024-07-24T18:54:34.552" v="24219" actId="47"/>
        <pc:sldMkLst>
          <pc:docMk/>
          <pc:sldMk cId="303133663" sldId="1902"/>
        </pc:sldMkLst>
        <pc:spChg chg="mod">
          <ac:chgData name="Byrne, Anne - REE-ERS" userId="71b8d2c7-a6b7-470f-93e8-8cf7ea03af57" providerId="ADAL" clId="{EA8CCDE2-C801-4F3A-BF05-9DB1FC620F55}" dt="2024-07-23T19:35:01.286" v="10605" actId="20577"/>
          <ac:spMkLst>
            <pc:docMk/>
            <pc:sldMk cId="303133663" sldId="1902"/>
            <ac:spMk id="2" creationId="{D1DD6231-E0F7-F047-5F45-6F2B36FE90D4}"/>
          </ac:spMkLst>
        </pc:spChg>
        <pc:spChg chg="mod">
          <ac:chgData name="Byrne, Anne - REE-ERS" userId="71b8d2c7-a6b7-470f-93e8-8cf7ea03af57" providerId="ADAL" clId="{EA8CCDE2-C801-4F3A-BF05-9DB1FC620F55}" dt="2024-07-24T14:06:35.673" v="13005" actId="20577"/>
          <ac:spMkLst>
            <pc:docMk/>
            <pc:sldMk cId="303133663" sldId="1902"/>
            <ac:spMk id="3" creationId="{AFDC87FB-A167-2654-1ACF-CC706AE08635}"/>
          </ac:spMkLst>
        </pc:spChg>
        <pc:spChg chg="add">
          <ac:chgData name="Byrne, Anne - REE-ERS" userId="71b8d2c7-a6b7-470f-93e8-8cf7ea03af57" providerId="ADAL" clId="{EA8CCDE2-C801-4F3A-BF05-9DB1FC620F55}" dt="2024-07-23T19:37:11.987" v="10775" actId="11529"/>
          <ac:spMkLst>
            <pc:docMk/>
            <pc:sldMk cId="303133663" sldId="1902"/>
            <ac:spMk id="4" creationId="{1A18AE72-4F5F-DF9C-688A-A13D9559EE3D}"/>
          </ac:spMkLst>
        </pc:spChg>
        <pc:spChg chg="add mod">
          <ac:chgData name="Byrne, Anne - REE-ERS" userId="71b8d2c7-a6b7-470f-93e8-8cf7ea03af57" providerId="ADAL" clId="{EA8CCDE2-C801-4F3A-BF05-9DB1FC620F55}" dt="2024-07-24T14:04:58.539" v="12893" actId="27636"/>
          <ac:spMkLst>
            <pc:docMk/>
            <pc:sldMk cId="303133663" sldId="1902"/>
            <ac:spMk id="5" creationId="{59CBBDF7-CD9A-A6F1-9269-CC76D91F9D93}"/>
          </ac:spMkLst>
        </pc:spChg>
      </pc:sldChg>
      <pc:sldChg chg="addSp delSp modSp add del mod">
        <pc:chgData name="Byrne, Anne - REE-ERS" userId="71b8d2c7-a6b7-470f-93e8-8cf7ea03af57" providerId="ADAL" clId="{EA8CCDE2-C801-4F3A-BF05-9DB1FC620F55}" dt="2024-07-24T16:35:11.784" v="18855" actId="2696"/>
        <pc:sldMkLst>
          <pc:docMk/>
          <pc:sldMk cId="1813952208" sldId="1903"/>
        </pc:sldMkLst>
        <pc:spChg chg="add del mod">
          <ac:chgData name="Byrne, Anne - REE-ERS" userId="71b8d2c7-a6b7-470f-93e8-8cf7ea03af57" providerId="ADAL" clId="{EA8CCDE2-C801-4F3A-BF05-9DB1FC620F55}" dt="2024-07-23T19:47:37.151" v="11446" actId="478"/>
          <ac:spMkLst>
            <pc:docMk/>
            <pc:sldMk cId="1813952208" sldId="1903"/>
            <ac:spMk id="3" creationId="{09E680B3-4A47-0683-F884-EF59F0332550}"/>
          </ac:spMkLst>
        </pc:spChg>
        <pc:spChg chg="add mod">
          <ac:chgData name="Byrne, Anne - REE-ERS" userId="71b8d2c7-a6b7-470f-93e8-8cf7ea03af57" providerId="ADAL" clId="{EA8CCDE2-C801-4F3A-BF05-9DB1FC620F55}" dt="2024-07-23T19:48:20.326" v="11450" actId="1076"/>
          <ac:spMkLst>
            <pc:docMk/>
            <pc:sldMk cId="1813952208" sldId="1903"/>
            <ac:spMk id="4" creationId="{1AD045B2-CBB3-490C-24CA-03C2DFB958DF}"/>
          </ac:spMkLst>
        </pc:spChg>
      </pc:sldChg>
      <pc:sldChg chg="new del">
        <pc:chgData name="Byrne, Anne - REE-ERS" userId="71b8d2c7-a6b7-470f-93e8-8cf7ea03af57" providerId="ADAL" clId="{EA8CCDE2-C801-4F3A-BF05-9DB1FC620F55}" dt="2024-07-23T19:49:28.629" v="11452" actId="47"/>
        <pc:sldMkLst>
          <pc:docMk/>
          <pc:sldMk cId="758392194" sldId="1904"/>
        </pc:sldMkLst>
      </pc:sldChg>
      <pc:sldChg chg="modSp new del mod">
        <pc:chgData name="Byrne, Anne - REE-ERS" userId="71b8d2c7-a6b7-470f-93e8-8cf7ea03af57" providerId="ADAL" clId="{EA8CCDE2-C801-4F3A-BF05-9DB1FC620F55}" dt="2024-07-24T16:35:01.607" v="18852" actId="2696"/>
        <pc:sldMkLst>
          <pc:docMk/>
          <pc:sldMk cId="3425031388" sldId="1904"/>
        </pc:sldMkLst>
        <pc:spChg chg="mod">
          <ac:chgData name="Byrne, Anne - REE-ERS" userId="71b8d2c7-a6b7-470f-93e8-8cf7ea03af57" providerId="ADAL" clId="{EA8CCDE2-C801-4F3A-BF05-9DB1FC620F55}" dt="2024-07-23T19:58:14.344" v="11820" actId="20577"/>
          <ac:spMkLst>
            <pc:docMk/>
            <pc:sldMk cId="3425031388" sldId="1904"/>
            <ac:spMk id="3" creationId="{B88FE1D3-4C5D-4CB0-2C19-F5CDBAC4CB5B}"/>
          </ac:spMkLst>
        </pc:spChg>
      </pc:sldChg>
      <pc:sldChg chg="modSp new del mod">
        <pc:chgData name="Byrne, Anne - REE-ERS" userId="71b8d2c7-a6b7-470f-93e8-8cf7ea03af57" providerId="ADAL" clId="{EA8CCDE2-C801-4F3A-BF05-9DB1FC620F55}" dt="2024-07-24T16:35:06.149" v="18853" actId="2696"/>
        <pc:sldMkLst>
          <pc:docMk/>
          <pc:sldMk cId="3308076185" sldId="1905"/>
        </pc:sldMkLst>
        <pc:spChg chg="mod">
          <ac:chgData name="Byrne, Anne - REE-ERS" userId="71b8d2c7-a6b7-470f-93e8-8cf7ea03af57" providerId="ADAL" clId="{EA8CCDE2-C801-4F3A-BF05-9DB1FC620F55}" dt="2024-07-24T13:23:56.453" v="11960" actId="20577"/>
          <ac:spMkLst>
            <pc:docMk/>
            <pc:sldMk cId="3308076185" sldId="1905"/>
            <ac:spMk id="3" creationId="{EF23169B-161F-D07E-E768-33D945065687}"/>
          </ac:spMkLst>
        </pc:spChg>
      </pc:sldChg>
      <pc:sldChg chg="modSp new del mod ord">
        <pc:chgData name="Byrne, Anne - REE-ERS" userId="71b8d2c7-a6b7-470f-93e8-8cf7ea03af57" providerId="ADAL" clId="{EA8CCDE2-C801-4F3A-BF05-9DB1FC620F55}" dt="2024-07-24T18:54:33.963" v="24218" actId="47"/>
        <pc:sldMkLst>
          <pc:docMk/>
          <pc:sldMk cId="4138631587" sldId="1906"/>
        </pc:sldMkLst>
        <pc:spChg chg="mod">
          <ac:chgData name="Byrne, Anne - REE-ERS" userId="71b8d2c7-a6b7-470f-93e8-8cf7ea03af57" providerId="ADAL" clId="{EA8CCDE2-C801-4F3A-BF05-9DB1FC620F55}" dt="2024-07-24T13:29:14.084" v="11969" actId="20577"/>
          <ac:spMkLst>
            <pc:docMk/>
            <pc:sldMk cId="4138631587" sldId="1906"/>
            <ac:spMk id="2" creationId="{FA1BCAF0-45ED-12AA-19D4-A758DD664498}"/>
          </ac:spMkLst>
        </pc:spChg>
        <pc:spChg chg="mod">
          <ac:chgData name="Byrne, Anne - REE-ERS" userId="71b8d2c7-a6b7-470f-93e8-8cf7ea03af57" providerId="ADAL" clId="{EA8CCDE2-C801-4F3A-BF05-9DB1FC620F55}" dt="2024-07-24T13:53:14.848" v="12368" actId="20577"/>
          <ac:spMkLst>
            <pc:docMk/>
            <pc:sldMk cId="4138631587" sldId="1906"/>
            <ac:spMk id="3" creationId="{38A38139-9A2C-5E57-B79C-ABCC5B5A8B91}"/>
          </ac:spMkLst>
        </pc:spChg>
      </pc:sldChg>
      <pc:sldChg chg="modSp new del mod">
        <pc:chgData name="Byrne, Anne - REE-ERS" userId="71b8d2c7-a6b7-470f-93e8-8cf7ea03af57" providerId="ADAL" clId="{EA8CCDE2-C801-4F3A-BF05-9DB1FC620F55}" dt="2024-07-24T16:34:57.253" v="18851" actId="2696"/>
        <pc:sldMkLst>
          <pc:docMk/>
          <pc:sldMk cId="1902182849" sldId="1907"/>
        </pc:sldMkLst>
        <pc:spChg chg="mod">
          <ac:chgData name="Byrne, Anne - REE-ERS" userId="71b8d2c7-a6b7-470f-93e8-8cf7ea03af57" providerId="ADAL" clId="{EA8CCDE2-C801-4F3A-BF05-9DB1FC620F55}" dt="2024-07-24T13:45:56.818" v="12352" actId="20577"/>
          <ac:spMkLst>
            <pc:docMk/>
            <pc:sldMk cId="1902182849" sldId="1907"/>
            <ac:spMk id="2" creationId="{2AF1F836-AD59-EDE2-A2D7-60E60DAF33C8}"/>
          </ac:spMkLst>
        </pc:spChg>
      </pc:sldChg>
      <pc:sldChg chg="modSp add del">
        <pc:chgData name="Byrne, Anne - REE-ERS" userId="71b8d2c7-a6b7-470f-93e8-8cf7ea03af57" providerId="ADAL" clId="{EA8CCDE2-C801-4F3A-BF05-9DB1FC620F55}" dt="2024-07-24T14:01:45.778" v="12780" actId="2696"/>
        <pc:sldMkLst>
          <pc:docMk/>
          <pc:sldMk cId="346243158" sldId="1908"/>
        </pc:sldMkLst>
        <pc:graphicFrameChg chg="mod">
          <ac:chgData name="Byrne, Anne - REE-ERS" userId="71b8d2c7-a6b7-470f-93e8-8cf7ea03af57" providerId="ADAL" clId="{EA8CCDE2-C801-4F3A-BF05-9DB1FC620F55}" dt="2024-07-24T13:56:57.133" v="12375" actId="20577"/>
          <ac:graphicFrameMkLst>
            <pc:docMk/>
            <pc:sldMk cId="346243158" sldId="1908"/>
            <ac:graphicFrameMk id="6" creationId="{1A5278C4-5D21-AAD2-599A-52FE9CCCB672}"/>
          </ac:graphicFrameMkLst>
        </pc:graphicFrameChg>
      </pc:sldChg>
      <pc:sldChg chg="modSp add del mod ord">
        <pc:chgData name="Byrne, Anne - REE-ERS" userId="71b8d2c7-a6b7-470f-93e8-8cf7ea03af57" providerId="ADAL" clId="{EA8CCDE2-C801-4F3A-BF05-9DB1FC620F55}" dt="2024-07-24T18:54:23.487" v="24217" actId="47"/>
        <pc:sldMkLst>
          <pc:docMk/>
          <pc:sldMk cId="2153239943" sldId="1909"/>
        </pc:sldMkLst>
        <pc:spChg chg="mod">
          <ac:chgData name="Byrne, Anne - REE-ERS" userId="71b8d2c7-a6b7-470f-93e8-8cf7ea03af57" providerId="ADAL" clId="{EA8CCDE2-C801-4F3A-BF05-9DB1FC620F55}" dt="2024-07-24T17:18:14.723" v="20271" actId="20577"/>
          <ac:spMkLst>
            <pc:docMk/>
            <pc:sldMk cId="2153239943" sldId="1909"/>
            <ac:spMk id="2" creationId="{FA1BCAF0-45ED-12AA-19D4-A758DD664498}"/>
          </ac:spMkLst>
        </pc:spChg>
        <pc:spChg chg="mod">
          <ac:chgData name="Byrne, Anne - REE-ERS" userId="71b8d2c7-a6b7-470f-93e8-8cf7ea03af57" providerId="ADAL" clId="{EA8CCDE2-C801-4F3A-BF05-9DB1FC620F55}" dt="2024-07-24T17:39:16.313" v="21482" actId="20577"/>
          <ac:spMkLst>
            <pc:docMk/>
            <pc:sldMk cId="2153239943" sldId="1909"/>
            <ac:spMk id="3" creationId="{38A38139-9A2C-5E57-B79C-ABCC5B5A8B91}"/>
          </ac:spMkLst>
        </pc:spChg>
      </pc:sldChg>
      <pc:sldChg chg="modSp add mod">
        <pc:chgData name="Byrne, Anne - REE-ERS" userId="71b8d2c7-a6b7-470f-93e8-8cf7ea03af57" providerId="ADAL" clId="{EA8CCDE2-C801-4F3A-BF05-9DB1FC620F55}" dt="2024-07-25T10:42:46.752" v="27716"/>
        <pc:sldMkLst>
          <pc:docMk/>
          <pc:sldMk cId="662010360" sldId="1910"/>
        </pc:sldMkLst>
        <pc:spChg chg="mod">
          <ac:chgData name="Byrne, Anne - REE-ERS" userId="71b8d2c7-a6b7-470f-93e8-8cf7ea03af57" providerId="ADAL" clId="{EA8CCDE2-C801-4F3A-BF05-9DB1FC620F55}" dt="2024-07-24T17:51:13.100" v="21928" actId="20577"/>
          <ac:spMkLst>
            <pc:docMk/>
            <pc:sldMk cId="662010360" sldId="1910"/>
            <ac:spMk id="2" creationId="{C8DC7781-B175-B2D2-C4AE-7017EEF355A5}"/>
          </ac:spMkLst>
        </pc:spChg>
        <pc:graphicFrameChg chg="mod">
          <ac:chgData name="Byrne, Anne - REE-ERS" userId="71b8d2c7-a6b7-470f-93e8-8cf7ea03af57" providerId="ADAL" clId="{EA8CCDE2-C801-4F3A-BF05-9DB1FC620F55}" dt="2024-07-25T10:42:46.752" v="27716"/>
          <ac:graphicFrameMkLst>
            <pc:docMk/>
            <pc:sldMk cId="662010360" sldId="1910"/>
            <ac:graphicFrameMk id="6" creationId="{1A5278C4-5D21-AAD2-599A-52FE9CCCB672}"/>
          </ac:graphicFrameMkLst>
        </pc:graphicFrameChg>
      </pc:sldChg>
      <pc:sldChg chg="modSp add mod ord">
        <pc:chgData name="Byrne, Anne - REE-ERS" userId="71b8d2c7-a6b7-470f-93e8-8cf7ea03af57" providerId="ADAL" clId="{EA8CCDE2-C801-4F3A-BF05-9DB1FC620F55}" dt="2024-07-25T10:42:51.697" v="27717"/>
        <pc:sldMkLst>
          <pc:docMk/>
          <pc:sldMk cId="917365094" sldId="1911"/>
        </pc:sldMkLst>
        <pc:spChg chg="mod">
          <ac:chgData name="Byrne, Anne - REE-ERS" userId="71b8d2c7-a6b7-470f-93e8-8cf7ea03af57" providerId="ADAL" clId="{EA8CCDE2-C801-4F3A-BF05-9DB1FC620F55}" dt="2024-07-24T17:51:20.571" v="21929"/>
          <ac:spMkLst>
            <pc:docMk/>
            <pc:sldMk cId="917365094" sldId="1911"/>
            <ac:spMk id="2" creationId="{C8DC7781-B175-B2D2-C4AE-7017EEF355A5}"/>
          </ac:spMkLst>
        </pc:spChg>
        <pc:graphicFrameChg chg="mod">
          <ac:chgData name="Byrne, Anne - REE-ERS" userId="71b8d2c7-a6b7-470f-93e8-8cf7ea03af57" providerId="ADAL" clId="{EA8CCDE2-C801-4F3A-BF05-9DB1FC620F55}" dt="2024-07-25T10:42:51.697" v="27717"/>
          <ac:graphicFrameMkLst>
            <pc:docMk/>
            <pc:sldMk cId="917365094" sldId="1911"/>
            <ac:graphicFrameMk id="6" creationId="{1A5278C4-5D21-AAD2-599A-52FE9CCCB672}"/>
          </ac:graphicFrameMkLst>
        </pc:graphicFrameChg>
      </pc:sldChg>
      <pc:sldChg chg="modSp add mod ord">
        <pc:chgData name="Byrne, Anne - REE-ERS" userId="71b8d2c7-a6b7-470f-93e8-8cf7ea03af57" providerId="ADAL" clId="{EA8CCDE2-C801-4F3A-BF05-9DB1FC620F55}" dt="2024-07-25T10:42:56.773" v="27718"/>
        <pc:sldMkLst>
          <pc:docMk/>
          <pc:sldMk cId="4291562575" sldId="1912"/>
        </pc:sldMkLst>
        <pc:spChg chg="mod">
          <ac:chgData name="Byrne, Anne - REE-ERS" userId="71b8d2c7-a6b7-470f-93e8-8cf7ea03af57" providerId="ADAL" clId="{EA8CCDE2-C801-4F3A-BF05-9DB1FC620F55}" dt="2024-07-24T17:51:25.864" v="21930"/>
          <ac:spMkLst>
            <pc:docMk/>
            <pc:sldMk cId="4291562575" sldId="1912"/>
            <ac:spMk id="2" creationId="{C8DC7781-B175-B2D2-C4AE-7017EEF355A5}"/>
          </ac:spMkLst>
        </pc:spChg>
        <pc:graphicFrameChg chg="mod">
          <ac:chgData name="Byrne, Anne - REE-ERS" userId="71b8d2c7-a6b7-470f-93e8-8cf7ea03af57" providerId="ADAL" clId="{EA8CCDE2-C801-4F3A-BF05-9DB1FC620F55}" dt="2024-07-25T10:42:56.773" v="27718"/>
          <ac:graphicFrameMkLst>
            <pc:docMk/>
            <pc:sldMk cId="4291562575" sldId="1912"/>
            <ac:graphicFrameMk id="6" creationId="{1A5278C4-5D21-AAD2-599A-52FE9CCCB672}"/>
          </ac:graphicFrameMkLst>
        </pc:graphicFrameChg>
      </pc:sldChg>
      <pc:sldChg chg="modSp add del ord">
        <pc:chgData name="Byrne, Anne - REE-ERS" userId="71b8d2c7-a6b7-470f-93e8-8cf7ea03af57" providerId="ADAL" clId="{EA8CCDE2-C801-4F3A-BF05-9DB1FC620F55}" dt="2024-07-24T16:13:37.714" v="17689" actId="2696"/>
        <pc:sldMkLst>
          <pc:docMk/>
          <pc:sldMk cId="2811689623" sldId="1913"/>
        </pc:sldMkLst>
        <pc:graphicFrameChg chg="mod">
          <ac:chgData name="Byrne, Anne - REE-ERS" userId="71b8d2c7-a6b7-470f-93e8-8cf7ea03af57" providerId="ADAL" clId="{EA8CCDE2-C801-4F3A-BF05-9DB1FC620F55}" dt="2024-07-24T14:02:49.582" v="12794"/>
          <ac:graphicFrameMkLst>
            <pc:docMk/>
            <pc:sldMk cId="2811689623" sldId="1913"/>
            <ac:graphicFrameMk id="6" creationId="{1A5278C4-5D21-AAD2-599A-52FE9CCCB672}"/>
          </ac:graphicFrameMkLst>
        </pc:graphicFrameChg>
      </pc:sldChg>
      <pc:sldChg chg="modSp add mod">
        <pc:chgData name="Byrne, Anne - REE-ERS" userId="71b8d2c7-a6b7-470f-93e8-8cf7ea03af57" providerId="ADAL" clId="{EA8CCDE2-C801-4F3A-BF05-9DB1FC620F55}" dt="2024-07-25T10:43:03.646" v="27719"/>
        <pc:sldMkLst>
          <pc:docMk/>
          <pc:sldMk cId="3816952906" sldId="1914"/>
        </pc:sldMkLst>
        <pc:spChg chg="mod">
          <ac:chgData name="Byrne, Anne - REE-ERS" userId="71b8d2c7-a6b7-470f-93e8-8cf7ea03af57" providerId="ADAL" clId="{EA8CCDE2-C801-4F3A-BF05-9DB1FC620F55}" dt="2024-07-24T17:51:31.454" v="21931"/>
          <ac:spMkLst>
            <pc:docMk/>
            <pc:sldMk cId="3816952906" sldId="1914"/>
            <ac:spMk id="2" creationId="{C8DC7781-B175-B2D2-C4AE-7017EEF355A5}"/>
          </ac:spMkLst>
        </pc:spChg>
        <pc:graphicFrameChg chg="mod">
          <ac:chgData name="Byrne, Anne - REE-ERS" userId="71b8d2c7-a6b7-470f-93e8-8cf7ea03af57" providerId="ADAL" clId="{EA8CCDE2-C801-4F3A-BF05-9DB1FC620F55}" dt="2024-07-25T10:43:03.646" v="27719"/>
          <ac:graphicFrameMkLst>
            <pc:docMk/>
            <pc:sldMk cId="3816952906" sldId="1914"/>
            <ac:graphicFrameMk id="6" creationId="{1A5278C4-5D21-AAD2-599A-52FE9CCCB672}"/>
          </ac:graphicFrameMkLst>
        </pc:graphicFrameChg>
      </pc:sldChg>
      <pc:sldChg chg="modSp add mod">
        <pc:chgData name="Byrne, Anne - REE-ERS" userId="71b8d2c7-a6b7-470f-93e8-8cf7ea03af57" providerId="ADAL" clId="{EA8CCDE2-C801-4F3A-BF05-9DB1FC620F55}" dt="2024-07-25T10:43:09.877" v="27720"/>
        <pc:sldMkLst>
          <pc:docMk/>
          <pc:sldMk cId="699005835" sldId="1915"/>
        </pc:sldMkLst>
        <pc:spChg chg="mod">
          <ac:chgData name="Byrne, Anne - REE-ERS" userId="71b8d2c7-a6b7-470f-93e8-8cf7ea03af57" providerId="ADAL" clId="{EA8CCDE2-C801-4F3A-BF05-9DB1FC620F55}" dt="2024-07-24T17:51:36.822" v="21932"/>
          <ac:spMkLst>
            <pc:docMk/>
            <pc:sldMk cId="699005835" sldId="1915"/>
            <ac:spMk id="2" creationId="{C8DC7781-B175-B2D2-C4AE-7017EEF355A5}"/>
          </ac:spMkLst>
        </pc:spChg>
        <pc:graphicFrameChg chg="mod">
          <ac:chgData name="Byrne, Anne - REE-ERS" userId="71b8d2c7-a6b7-470f-93e8-8cf7ea03af57" providerId="ADAL" clId="{EA8CCDE2-C801-4F3A-BF05-9DB1FC620F55}" dt="2024-07-25T10:43:09.877" v="27720"/>
          <ac:graphicFrameMkLst>
            <pc:docMk/>
            <pc:sldMk cId="699005835" sldId="1915"/>
            <ac:graphicFrameMk id="6" creationId="{1A5278C4-5D21-AAD2-599A-52FE9CCCB672}"/>
          </ac:graphicFrameMkLst>
        </pc:graphicFrameChg>
      </pc:sldChg>
      <pc:sldChg chg="modSp add mod">
        <pc:chgData name="Byrne, Anne - REE-ERS" userId="71b8d2c7-a6b7-470f-93e8-8cf7ea03af57" providerId="ADAL" clId="{EA8CCDE2-C801-4F3A-BF05-9DB1FC620F55}" dt="2024-07-25T10:43:32.067" v="27728" actId="20577"/>
        <pc:sldMkLst>
          <pc:docMk/>
          <pc:sldMk cId="3428611841" sldId="1916"/>
        </pc:sldMkLst>
        <pc:spChg chg="mod">
          <ac:chgData name="Byrne, Anne - REE-ERS" userId="71b8d2c7-a6b7-470f-93e8-8cf7ea03af57" providerId="ADAL" clId="{EA8CCDE2-C801-4F3A-BF05-9DB1FC620F55}" dt="2024-07-24T17:51:45.280" v="21933"/>
          <ac:spMkLst>
            <pc:docMk/>
            <pc:sldMk cId="3428611841" sldId="1916"/>
            <ac:spMk id="2" creationId="{C8DC7781-B175-B2D2-C4AE-7017EEF355A5}"/>
          </ac:spMkLst>
        </pc:spChg>
        <pc:graphicFrameChg chg="mod">
          <ac:chgData name="Byrne, Anne - REE-ERS" userId="71b8d2c7-a6b7-470f-93e8-8cf7ea03af57" providerId="ADAL" clId="{EA8CCDE2-C801-4F3A-BF05-9DB1FC620F55}" dt="2024-07-25T10:43:32.067" v="27728" actId="20577"/>
          <ac:graphicFrameMkLst>
            <pc:docMk/>
            <pc:sldMk cId="3428611841" sldId="1916"/>
            <ac:graphicFrameMk id="6" creationId="{1A5278C4-5D21-AAD2-599A-52FE9CCCB672}"/>
          </ac:graphicFrameMkLst>
        </pc:graphicFrameChg>
      </pc:sldChg>
      <pc:sldChg chg="addSp delSp modSp new mod">
        <pc:chgData name="Byrne, Anne - REE-ERS" userId="71b8d2c7-a6b7-470f-93e8-8cf7ea03af57" providerId="ADAL" clId="{EA8CCDE2-C801-4F3A-BF05-9DB1FC620F55}" dt="2024-07-25T10:58:37.839" v="28206" actId="20577"/>
        <pc:sldMkLst>
          <pc:docMk/>
          <pc:sldMk cId="1897551103" sldId="1917"/>
        </pc:sldMkLst>
        <pc:spChg chg="mod">
          <ac:chgData name="Byrne, Anne - REE-ERS" userId="71b8d2c7-a6b7-470f-93e8-8cf7ea03af57" providerId="ADAL" clId="{EA8CCDE2-C801-4F3A-BF05-9DB1FC620F55}" dt="2024-07-25T10:58:37.839" v="28206" actId="20577"/>
          <ac:spMkLst>
            <pc:docMk/>
            <pc:sldMk cId="1897551103" sldId="1917"/>
            <ac:spMk id="2" creationId="{68C6508B-1A84-6768-1D9A-59BB289EB220}"/>
          </ac:spMkLst>
        </pc:spChg>
        <pc:spChg chg="del">
          <ac:chgData name="Byrne, Anne - REE-ERS" userId="71b8d2c7-a6b7-470f-93e8-8cf7ea03af57" providerId="ADAL" clId="{EA8CCDE2-C801-4F3A-BF05-9DB1FC620F55}" dt="2024-07-24T14:08:40.979" v="13007" actId="478"/>
          <ac:spMkLst>
            <pc:docMk/>
            <pc:sldMk cId="1897551103" sldId="1917"/>
            <ac:spMk id="3" creationId="{DAC6BE1C-D59B-7C6B-CF9C-AB418E63335B}"/>
          </ac:spMkLst>
        </pc:spChg>
        <pc:picChg chg="add mod">
          <ac:chgData name="Byrne, Anne - REE-ERS" userId="71b8d2c7-a6b7-470f-93e8-8cf7ea03af57" providerId="ADAL" clId="{EA8CCDE2-C801-4F3A-BF05-9DB1FC620F55}" dt="2024-07-25T00:14:33.842" v="24394" actId="14100"/>
          <ac:picMkLst>
            <pc:docMk/>
            <pc:sldMk cId="1897551103" sldId="1917"/>
            <ac:picMk id="5" creationId="{6B97C857-E286-1F59-E47C-2475EE4FF319}"/>
          </ac:picMkLst>
        </pc:picChg>
      </pc:sldChg>
      <pc:sldChg chg="addSp delSp modSp add mod ord">
        <pc:chgData name="Byrne, Anne - REE-ERS" userId="71b8d2c7-a6b7-470f-93e8-8cf7ea03af57" providerId="ADAL" clId="{EA8CCDE2-C801-4F3A-BF05-9DB1FC620F55}" dt="2024-07-26T13:34:07.035" v="28379"/>
        <pc:sldMkLst>
          <pc:docMk/>
          <pc:sldMk cId="1582239621" sldId="1918"/>
        </pc:sldMkLst>
        <pc:spChg chg="mod">
          <ac:chgData name="Byrne, Anne - REE-ERS" userId="71b8d2c7-a6b7-470f-93e8-8cf7ea03af57" providerId="ADAL" clId="{EA8CCDE2-C801-4F3A-BF05-9DB1FC620F55}" dt="2024-07-25T00:17:18.488" v="24491" actId="20577"/>
          <ac:spMkLst>
            <pc:docMk/>
            <pc:sldMk cId="1582239621" sldId="1918"/>
            <ac:spMk id="2" creationId="{68C6508B-1A84-6768-1D9A-59BB289EB220}"/>
          </ac:spMkLst>
        </pc:spChg>
        <pc:picChg chg="add mod">
          <ac:chgData name="Byrne, Anne - REE-ERS" userId="71b8d2c7-a6b7-470f-93e8-8cf7ea03af57" providerId="ADAL" clId="{EA8CCDE2-C801-4F3A-BF05-9DB1FC620F55}" dt="2024-07-24T17:26:46.483" v="20795" actId="1076"/>
          <ac:picMkLst>
            <pc:docMk/>
            <pc:sldMk cId="1582239621" sldId="1918"/>
            <ac:picMk id="3" creationId="{D22F1343-7355-0DD6-AD4A-E617EEADCEB2}"/>
          </ac:picMkLst>
        </pc:picChg>
        <pc:picChg chg="del">
          <ac:chgData name="Byrne, Anne - REE-ERS" userId="71b8d2c7-a6b7-470f-93e8-8cf7ea03af57" providerId="ADAL" clId="{EA8CCDE2-C801-4F3A-BF05-9DB1FC620F55}" dt="2024-07-24T14:10:38.097" v="13099" actId="478"/>
          <ac:picMkLst>
            <pc:docMk/>
            <pc:sldMk cId="1582239621" sldId="1918"/>
            <ac:picMk id="5" creationId="{6B97C857-E286-1F59-E47C-2475EE4FF319}"/>
          </ac:picMkLst>
        </pc:picChg>
      </pc:sldChg>
      <pc:sldChg chg="modSp new del mod ord">
        <pc:chgData name="Byrne, Anne - REE-ERS" userId="71b8d2c7-a6b7-470f-93e8-8cf7ea03af57" providerId="ADAL" clId="{EA8CCDE2-C801-4F3A-BF05-9DB1FC620F55}" dt="2024-07-24T18:54:21.770" v="24216" actId="47"/>
        <pc:sldMkLst>
          <pc:docMk/>
          <pc:sldMk cId="3654516061" sldId="1919"/>
        </pc:sldMkLst>
        <pc:spChg chg="mod">
          <ac:chgData name="Byrne, Anne - REE-ERS" userId="71b8d2c7-a6b7-470f-93e8-8cf7ea03af57" providerId="ADAL" clId="{EA8CCDE2-C801-4F3A-BF05-9DB1FC620F55}" dt="2024-07-24T14:42:40.840" v="14117" actId="20577"/>
          <ac:spMkLst>
            <pc:docMk/>
            <pc:sldMk cId="3654516061" sldId="1919"/>
            <ac:spMk id="2" creationId="{4FD51DE6-4A08-9538-3AE8-E2E3018EA03B}"/>
          </ac:spMkLst>
        </pc:spChg>
        <pc:spChg chg="mod">
          <ac:chgData name="Byrne, Anne - REE-ERS" userId="71b8d2c7-a6b7-470f-93e8-8cf7ea03af57" providerId="ADAL" clId="{EA8CCDE2-C801-4F3A-BF05-9DB1FC620F55}" dt="2024-07-24T17:25:45.579" v="20698" actId="20577"/>
          <ac:spMkLst>
            <pc:docMk/>
            <pc:sldMk cId="3654516061" sldId="1919"/>
            <ac:spMk id="3" creationId="{81F0F1B1-F87E-F80D-AD34-77A228FBF40B}"/>
          </ac:spMkLst>
        </pc:spChg>
      </pc:sldChg>
      <pc:sldChg chg="modSp add mod ord modNotesTx">
        <pc:chgData name="Byrne, Anne - REE-ERS" userId="71b8d2c7-a6b7-470f-93e8-8cf7ea03af57" providerId="ADAL" clId="{EA8CCDE2-C801-4F3A-BF05-9DB1FC620F55}" dt="2024-07-26T15:06:21.044" v="28562" actId="20577"/>
        <pc:sldMkLst>
          <pc:docMk/>
          <pc:sldMk cId="3340321011" sldId="1920"/>
        </pc:sldMkLst>
        <pc:spChg chg="mod">
          <ac:chgData name="Byrne, Anne - REE-ERS" userId="71b8d2c7-a6b7-470f-93e8-8cf7ea03af57" providerId="ADAL" clId="{EA8CCDE2-C801-4F3A-BF05-9DB1FC620F55}" dt="2024-07-24T14:43:01.862" v="14140" actId="20577"/>
          <ac:spMkLst>
            <pc:docMk/>
            <pc:sldMk cId="3340321011" sldId="1920"/>
            <ac:spMk id="2" creationId="{4FD51DE6-4A08-9538-3AE8-E2E3018EA03B}"/>
          </ac:spMkLst>
        </pc:spChg>
        <pc:spChg chg="mod">
          <ac:chgData name="Byrne, Anne - REE-ERS" userId="71b8d2c7-a6b7-470f-93e8-8cf7ea03af57" providerId="ADAL" clId="{EA8CCDE2-C801-4F3A-BF05-9DB1FC620F55}" dt="2024-07-26T15:06:21.044" v="28562" actId="20577"/>
          <ac:spMkLst>
            <pc:docMk/>
            <pc:sldMk cId="3340321011" sldId="1920"/>
            <ac:spMk id="3" creationId="{81F0F1B1-F87E-F80D-AD34-77A228FBF40B}"/>
          </ac:spMkLst>
        </pc:spChg>
      </pc:sldChg>
      <pc:sldChg chg="modSp add del mod ord">
        <pc:chgData name="Byrne, Anne - REE-ERS" userId="71b8d2c7-a6b7-470f-93e8-8cf7ea03af57" providerId="ADAL" clId="{EA8CCDE2-C801-4F3A-BF05-9DB1FC620F55}" dt="2024-07-24T18:55:01.056" v="24232" actId="47"/>
        <pc:sldMkLst>
          <pc:docMk/>
          <pc:sldMk cId="1116689158" sldId="1921"/>
        </pc:sldMkLst>
        <pc:spChg chg="mod">
          <ac:chgData name="Byrne, Anne - REE-ERS" userId="71b8d2c7-a6b7-470f-93e8-8cf7ea03af57" providerId="ADAL" clId="{EA8CCDE2-C801-4F3A-BF05-9DB1FC620F55}" dt="2024-07-24T15:34:46.939" v="15170" actId="20577"/>
          <ac:spMkLst>
            <pc:docMk/>
            <pc:sldMk cId="1116689158" sldId="1921"/>
            <ac:spMk id="2" creationId="{4FD51DE6-4A08-9538-3AE8-E2E3018EA03B}"/>
          </ac:spMkLst>
        </pc:spChg>
        <pc:spChg chg="mod">
          <ac:chgData name="Byrne, Anne - REE-ERS" userId="71b8d2c7-a6b7-470f-93e8-8cf7ea03af57" providerId="ADAL" clId="{EA8CCDE2-C801-4F3A-BF05-9DB1FC620F55}" dt="2024-07-24T15:42:47.737" v="16035" actId="20577"/>
          <ac:spMkLst>
            <pc:docMk/>
            <pc:sldMk cId="1116689158" sldId="1921"/>
            <ac:spMk id="3" creationId="{81F0F1B1-F87E-F80D-AD34-77A228FBF40B}"/>
          </ac:spMkLst>
        </pc:spChg>
      </pc:sldChg>
      <pc:sldChg chg="modSp add mod">
        <pc:chgData name="Byrne, Anne - REE-ERS" userId="71b8d2c7-a6b7-470f-93e8-8cf7ea03af57" providerId="ADAL" clId="{EA8CCDE2-C801-4F3A-BF05-9DB1FC620F55}" dt="2024-07-31T11:38:08.176" v="28697" actId="27636"/>
        <pc:sldMkLst>
          <pc:docMk/>
          <pc:sldMk cId="2114975811" sldId="1922"/>
        </pc:sldMkLst>
        <pc:spChg chg="mod">
          <ac:chgData name="Byrne, Anne - REE-ERS" userId="71b8d2c7-a6b7-470f-93e8-8cf7ea03af57" providerId="ADAL" clId="{EA8CCDE2-C801-4F3A-BF05-9DB1FC620F55}" dt="2024-07-24T15:43:33.060" v="16042" actId="20577"/>
          <ac:spMkLst>
            <pc:docMk/>
            <pc:sldMk cId="2114975811" sldId="1922"/>
            <ac:spMk id="2" creationId="{4FD51DE6-4A08-9538-3AE8-E2E3018EA03B}"/>
          </ac:spMkLst>
        </pc:spChg>
        <pc:spChg chg="mod">
          <ac:chgData name="Byrne, Anne - REE-ERS" userId="71b8d2c7-a6b7-470f-93e8-8cf7ea03af57" providerId="ADAL" clId="{EA8CCDE2-C801-4F3A-BF05-9DB1FC620F55}" dt="2024-07-31T11:38:08.176" v="28697" actId="27636"/>
          <ac:spMkLst>
            <pc:docMk/>
            <pc:sldMk cId="2114975811" sldId="1922"/>
            <ac:spMk id="3" creationId="{81F0F1B1-F87E-F80D-AD34-77A228FBF40B}"/>
          </ac:spMkLst>
        </pc:spChg>
      </pc:sldChg>
      <pc:sldChg chg="modSp add del mod ord">
        <pc:chgData name="Byrne, Anne - REE-ERS" userId="71b8d2c7-a6b7-470f-93e8-8cf7ea03af57" providerId="ADAL" clId="{EA8CCDE2-C801-4F3A-BF05-9DB1FC620F55}" dt="2024-07-24T16:27:05.769" v="18011" actId="2696"/>
        <pc:sldMkLst>
          <pc:docMk/>
          <pc:sldMk cId="2962062565" sldId="1923"/>
        </pc:sldMkLst>
        <pc:spChg chg="mod">
          <ac:chgData name="Byrne, Anne - REE-ERS" userId="71b8d2c7-a6b7-470f-93e8-8cf7ea03af57" providerId="ADAL" clId="{EA8CCDE2-C801-4F3A-BF05-9DB1FC620F55}" dt="2024-07-24T16:26:51.564" v="17999" actId="20577"/>
          <ac:spMkLst>
            <pc:docMk/>
            <pc:sldMk cId="2962062565" sldId="1923"/>
            <ac:spMk id="2" creationId="{4FD51DE6-4A08-9538-3AE8-E2E3018EA03B}"/>
          </ac:spMkLst>
        </pc:spChg>
        <pc:spChg chg="mod">
          <ac:chgData name="Byrne, Anne - REE-ERS" userId="71b8d2c7-a6b7-470f-93e8-8cf7ea03af57" providerId="ADAL" clId="{EA8CCDE2-C801-4F3A-BF05-9DB1FC620F55}" dt="2024-07-24T16:26:57.945" v="18010" actId="20577"/>
          <ac:spMkLst>
            <pc:docMk/>
            <pc:sldMk cId="2962062565" sldId="1923"/>
            <ac:spMk id="3" creationId="{81F0F1B1-F87E-F80D-AD34-77A228FBF40B}"/>
          </ac:spMkLst>
        </pc:spChg>
      </pc:sldChg>
      <pc:sldChg chg="modSp add mod">
        <pc:chgData name="Byrne, Anne - REE-ERS" userId="71b8d2c7-a6b7-470f-93e8-8cf7ea03af57" providerId="ADAL" clId="{EA8CCDE2-C801-4F3A-BF05-9DB1FC620F55}" dt="2024-07-31T11:01:31.719" v="28692" actId="20577"/>
        <pc:sldMkLst>
          <pc:docMk/>
          <pc:sldMk cId="694846875" sldId="1924"/>
        </pc:sldMkLst>
        <pc:spChg chg="mod">
          <ac:chgData name="Byrne, Anne - REE-ERS" userId="71b8d2c7-a6b7-470f-93e8-8cf7ea03af57" providerId="ADAL" clId="{EA8CCDE2-C801-4F3A-BF05-9DB1FC620F55}" dt="2024-07-24T15:49:07.137" v="16456" actId="5793"/>
          <ac:spMkLst>
            <pc:docMk/>
            <pc:sldMk cId="694846875" sldId="1924"/>
            <ac:spMk id="2" creationId="{4FD51DE6-4A08-9538-3AE8-E2E3018EA03B}"/>
          </ac:spMkLst>
        </pc:spChg>
        <pc:spChg chg="mod">
          <ac:chgData name="Byrne, Anne - REE-ERS" userId="71b8d2c7-a6b7-470f-93e8-8cf7ea03af57" providerId="ADAL" clId="{EA8CCDE2-C801-4F3A-BF05-9DB1FC620F55}" dt="2024-07-31T11:01:31.719" v="28692" actId="20577"/>
          <ac:spMkLst>
            <pc:docMk/>
            <pc:sldMk cId="694846875" sldId="1924"/>
            <ac:spMk id="3" creationId="{81F0F1B1-F87E-F80D-AD34-77A228FBF40B}"/>
          </ac:spMkLst>
        </pc:spChg>
      </pc:sldChg>
      <pc:sldChg chg="modSp add del mod ord">
        <pc:chgData name="Byrne, Anne - REE-ERS" userId="71b8d2c7-a6b7-470f-93e8-8cf7ea03af57" providerId="ADAL" clId="{EA8CCDE2-C801-4F3A-BF05-9DB1FC620F55}" dt="2024-07-24T16:13:17.131" v="17687" actId="47"/>
        <pc:sldMkLst>
          <pc:docMk/>
          <pc:sldMk cId="1095111159" sldId="1925"/>
        </pc:sldMkLst>
        <pc:spChg chg="mod">
          <ac:chgData name="Byrne, Anne - REE-ERS" userId="71b8d2c7-a6b7-470f-93e8-8cf7ea03af57" providerId="ADAL" clId="{EA8CCDE2-C801-4F3A-BF05-9DB1FC620F55}" dt="2024-07-24T16:11:33.171" v="17659" actId="20577"/>
          <ac:spMkLst>
            <pc:docMk/>
            <pc:sldMk cId="1095111159" sldId="1925"/>
            <ac:spMk id="2" creationId="{4FD51DE6-4A08-9538-3AE8-E2E3018EA03B}"/>
          </ac:spMkLst>
        </pc:spChg>
        <pc:spChg chg="mod">
          <ac:chgData name="Byrne, Anne - REE-ERS" userId="71b8d2c7-a6b7-470f-93e8-8cf7ea03af57" providerId="ADAL" clId="{EA8CCDE2-C801-4F3A-BF05-9DB1FC620F55}" dt="2024-07-24T16:13:11.947" v="17686" actId="5793"/>
          <ac:spMkLst>
            <pc:docMk/>
            <pc:sldMk cId="1095111159" sldId="1925"/>
            <ac:spMk id="3" creationId="{81F0F1B1-F87E-F80D-AD34-77A228FBF40B}"/>
          </ac:spMkLst>
        </pc:spChg>
      </pc:sldChg>
      <pc:sldChg chg="modSp add del mod ord">
        <pc:chgData name="Byrne, Anne - REE-ERS" userId="71b8d2c7-a6b7-470f-93e8-8cf7ea03af57" providerId="ADAL" clId="{EA8CCDE2-C801-4F3A-BF05-9DB1FC620F55}" dt="2024-07-24T18:55:03.123" v="24233" actId="47"/>
        <pc:sldMkLst>
          <pc:docMk/>
          <pc:sldMk cId="2924213649" sldId="1925"/>
        </pc:sldMkLst>
        <pc:spChg chg="mod">
          <ac:chgData name="Byrne, Anne - REE-ERS" userId="71b8d2c7-a6b7-470f-93e8-8cf7ea03af57" providerId="ADAL" clId="{EA8CCDE2-C801-4F3A-BF05-9DB1FC620F55}" dt="2024-07-24T16:39:06.874" v="19188" actId="20577"/>
          <ac:spMkLst>
            <pc:docMk/>
            <pc:sldMk cId="2924213649" sldId="1925"/>
            <ac:spMk id="3" creationId="{81F0F1B1-F87E-F80D-AD34-77A228FBF40B}"/>
          </ac:spMkLst>
        </pc:spChg>
      </pc:sldChg>
      <pc:sldChg chg="add del">
        <pc:chgData name="Byrne, Anne - REE-ERS" userId="71b8d2c7-a6b7-470f-93e8-8cf7ea03af57" providerId="ADAL" clId="{EA8CCDE2-C801-4F3A-BF05-9DB1FC620F55}" dt="2024-07-24T16:26:36.315" v="17988" actId="2890"/>
        <pc:sldMkLst>
          <pc:docMk/>
          <pc:sldMk cId="3088889111" sldId="1925"/>
        </pc:sldMkLst>
      </pc:sldChg>
      <pc:sldChg chg="modSp add mod ord">
        <pc:chgData name="Byrne, Anne - REE-ERS" userId="71b8d2c7-a6b7-470f-93e8-8cf7ea03af57" providerId="ADAL" clId="{EA8CCDE2-C801-4F3A-BF05-9DB1FC620F55}" dt="2024-07-31T11:42:26.467" v="28716" actId="20577"/>
        <pc:sldMkLst>
          <pc:docMk/>
          <pc:sldMk cId="887681216" sldId="1926"/>
        </pc:sldMkLst>
        <pc:spChg chg="mod">
          <ac:chgData name="Byrne, Anne - REE-ERS" userId="71b8d2c7-a6b7-470f-93e8-8cf7ea03af57" providerId="ADAL" clId="{EA8CCDE2-C801-4F3A-BF05-9DB1FC620F55}" dt="2024-07-25T10:17:42.280" v="26581" actId="20577"/>
          <ac:spMkLst>
            <pc:docMk/>
            <pc:sldMk cId="887681216" sldId="1926"/>
            <ac:spMk id="2" creationId="{4FD51DE6-4A08-9538-3AE8-E2E3018EA03B}"/>
          </ac:spMkLst>
        </pc:spChg>
        <pc:spChg chg="mod">
          <ac:chgData name="Byrne, Anne - REE-ERS" userId="71b8d2c7-a6b7-470f-93e8-8cf7ea03af57" providerId="ADAL" clId="{EA8CCDE2-C801-4F3A-BF05-9DB1FC620F55}" dt="2024-07-31T11:42:26.467" v="28716" actId="20577"/>
          <ac:spMkLst>
            <pc:docMk/>
            <pc:sldMk cId="887681216" sldId="1926"/>
            <ac:spMk id="3" creationId="{81F0F1B1-F87E-F80D-AD34-77A228FBF40B}"/>
          </ac:spMkLst>
        </pc:spChg>
      </pc:sldChg>
      <pc:sldChg chg="add del replId">
        <pc:chgData name="Byrne, Anne - REE-ERS" userId="71b8d2c7-a6b7-470f-93e8-8cf7ea03af57" providerId="ADAL" clId="{EA8CCDE2-C801-4F3A-BF05-9DB1FC620F55}" dt="2024-07-24T16:26:36.315" v="17988" actId="2890"/>
        <pc:sldMkLst>
          <pc:docMk/>
          <pc:sldMk cId="3834333852" sldId="1926"/>
        </pc:sldMkLst>
      </pc:sldChg>
      <pc:sldChg chg="modSp add del mod ord">
        <pc:chgData name="Byrne, Anne - REE-ERS" userId="71b8d2c7-a6b7-470f-93e8-8cf7ea03af57" providerId="ADAL" clId="{EA8CCDE2-C801-4F3A-BF05-9DB1FC620F55}" dt="2024-07-24T18:55:04.861" v="24234" actId="47"/>
        <pc:sldMkLst>
          <pc:docMk/>
          <pc:sldMk cId="1847540402" sldId="1927"/>
        </pc:sldMkLst>
        <pc:spChg chg="mod">
          <ac:chgData name="Byrne, Anne - REE-ERS" userId="71b8d2c7-a6b7-470f-93e8-8cf7ea03af57" providerId="ADAL" clId="{EA8CCDE2-C801-4F3A-BF05-9DB1FC620F55}" dt="2024-07-24T16:32:39.959" v="18572" actId="20577"/>
          <ac:spMkLst>
            <pc:docMk/>
            <pc:sldMk cId="1847540402" sldId="1927"/>
            <ac:spMk id="2" creationId="{4FD51DE6-4A08-9538-3AE8-E2E3018EA03B}"/>
          </ac:spMkLst>
        </pc:spChg>
        <pc:spChg chg="mod">
          <ac:chgData name="Byrne, Anne - REE-ERS" userId="71b8d2c7-a6b7-470f-93e8-8cf7ea03af57" providerId="ADAL" clId="{EA8CCDE2-C801-4F3A-BF05-9DB1FC620F55}" dt="2024-07-24T16:38:24.340" v="19101" actId="20577"/>
          <ac:spMkLst>
            <pc:docMk/>
            <pc:sldMk cId="1847540402" sldId="1927"/>
            <ac:spMk id="3" creationId="{81F0F1B1-F87E-F80D-AD34-77A228FBF40B}"/>
          </ac:spMkLst>
        </pc:spChg>
      </pc:sldChg>
      <pc:sldChg chg="add del replId">
        <pc:chgData name="Byrne, Anne - REE-ERS" userId="71b8d2c7-a6b7-470f-93e8-8cf7ea03af57" providerId="ADAL" clId="{EA8CCDE2-C801-4F3A-BF05-9DB1FC620F55}" dt="2024-07-24T16:26:36.315" v="17988" actId="2890"/>
        <pc:sldMkLst>
          <pc:docMk/>
          <pc:sldMk cId="3366785754" sldId="1927"/>
        </pc:sldMkLst>
      </pc:sldChg>
      <pc:sldChg chg="modSp add mod ord">
        <pc:chgData name="Byrne, Anne - REE-ERS" userId="71b8d2c7-a6b7-470f-93e8-8cf7ea03af57" providerId="ADAL" clId="{EA8CCDE2-C801-4F3A-BF05-9DB1FC620F55}" dt="2024-07-25T11:17:19.318" v="28245" actId="20577"/>
        <pc:sldMkLst>
          <pc:docMk/>
          <pc:sldMk cId="1907548891" sldId="1928"/>
        </pc:sldMkLst>
        <pc:spChg chg="mod">
          <ac:chgData name="Byrne, Anne - REE-ERS" userId="71b8d2c7-a6b7-470f-93e8-8cf7ea03af57" providerId="ADAL" clId="{EA8CCDE2-C801-4F3A-BF05-9DB1FC620F55}" dt="2024-07-25T10:26:22.430" v="26982" actId="20577"/>
          <ac:spMkLst>
            <pc:docMk/>
            <pc:sldMk cId="1907548891" sldId="1928"/>
            <ac:spMk id="2" creationId="{4FD51DE6-4A08-9538-3AE8-E2E3018EA03B}"/>
          </ac:spMkLst>
        </pc:spChg>
        <pc:spChg chg="mod">
          <ac:chgData name="Byrne, Anne - REE-ERS" userId="71b8d2c7-a6b7-470f-93e8-8cf7ea03af57" providerId="ADAL" clId="{EA8CCDE2-C801-4F3A-BF05-9DB1FC620F55}" dt="2024-07-25T11:17:19.318" v="28245" actId="20577"/>
          <ac:spMkLst>
            <pc:docMk/>
            <pc:sldMk cId="1907548891" sldId="1928"/>
            <ac:spMk id="3" creationId="{81F0F1B1-F87E-F80D-AD34-77A228FBF40B}"/>
          </ac:spMkLst>
        </pc:spChg>
      </pc:sldChg>
      <pc:sldChg chg="modSp add mod ord">
        <pc:chgData name="Byrne, Anne - REE-ERS" userId="71b8d2c7-a6b7-470f-93e8-8cf7ea03af57" providerId="ADAL" clId="{EA8CCDE2-C801-4F3A-BF05-9DB1FC620F55}" dt="2024-07-26T14:58:35.933" v="28399" actId="20577"/>
        <pc:sldMkLst>
          <pc:docMk/>
          <pc:sldMk cId="1943664931" sldId="1929"/>
        </pc:sldMkLst>
        <pc:spChg chg="mod">
          <ac:chgData name="Byrne, Anne - REE-ERS" userId="71b8d2c7-a6b7-470f-93e8-8cf7ea03af57" providerId="ADAL" clId="{EA8CCDE2-C801-4F3A-BF05-9DB1FC620F55}" dt="2024-07-25T10:25:54.205" v="26934" actId="20577"/>
          <ac:spMkLst>
            <pc:docMk/>
            <pc:sldMk cId="1943664931" sldId="1929"/>
            <ac:spMk id="2" creationId="{4FD51DE6-4A08-9538-3AE8-E2E3018EA03B}"/>
          </ac:spMkLst>
        </pc:spChg>
        <pc:spChg chg="mod">
          <ac:chgData name="Byrne, Anne - REE-ERS" userId="71b8d2c7-a6b7-470f-93e8-8cf7ea03af57" providerId="ADAL" clId="{EA8CCDE2-C801-4F3A-BF05-9DB1FC620F55}" dt="2024-07-26T14:58:35.933" v="28399" actId="20577"/>
          <ac:spMkLst>
            <pc:docMk/>
            <pc:sldMk cId="1943664931" sldId="1929"/>
            <ac:spMk id="3" creationId="{81F0F1B1-F87E-F80D-AD34-77A228FBF40B}"/>
          </ac:spMkLst>
        </pc:spChg>
      </pc:sldChg>
      <pc:sldChg chg="addSp delSp modSp new mod ord">
        <pc:chgData name="Byrne, Anne - REE-ERS" userId="71b8d2c7-a6b7-470f-93e8-8cf7ea03af57" providerId="ADAL" clId="{EA8CCDE2-C801-4F3A-BF05-9DB1FC620F55}" dt="2024-07-25T10:24:53.672" v="26890" actId="20577"/>
        <pc:sldMkLst>
          <pc:docMk/>
          <pc:sldMk cId="673705357" sldId="1930"/>
        </pc:sldMkLst>
        <pc:spChg chg="mod">
          <ac:chgData name="Byrne, Anne - REE-ERS" userId="71b8d2c7-a6b7-470f-93e8-8cf7ea03af57" providerId="ADAL" clId="{EA8CCDE2-C801-4F3A-BF05-9DB1FC620F55}" dt="2024-07-25T10:24:53.672" v="26890" actId="20577"/>
          <ac:spMkLst>
            <pc:docMk/>
            <pc:sldMk cId="673705357" sldId="1930"/>
            <ac:spMk id="2" creationId="{ED3E2A68-2794-F67C-4CD1-48AE0822901B}"/>
          </ac:spMkLst>
        </pc:spChg>
        <pc:spChg chg="del">
          <ac:chgData name="Byrne, Anne - REE-ERS" userId="71b8d2c7-a6b7-470f-93e8-8cf7ea03af57" providerId="ADAL" clId="{EA8CCDE2-C801-4F3A-BF05-9DB1FC620F55}" dt="2024-07-24T16:58:45.810" v="19604" actId="478"/>
          <ac:spMkLst>
            <pc:docMk/>
            <pc:sldMk cId="673705357" sldId="1930"/>
            <ac:spMk id="3" creationId="{D4C38659-B1B0-6644-8112-193D8F1B8A5B}"/>
          </ac:spMkLst>
        </pc:spChg>
        <pc:picChg chg="add mod">
          <ac:chgData name="Byrne, Anne - REE-ERS" userId="71b8d2c7-a6b7-470f-93e8-8cf7ea03af57" providerId="ADAL" clId="{EA8CCDE2-C801-4F3A-BF05-9DB1FC620F55}" dt="2024-07-24T16:58:51.747" v="19607" actId="1076"/>
          <ac:picMkLst>
            <pc:docMk/>
            <pc:sldMk cId="673705357" sldId="1930"/>
            <ac:picMk id="13314" creationId="{4B89852F-1310-4019-5853-962606E48889}"/>
          </ac:picMkLst>
        </pc:picChg>
      </pc:sldChg>
      <pc:sldChg chg="addSp delSp modSp new mod modNotesTx">
        <pc:chgData name="Byrne, Anne - REE-ERS" userId="71b8d2c7-a6b7-470f-93e8-8cf7ea03af57" providerId="ADAL" clId="{EA8CCDE2-C801-4F3A-BF05-9DB1FC620F55}" dt="2024-07-26T15:02:19.211" v="28561" actId="20577"/>
        <pc:sldMkLst>
          <pc:docMk/>
          <pc:sldMk cId="1462721667" sldId="1931"/>
        </pc:sldMkLst>
        <pc:spChg chg="mod">
          <ac:chgData name="Byrne, Anne - REE-ERS" userId="71b8d2c7-a6b7-470f-93e8-8cf7ea03af57" providerId="ADAL" clId="{EA8CCDE2-C801-4F3A-BF05-9DB1FC620F55}" dt="2024-07-25T10:24:24.691" v="26826" actId="20577"/>
          <ac:spMkLst>
            <pc:docMk/>
            <pc:sldMk cId="1462721667" sldId="1931"/>
            <ac:spMk id="2" creationId="{463FF365-D374-2549-BD4E-EB23DE1774F7}"/>
          </ac:spMkLst>
        </pc:spChg>
        <pc:spChg chg="del">
          <ac:chgData name="Byrne, Anne - REE-ERS" userId="71b8d2c7-a6b7-470f-93e8-8cf7ea03af57" providerId="ADAL" clId="{EA8CCDE2-C801-4F3A-BF05-9DB1FC620F55}" dt="2024-07-24T17:32:42.306" v="20915" actId="478"/>
          <ac:spMkLst>
            <pc:docMk/>
            <pc:sldMk cId="1462721667" sldId="1931"/>
            <ac:spMk id="3" creationId="{E05EEE30-2E2D-BE2B-6BA1-CEE9794F48E6}"/>
          </ac:spMkLst>
        </pc:spChg>
        <pc:picChg chg="add mod">
          <ac:chgData name="Byrne, Anne - REE-ERS" userId="71b8d2c7-a6b7-470f-93e8-8cf7ea03af57" providerId="ADAL" clId="{EA8CCDE2-C801-4F3A-BF05-9DB1FC620F55}" dt="2024-07-24T17:33:01.056" v="20920" actId="1076"/>
          <ac:picMkLst>
            <pc:docMk/>
            <pc:sldMk cId="1462721667" sldId="1931"/>
            <ac:picMk id="15362" creationId="{6C32F9A1-4724-5FFF-B055-FF60259424E1}"/>
          </ac:picMkLst>
        </pc:picChg>
      </pc:sldChg>
      <pc:sldChg chg="addSp delSp modSp add del mod ord">
        <pc:chgData name="Byrne, Anne - REE-ERS" userId="71b8d2c7-a6b7-470f-93e8-8cf7ea03af57" providerId="ADAL" clId="{EA8CCDE2-C801-4F3A-BF05-9DB1FC620F55}" dt="2024-07-25T10:34:59.485" v="27706" actId="2696"/>
        <pc:sldMkLst>
          <pc:docMk/>
          <pc:sldMk cId="1050441322" sldId="1932"/>
        </pc:sldMkLst>
        <pc:spChg chg="mod">
          <ac:chgData name="Byrne, Anne - REE-ERS" userId="71b8d2c7-a6b7-470f-93e8-8cf7ea03af57" providerId="ADAL" clId="{EA8CCDE2-C801-4F3A-BF05-9DB1FC620F55}" dt="2024-07-25T00:15:18.092" v="24445" actId="20577"/>
          <ac:spMkLst>
            <pc:docMk/>
            <pc:sldMk cId="1050441322" sldId="1932"/>
            <ac:spMk id="2" creationId="{C8DC7781-B175-B2D2-C4AE-7017EEF355A5}"/>
          </ac:spMkLst>
        </pc:spChg>
        <pc:spChg chg="add del mod">
          <ac:chgData name="Byrne, Anne - REE-ERS" userId="71b8d2c7-a6b7-470f-93e8-8cf7ea03af57" providerId="ADAL" clId="{EA8CCDE2-C801-4F3A-BF05-9DB1FC620F55}" dt="2024-07-24T17:46:50.383" v="21598" actId="1076"/>
          <ac:spMkLst>
            <pc:docMk/>
            <pc:sldMk cId="1050441322" sldId="1932"/>
            <ac:spMk id="3" creationId="{2134987B-A088-ADDE-CBAE-E7797D48F5F3}"/>
          </ac:spMkLst>
        </pc:spChg>
        <pc:spChg chg="add del mod">
          <ac:chgData name="Byrne, Anne - REE-ERS" userId="71b8d2c7-a6b7-470f-93e8-8cf7ea03af57" providerId="ADAL" clId="{EA8CCDE2-C801-4F3A-BF05-9DB1FC620F55}" dt="2024-07-24T17:46:49.682" v="21597" actId="1076"/>
          <ac:spMkLst>
            <pc:docMk/>
            <pc:sldMk cId="1050441322" sldId="1932"/>
            <ac:spMk id="4" creationId="{92B1E056-BE5D-E52E-08EF-9FA6134DA48F}"/>
          </ac:spMkLst>
        </pc:spChg>
        <pc:spChg chg="add del mod">
          <ac:chgData name="Byrne, Anne - REE-ERS" userId="71b8d2c7-a6b7-470f-93e8-8cf7ea03af57" providerId="ADAL" clId="{EA8CCDE2-C801-4F3A-BF05-9DB1FC620F55}" dt="2024-07-24T17:46:49.275" v="21596" actId="1076"/>
          <ac:spMkLst>
            <pc:docMk/>
            <pc:sldMk cId="1050441322" sldId="1932"/>
            <ac:spMk id="5" creationId="{BC8DFC89-5648-245E-24C0-EA35E573CF90}"/>
          </ac:spMkLst>
        </pc:spChg>
        <pc:spChg chg="add del mod">
          <ac:chgData name="Byrne, Anne - REE-ERS" userId="71b8d2c7-a6b7-470f-93e8-8cf7ea03af57" providerId="ADAL" clId="{EA8CCDE2-C801-4F3A-BF05-9DB1FC620F55}" dt="2024-07-24T17:46:48.457" v="21593" actId="1076"/>
          <ac:spMkLst>
            <pc:docMk/>
            <pc:sldMk cId="1050441322" sldId="1932"/>
            <ac:spMk id="7" creationId="{91FF3E5A-02B1-A3EF-2A30-4311F508D1D6}"/>
          </ac:spMkLst>
        </pc:spChg>
        <pc:graphicFrameChg chg="mod">
          <ac:chgData name="Byrne, Anne - REE-ERS" userId="71b8d2c7-a6b7-470f-93e8-8cf7ea03af57" providerId="ADAL" clId="{EA8CCDE2-C801-4F3A-BF05-9DB1FC620F55}" dt="2024-07-24T17:50:40.361" v="21916" actId="20577"/>
          <ac:graphicFrameMkLst>
            <pc:docMk/>
            <pc:sldMk cId="1050441322" sldId="1932"/>
            <ac:graphicFrameMk id="6" creationId="{1A5278C4-5D21-AAD2-599A-52FE9CCCB672}"/>
          </ac:graphicFrameMkLst>
        </pc:graphicFrameChg>
        <pc:graphicFrameChg chg="add del mod modGraphic">
          <ac:chgData name="Byrne, Anne - REE-ERS" userId="71b8d2c7-a6b7-470f-93e8-8cf7ea03af57" providerId="ADAL" clId="{EA8CCDE2-C801-4F3A-BF05-9DB1FC620F55}" dt="2024-07-24T17:49:52.111" v="21774" actId="1032"/>
          <ac:graphicFrameMkLst>
            <pc:docMk/>
            <pc:sldMk cId="1050441322" sldId="1932"/>
            <ac:graphicFrameMk id="8" creationId="{11B522C0-671E-C323-E47F-058FFEE02F7E}"/>
          </ac:graphicFrameMkLst>
        </pc:graphicFrameChg>
      </pc:sldChg>
      <pc:sldChg chg="addSp modSp add del mod ord">
        <pc:chgData name="Byrne, Anne - REE-ERS" userId="71b8d2c7-a6b7-470f-93e8-8cf7ea03af57" providerId="ADAL" clId="{EA8CCDE2-C801-4F3A-BF05-9DB1FC620F55}" dt="2024-07-25T00:20:58.447" v="24564" actId="2696"/>
        <pc:sldMkLst>
          <pc:docMk/>
          <pc:sldMk cId="88890332" sldId="1933"/>
        </pc:sldMkLst>
        <pc:spChg chg="add mod">
          <ac:chgData name="Byrne, Anne - REE-ERS" userId="71b8d2c7-a6b7-470f-93e8-8cf7ea03af57" providerId="ADAL" clId="{EA8CCDE2-C801-4F3A-BF05-9DB1FC620F55}" dt="2024-07-25T00:20:46.112" v="24562" actId="14100"/>
          <ac:spMkLst>
            <pc:docMk/>
            <pc:sldMk cId="88890332" sldId="1933"/>
            <ac:spMk id="3" creationId="{B7BB0300-3B66-2103-2302-408F2E8B72D2}"/>
          </ac:spMkLst>
        </pc:spChg>
        <pc:spChg chg="add mod">
          <ac:chgData name="Byrne, Anne - REE-ERS" userId="71b8d2c7-a6b7-470f-93e8-8cf7ea03af57" providerId="ADAL" clId="{EA8CCDE2-C801-4F3A-BF05-9DB1FC620F55}" dt="2024-07-25T00:20:46.112" v="24562" actId="14100"/>
          <ac:spMkLst>
            <pc:docMk/>
            <pc:sldMk cId="88890332" sldId="1933"/>
            <ac:spMk id="4" creationId="{12B8C54B-DB99-FC2C-1A50-D1DC515E5216}"/>
          </ac:spMkLst>
        </pc:spChg>
        <pc:graphicFrameChg chg="mod">
          <ac:chgData name="Byrne, Anne - REE-ERS" userId="71b8d2c7-a6b7-470f-93e8-8cf7ea03af57" providerId="ADAL" clId="{EA8CCDE2-C801-4F3A-BF05-9DB1FC620F55}" dt="2024-07-25T00:20:46.112" v="24562" actId="14100"/>
          <ac:graphicFrameMkLst>
            <pc:docMk/>
            <pc:sldMk cId="88890332" sldId="1933"/>
            <ac:graphicFrameMk id="6" creationId="{1A5278C4-5D21-AAD2-599A-52FE9CCCB672}"/>
          </ac:graphicFrameMkLst>
        </pc:graphicFrameChg>
      </pc:sldChg>
      <pc:sldChg chg="add del">
        <pc:chgData name="Byrne, Anne - REE-ERS" userId="71b8d2c7-a6b7-470f-93e8-8cf7ea03af57" providerId="ADAL" clId="{EA8CCDE2-C801-4F3A-BF05-9DB1FC620F55}" dt="2024-07-25T00:17:33.337" v="24493" actId="2696"/>
        <pc:sldMkLst>
          <pc:docMk/>
          <pc:sldMk cId="1997651421" sldId="1933"/>
        </pc:sldMkLst>
      </pc:sldChg>
      <pc:sldChg chg="addSp modSp add mod">
        <pc:chgData name="Byrne, Anne - REE-ERS" userId="71b8d2c7-a6b7-470f-93e8-8cf7ea03af57" providerId="ADAL" clId="{EA8CCDE2-C801-4F3A-BF05-9DB1FC620F55}" dt="2024-07-25T10:42:42.629" v="27715"/>
        <pc:sldMkLst>
          <pc:docMk/>
          <pc:sldMk cId="438392418" sldId="1934"/>
        </pc:sldMkLst>
        <pc:spChg chg="add mod">
          <ac:chgData name="Byrne, Anne - REE-ERS" userId="71b8d2c7-a6b7-470f-93e8-8cf7ea03af57" providerId="ADAL" clId="{EA8CCDE2-C801-4F3A-BF05-9DB1FC620F55}" dt="2024-07-25T00:21:09.291" v="24567" actId="14100"/>
          <ac:spMkLst>
            <pc:docMk/>
            <pc:sldMk cId="438392418" sldId="1934"/>
            <ac:spMk id="3" creationId="{437A7830-D514-8D57-A1B6-F18BE35E5A31}"/>
          </ac:spMkLst>
        </pc:spChg>
        <pc:spChg chg="add mod">
          <ac:chgData name="Byrne, Anne - REE-ERS" userId="71b8d2c7-a6b7-470f-93e8-8cf7ea03af57" providerId="ADAL" clId="{EA8CCDE2-C801-4F3A-BF05-9DB1FC620F55}" dt="2024-07-25T00:21:31.557" v="24604" actId="14100"/>
          <ac:spMkLst>
            <pc:docMk/>
            <pc:sldMk cId="438392418" sldId="1934"/>
            <ac:spMk id="4" creationId="{E3535981-6C28-84CD-CE01-BA412B694A3A}"/>
          </ac:spMkLst>
        </pc:spChg>
        <pc:graphicFrameChg chg="mod">
          <ac:chgData name="Byrne, Anne - REE-ERS" userId="71b8d2c7-a6b7-470f-93e8-8cf7ea03af57" providerId="ADAL" clId="{EA8CCDE2-C801-4F3A-BF05-9DB1FC620F55}" dt="2024-07-25T10:42:42.629" v="27715"/>
          <ac:graphicFrameMkLst>
            <pc:docMk/>
            <pc:sldMk cId="438392418" sldId="1934"/>
            <ac:graphicFrameMk id="6" creationId="{1A5278C4-5D21-AAD2-599A-52FE9CCCB672}"/>
          </ac:graphicFrameMkLst>
        </pc:graphicFrameChg>
      </pc:sldChg>
      <pc:sldChg chg="addSp delSp modSp new mod modNotesTx">
        <pc:chgData name="Byrne, Anne - REE-ERS" userId="71b8d2c7-a6b7-470f-93e8-8cf7ea03af57" providerId="ADAL" clId="{EA8CCDE2-C801-4F3A-BF05-9DB1FC620F55}" dt="2024-07-25T10:27:57.246" v="27099" actId="20577"/>
        <pc:sldMkLst>
          <pc:docMk/>
          <pc:sldMk cId="362233974" sldId="1935"/>
        </pc:sldMkLst>
        <pc:spChg chg="mod">
          <ac:chgData name="Byrne, Anne - REE-ERS" userId="71b8d2c7-a6b7-470f-93e8-8cf7ea03af57" providerId="ADAL" clId="{EA8CCDE2-C801-4F3A-BF05-9DB1FC620F55}" dt="2024-07-25T10:27:57.246" v="27099" actId="20577"/>
          <ac:spMkLst>
            <pc:docMk/>
            <pc:sldMk cId="362233974" sldId="1935"/>
            <ac:spMk id="2" creationId="{C1B08667-62FB-C548-4426-B2C9F9F34D1C}"/>
          </ac:spMkLst>
        </pc:spChg>
        <pc:spChg chg="del mod">
          <ac:chgData name="Byrne, Anne - REE-ERS" userId="71b8d2c7-a6b7-470f-93e8-8cf7ea03af57" providerId="ADAL" clId="{EA8CCDE2-C801-4F3A-BF05-9DB1FC620F55}" dt="2024-07-25T10:15:35.549" v="26510" actId="478"/>
          <ac:spMkLst>
            <pc:docMk/>
            <pc:sldMk cId="362233974" sldId="1935"/>
            <ac:spMk id="3" creationId="{A608B498-0319-7099-F30B-5020DC45A8A4}"/>
          </ac:spMkLst>
        </pc:spChg>
        <pc:spChg chg="add del mod">
          <ac:chgData name="Byrne, Anne - REE-ERS" userId="71b8d2c7-a6b7-470f-93e8-8cf7ea03af57" providerId="ADAL" clId="{EA8CCDE2-C801-4F3A-BF05-9DB1FC620F55}" dt="2024-07-25T10:16:10.236" v="26518" actId="478"/>
          <ac:spMkLst>
            <pc:docMk/>
            <pc:sldMk cId="362233974" sldId="1935"/>
            <ac:spMk id="4" creationId="{11B6EB4E-445F-8B39-8CF1-136302E2FCC2}"/>
          </ac:spMkLst>
        </pc:spChg>
        <pc:spChg chg="add del mod">
          <ac:chgData name="Byrne, Anne - REE-ERS" userId="71b8d2c7-a6b7-470f-93e8-8cf7ea03af57" providerId="ADAL" clId="{EA8CCDE2-C801-4F3A-BF05-9DB1FC620F55}" dt="2024-07-25T10:16:00.221" v="26511" actId="478"/>
          <ac:spMkLst>
            <pc:docMk/>
            <pc:sldMk cId="362233974" sldId="1935"/>
            <ac:spMk id="6" creationId="{6215DA2C-3DA8-2862-C6AF-9C19AB3AC8F3}"/>
          </ac:spMkLst>
        </pc:spChg>
        <pc:picChg chg="add mod">
          <ac:chgData name="Byrne, Anne - REE-ERS" userId="71b8d2c7-a6b7-470f-93e8-8cf7ea03af57" providerId="ADAL" clId="{EA8CCDE2-C801-4F3A-BF05-9DB1FC620F55}" dt="2024-07-25T10:16:20.226" v="26532" actId="1076"/>
          <ac:picMkLst>
            <pc:docMk/>
            <pc:sldMk cId="362233974" sldId="1935"/>
            <ac:picMk id="8" creationId="{13201078-3434-5324-1E55-5E83BCD1358E}"/>
          </ac:picMkLst>
        </pc:picChg>
      </pc:sldChg>
      <pc:sldChg chg="addSp delSp modSp new mod modClrScheme chgLayout">
        <pc:chgData name="Byrne, Anne - REE-ERS" userId="71b8d2c7-a6b7-470f-93e8-8cf7ea03af57" providerId="ADAL" clId="{EA8CCDE2-C801-4F3A-BF05-9DB1FC620F55}" dt="2024-07-25T10:23:29.955" v="26763" actId="1076"/>
        <pc:sldMkLst>
          <pc:docMk/>
          <pc:sldMk cId="3315638352" sldId="1936"/>
        </pc:sldMkLst>
        <pc:spChg chg="mod ord">
          <ac:chgData name="Byrne, Anne - REE-ERS" userId="71b8d2c7-a6b7-470f-93e8-8cf7ea03af57" providerId="ADAL" clId="{EA8CCDE2-C801-4F3A-BF05-9DB1FC620F55}" dt="2024-07-25T10:23:00.691" v="26760" actId="1076"/>
          <ac:spMkLst>
            <pc:docMk/>
            <pc:sldMk cId="3315638352" sldId="1936"/>
            <ac:spMk id="2" creationId="{0FCC73D5-0689-D9D1-D766-08AB5ED18713}"/>
          </ac:spMkLst>
        </pc:spChg>
        <pc:spChg chg="del mod ord">
          <ac:chgData name="Byrne, Anne - REE-ERS" userId="71b8d2c7-a6b7-470f-93e8-8cf7ea03af57" providerId="ADAL" clId="{EA8CCDE2-C801-4F3A-BF05-9DB1FC620F55}" dt="2024-07-25T10:20:07.179" v="26676" actId="700"/>
          <ac:spMkLst>
            <pc:docMk/>
            <pc:sldMk cId="3315638352" sldId="1936"/>
            <ac:spMk id="3" creationId="{653E9A81-919D-94DB-F160-D683431904EF}"/>
          </ac:spMkLst>
        </pc:spChg>
        <pc:spChg chg="add mod ord">
          <ac:chgData name="Byrne, Anne - REE-ERS" userId="71b8d2c7-a6b7-470f-93e8-8cf7ea03af57" providerId="ADAL" clId="{EA8CCDE2-C801-4F3A-BF05-9DB1FC620F55}" dt="2024-07-25T10:23:29.955" v="26763" actId="1076"/>
          <ac:spMkLst>
            <pc:docMk/>
            <pc:sldMk cId="3315638352" sldId="1936"/>
            <ac:spMk id="4" creationId="{56555D6F-7C6D-1AA6-CF62-A0B56A8C2F26}"/>
          </ac:spMkLst>
        </pc:spChg>
        <pc:spChg chg="add del mod ord">
          <ac:chgData name="Byrne, Anne - REE-ERS" userId="71b8d2c7-a6b7-470f-93e8-8cf7ea03af57" providerId="ADAL" clId="{EA8CCDE2-C801-4F3A-BF05-9DB1FC620F55}" dt="2024-07-25T10:20:45.879" v="26712"/>
          <ac:spMkLst>
            <pc:docMk/>
            <pc:sldMk cId="3315638352" sldId="1936"/>
            <ac:spMk id="5" creationId="{E6B3271E-B870-D7F9-8ED8-FA7FDB435942}"/>
          </ac:spMkLst>
        </pc:spChg>
        <pc:graphicFrameChg chg="add mod modGraphic">
          <ac:chgData name="Byrne, Anne - REE-ERS" userId="71b8d2c7-a6b7-470f-93e8-8cf7ea03af57" providerId="ADAL" clId="{EA8CCDE2-C801-4F3A-BF05-9DB1FC620F55}" dt="2024-07-25T10:23:29.955" v="26763" actId="1076"/>
          <ac:graphicFrameMkLst>
            <pc:docMk/>
            <pc:sldMk cId="3315638352" sldId="1936"/>
            <ac:graphicFrameMk id="6" creationId="{674C3D87-5176-BBA7-5079-7CD0BE1F7D2D}"/>
          </ac:graphicFrameMkLst>
        </pc:graphicFrameChg>
      </pc:sldChg>
      <pc:sldChg chg="modSp new mod">
        <pc:chgData name="Byrne, Anne - REE-ERS" userId="71b8d2c7-a6b7-470f-93e8-8cf7ea03af57" providerId="ADAL" clId="{EA8CCDE2-C801-4F3A-BF05-9DB1FC620F55}" dt="2024-07-25T10:51:42.570" v="28131" actId="5793"/>
        <pc:sldMkLst>
          <pc:docMk/>
          <pc:sldMk cId="4172687743" sldId="1937"/>
        </pc:sldMkLst>
        <pc:spChg chg="mod">
          <ac:chgData name="Byrne, Anne - REE-ERS" userId="71b8d2c7-a6b7-470f-93e8-8cf7ea03af57" providerId="ADAL" clId="{EA8CCDE2-C801-4F3A-BF05-9DB1FC620F55}" dt="2024-07-25T10:28:42.280" v="27189" actId="20577"/>
          <ac:spMkLst>
            <pc:docMk/>
            <pc:sldMk cId="4172687743" sldId="1937"/>
            <ac:spMk id="2" creationId="{BA9BA70B-2E6E-E29D-196B-4813FD62BD70}"/>
          </ac:spMkLst>
        </pc:spChg>
        <pc:spChg chg="mod">
          <ac:chgData name="Byrne, Anne - REE-ERS" userId="71b8d2c7-a6b7-470f-93e8-8cf7ea03af57" providerId="ADAL" clId="{EA8CCDE2-C801-4F3A-BF05-9DB1FC620F55}" dt="2024-07-25T10:51:42.570" v="28131" actId="5793"/>
          <ac:spMkLst>
            <pc:docMk/>
            <pc:sldMk cId="4172687743" sldId="1937"/>
            <ac:spMk id="3" creationId="{2FB0B9B5-411A-5FDA-0A00-8C500A94E94E}"/>
          </ac:spMkLst>
        </pc:spChg>
      </pc:sldChg>
      <pc:sldChg chg="modSp new mod">
        <pc:chgData name="Byrne, Anne - REE-ERS" userId="71b8d2c7-a6b7-470f-93e8-8cf7ea03af57" providerId="ADAL" clId="{EA8CCDE2-C801-4F3A-BF05-9DB1FC620F55}" dt="2024-07-25T11:23:33.181" v="28275" actId="20577"/>
        <pc:sldMkLst>
          <pc:docMk/>
          <pc:sldMk cId="3206316684" sldId="1938"/>
        </pc:sldMkLst>
        <pc:spChg chg="mod">
          <ac:chgData name="Byrne, Anne - REE-ERS" userId="71b8d2c7-a6b7-470f-93e8-8cf7ea03af57" providerId="ADAL" clId="{EA8CCDE2-C801-4F3A-BF05-9DB1FC620F55}" dt="2024-07-25T11:22:43.718" v="28256" actId="20577"/>
          <ac:spMkLst>
            <pc:docMk/>
            <pc:sldMk cId="3206316684" sldId="1938"/>
            <ac:spMk id="2" creationId="{1522123F-444F-45D1-71C5-79C335FD8C69}"/>
          </ac:spMkLst>
        </pc:spChg>
        <pc:spChg chg="mod">
          <ac:chgData name="Byrne, Anne - REE-ERS" userId="71b8d2c7-a6b7-470f-93e8-8cf7ea03af57" providerId="ADAL" clId="{EA8CCDE2-C801-4F3A-BF05-9DB1FC620F55}" dt="2024-07-25T11:23:33.181" v="28275" actId="20577"/>
          <ac:spMkLst>
            <pc:docMk/>
            <pc:sldMk cId="3206316684" sldId="1938"/>
            <ac:spMk id="3" creationId="{2187819D-EB86-AF5F-3D4A-C298F5C42D3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FE565-F8B9-4817-8331-B637E0E1358D}" type="doc">
      <dgm:prSet loTypeId="urn:microsoft.com/office/officeart/2005/8/layout/pyramid3" loCatId="pyramid" qsTypeId="urn:microsoft.com/office/officeart/2005/8/quickstyle/simple1" qsCatId="simple" csTypeId="urn:microsoft.com/office/officeart/2005/8/colors/accent1_2" csCatId="accent1" phldr="1"/>
      <dgm:spPr/>
    </dgm:pt>
    <dgm:pt modelId="{C5CC8137-6628-4B4D-B750-BA0F805CD31C}">
      <dgm:prSet phldrT="[Text]"/>
      <dgm:spPr/>
      <dgm:t>
        <a:bodyPr/>
        <a:lstStyle/>
        <a:p>
          <a:r>
            <a:rPr lang="en-US" dirty="0"/>
            <a:t>Food</a:t>
          </a:r>
        </a:p>
      </dgm:t>
    </dgm:pt>
    <dgm:pt modelId="{17CC89CD-A22C-4A32-993F-8FF4BA6F3B4A}" type="parTrans" cxnId="{0DB34EEE-BA6F-40D7-8802-9E43BC43D353}">
      <dgm:prSet/>
      <dgm:spPr/>
      <dgm:t>
        <a:bodyPr/>
        <a:lstStyle/>
        <a:p>
          <a:endParaRPr lang="en-US"/>
        </a:p>
      </dgm:t>
    </dgm:pt>
    <dgm:pt modelId="{C417128D-1F03-4DAF-A29A-DDD9D7BE2387}" type="sibTrans" cxnId="{0DB34EEE-BA6F-40D7-8802-9E43BC43D353}">
      <dgm:prSet/>
      <dgm:spPr/>
      <dgm:t>
        <a:bodyPr/>
        <a:lstStyle/>
        <a:p>
          <a:endParaRPr lang="en-US"/>
        </a:p>
      </dgm:t>
    </dgm:pt>
    <dgm:pt modelId="{A596CED3-C24B-43F9-8411-8F1EA162A1C3}">
      <dgm:prSet phldrT="[Text]"/>
      <dgm:spPr/>
      <dgm:t>
        <a:bodyPr/>
        <a:lstStyle/>
        <a:p>
          <a:r>
            <a:rPr lang="en-US" dirty="0"/>
            <a:t>Food at Home</a:t>
          </a:r>
        </a:p>
      </dgm:t>
    </dgm:pt>
    <dgm:pt modelId="{A68F9F9C-A60F-4E1D-84C9-34121F37F126}" type="parTrans" cxnId="{F208EC61-4B14-48F3-A9C5-610C4B766B0A}">
      <dgm:prSet/>
      <dgm:spPr/>
      <dgm:t>
        <a:bodyPr/>
        <a:lstStyle/>
        <a:p>
          <a:endParaRPr lang="en-US"/>
        </a:p>
      </dgm:t>
    </dgm:pt>
    <dgm:pt modelId="{FBC48C2A-AAFF-44E3-853C-2B3D880B7745}" type="sibTrans" cxnId="{F208EC61-4B14-48F3-A9C5-610C4B766B0A}">
      <dgm:prSet/>
      <dgm:spPr/>
      <dgm:t>
        <a:bodyPr/>
        <a:lstStyle/>
        <a:p>
          <a:endParaRPr lang="en-US"/>
        </a:p>
      </dgm:t>
    </dgm:pt>
    <dgm:pt modelId="{FDF0D157-9D2A-448E-8BCA-9B487ECE2367}">
      <dgm:prSet phldrT="[Text]"/>
      <dgm:spPr/>
      <dgm:t>
        <a:bodyPr/>
        <a:lstStyle/>
        <a:p>
          <a:r>
            <a:rPr lang="en-US" dirty="0"/>
            <a:t>Produce</a:t>
          </a:r>
        </a:p>
      </dgm:t>
    </dgm:pt>
    <dgm:pt modelId="{6908A710-8A9A-4DA7-B39A-9D52346C1510}" type="parTrans" cxnId="{9B7F0A06-4B86-4A7F-9989-EF73B1D1252B}">
      <dgm:prSet/>
      <dgm:spPr/>
      <dgm:t>
        <a:bodyPr/>
        <a:lstStyle/>
        <a:p>
          <a:endParaRPr lang="en-US"/>
        </a:p>
      </dgm:t>
    </dgm:pt>
    <dgm:pt modelId="{665FDAE9-90CE-4E8B-BD3A-3010AB5B5664}" type="sibTrans" cxnId="{9B7F0A06-4B86-4A7F-9989-EF73B1D1252B}">
      <dgm:prSet/>
      <dgm:spPr/>
      <dgm:t>
        <a:bodyPr/>
        <a:lstStyle/>
        <a:p>
          <a:endParaRPr lang="en-US"/>
        </a:p>
      </dgm:t>
    </dgm:pt>
    <dgm:pt modelId="{B57C3F51-4BA2-48EB-82C5-D13DF75FC8FC}">
      <dgm:prSet phldrT="[Text]"/>
      <dgm:spPr/>
      <dgm:t>
        <a:bodyPr/>
        <a:lstStyle/>
        <a:p>
          <a:r>
            <a:rPr lang="en-US" dirty="0"/>
            <a:t>Citrus</a:t>
          </a:r>
        </a:p>
      </dgm:t>
    </dgm:pt>
    <dgm:pt modelId="{7038DF27-CEC8-48D6-9229-D3E49FAC7DBB}" type="parTrans" cxnId="{C1B9B606-5CD3-4099-972E-86915C22CA45}">
      <dgm:prSet/>
      <dgm:spPr/>
      <dgm:t>
        <a:bodyPr/>
        <a:lstStyle/>
        <a:p>
          <a:endParaRPr lang="en-US"/>
        </a:p>
      </dgm:t>
    </dgm:pt>
    <dgm:pt modelId="{658B3505-4F7C-4795-B932-2640A0313277}" type="sibTrans" cxnId="{C1B9B606-5CD3-4099-972E-86915C22CA45}">
      <dgm:prSet/>
      <dgm:spPr/>
      <dgm:t>
        <a:bodyPr/>
        <a:lstStyle/>
        <a:p>
          <a:endParaRPr lang="en-US"/>
        </a:p>
      </dgm:t>
    </dgm:pt>
    <dgm:pt modelId="{74E48873-004B-445C-9EFD-CD2E87036CF3}">
      <dgm:prSet phldrT="[Text]"/>
      <dgm:spPr/>
      <dgm:t>
        <a:bodyPr/>
        <a:lstStyle/>
        <a:p>
          <a:r>
            <a:rPr lang="en-US" dirty="0"/>
            <a:t>Oranges</a:t>
          </a:r>
        </a:p>
      </dgm:t>
    </dgm:pt>
    <dgm:pt modelId="{7CA4E8AA-76E7-47C7-9D00-4C51E2A4D5C4}" type="parTrans" cxnId="{7FC41C24-6EF2-4250-BCD3-3A683B27A108}">
      <dgm:prSet/>
      <dgm:spPr/>
      <dgm:t>
        <a:bodyPr/>
        <a:lstStyle/>
        <a:p>
          <a:endParaRPr lang="en-US"/>
        </a:p>
      </dgm:t>
    </dgm:pt>
    <dgm:pt modelId="{3CA7EC2E-1DAB-4B0F-B474-7F3695E99EAE}" type="sibTrans" cxnId="{7FC41C24-6EF2-4250-BCD3-3A683B27A108}">
      <dgm:prSet/>
      <dgm:spPr/>
      <dgm:t>
        <a:bodyPr/>
        <a:lstStyle/>
        <a:p>
          <a:endParaRPr lang="en-US"/>
        </a:p>
      </dgm:t>
    </dgm:pt>
    <dgm:pt modelId="{0B9BB675-3763-46C3-B953-533BDDC91B66}">
      <dgm:prSet phldrT="[Text]"/>
      <dgm:spPr/>
      <dgm:t>
        <a:bodyPr/>
        <a:lstStyle/>
        <a:p>
          <a:r>
            <a:rPr lang="en-US" dirty="0"/>
            <a:t>…</a:t>
          </a:r>
        </a:p>
      </dgm:t>
    </dgm:pt>
    <dgm:pt modelId="{0080D7FA-3B22-4EB1-99AD-5E11B64C5933}" type="parTrans" cxnId="{E9D790F3-4637-49E6-9D5F-363208F7AFB4}">
      <dgm:prSet/>
      <dgm:spPr/>
      <dgm:t>
        <a:bodyPr/>
        <a:lstStyle/>
        <a:p>
          <a:endParaRPr lang="en-US"/>
        </a:p>
      </dgm:t>
    </dgm:pt>
    <dgm:pt modelId="{90B52D86-6702-48D9-8AA0-500DA5B35D88}" type="sibTrans" cxnId="{E9D790F3-4637-49E6-9D5F-363208F7AFB4}">
      <dgm:prSet/>
      <dgm:spPr/>
      <dgm:t>
        <a:bodyPr/>
        <a:lstStyle/>
        <a:p>
          <a:endParaRPr lang="en-US"/>
        </a:p>
      </dgm:t>
    </dgm:pt>
    <dgm:pt modelId="{5EB62E13-1A31-41CA-BA97-8C217169B3CB}" type="pres">
      <dgm:prSet presAssocID="{41FFE565-F8B9-4817-8331-B637E0E1358D}" presName="Name0" presStyleCnt="0">
        <dgm:presLayoutVars>
          <dgm:dir/>
          <dgm:animLvl val="lvl"/>
          <dgm:resizeHandles val="exact"/>
        </dgm:presLayoutVars>
      </dgm:prSet>
      <dgm:spPr/>
    </dgm:pt>
    <dgm:pt modelId="{FF19CD36-45F5-47BE-9397-B3511F099D83}" type="pres">
      <dgm:prSet presAssocID="{C5CC8137-6628-4B4D-B750-BA0F805CD31C}" presName="Name8" presStyleCnt="0"/>
      <dgm:spPr/>
    </dgm:pt>
    <dgm:pt modelId="{F1D42A22-C13A-4C96-B618-886073BBD16B}" type="pres">
      <dgm:prSet presAssocID="{C5CC8137-6628-4B4D-B750-BA0F805CD31C}" presName="level" presStyleLbl="node1" presStyleIdx="0" presStyleCnt="6">
        <dgm:presLayoutVars>
          <dgm:chMax val="1"/>
          <dgm:bulletEnabled val="1"/>
        </dgm:presLayoutVars>
      </dgm:prSet>
      <dgm:spPr/>
    </dgm:pt>
    <dgm:pt modelId="{5B82DD67-48BF-4D59-95B2-239502FDFBC2}" type="pres">
      <dgm:prSet presAssocID="{C5CC8137-6628-4B4D-B750-BA0F805CD31C}" presName="levelTx" presStyleLbl="revTx" presStyleIdx="0" presStyleCnt="0">
        <dgm:presLayoutVars>
          <dgm:chMax val="1"/>
          <dgm:bulletEnabled val="1"/>
        </dgm:presLayoutVars>
      </dgm:prSet>
      <dgm:spPr/>
    </dgm:pt>
    <dgm:pt modelId="{007588A2-406E-4C1B-AE57-F338886B43F9}" type="pres">
      <dgm:prSet presAssocID="{A596CED3-C24B-43F9-8411-8F1EA162A1C3}" presName="Name8" presStyleCnt="0"/>
      <dgm:spPr/>
    </dgm:pt>
    <dgm:pt modelId="{00DB1B02-1926-42AB-A6A2-54FB7EB71CFF}" type="pres">
      <dgm:prSet presAssocID="{A596CED3-C24B-43F9-8411-8F1EA162A1C3}" presName="level" presStyleLbl="node1" presStyleIdx="1" presStyleCnt="6">
        <dgm:presLayoutVars>
          <dgm:chMax val="1"/>
          <dgm:bulletEnabled val="1"/>
        </dgm:presLayoutVars>
      </dgm:prSet>
      <dgm:spPr/>
    </dgm:pt>
    <dgm:pt modelId="{314848D4-FCAE-4F28-ADD2-0C1E35C3247A}" type="pres">
      <dgm:prSet presAssocID="{A596CED3-C24B-43F9-8411-8F1EA162A1C3}" presName="levelTx" presStyleLbl="revTx" presStyleIdx="0" presStyleCnt="0">
        <dgm:presLayoutVars>
          <dgm:chMax val="1"/>
          <dgm:bulletEnabled val="1"/>
        </dgm:presLayoutVars>
      </dgm:prSet>
      <dgm:spPr/>
    </dgm:pt>
    <dgm:pt modelId="{BCE61372-A095-4FF2-8706-D5E548FBF43C}" type="pres">
      <dgm:prSet presAssocID="{FDF0D157-9D2A-448E-8BCA-9B487ECE2367}" presName="Name8" presStyleCnt="0"/>
      <dgm:spPr/>
    </dgm:pt>
    <dgm:pt modelId="{5A878E33-37E7-4A9D-88CB-CCF27D361DD9}" type="pres">
      <dgm:prSet presAssocID="{FDF0D157-9D2A-448E-8BCA-9B487ECE2367}" presName="level" presStyleLbl="node1" presStyleIdx="2" presStyleCnt="6">
        <dgm:presLayoutVars>
          <dgm:chMax val="1"/>
          <dgm:bulletEnabled val="1"/>
        </dgm:presLayoutVars>
      </dgm:prSet>
      <dgm:spPr/>
    </dgm:pt>
    <dgm:pt modelId="{EB304CDC-D623-417D-B094-C350084D01B9}" type="pres">
      <dgm:prSet presAssocID="{FDF0D157-9D2A-448E-8BCA-9B487ECE2367}" presName="levelTx" presStyleLbl="revTx" presStyleIdx="0" presStyleCnt="0">
        <dgm:presLayoutVars>
          <dgm:chMax val="1"/>
          <dgm:bulletEnabled val="1"/>
        </dgm:presLayoutVars>
      </dgm:prSet>
      <dgm:spPr/>
    </dgm:pt>
    <dgm:pt modelId="{171518C1-B828-4E0F-81C9-531D11BEEC26}" type="pres">
      <dgm:prSet presAssocID="{B57C3F51-4BA2-48EB-82C5-D13DF75FC8FC}" presName="Name8" presStyleCnt="0"/>
      <dgm:spPr/>
    </dgm:pt>
    <dgm:pt modelId="{9CA90C59-3067-4B97-92AD-A911463A9D06}" type="pres">
      <dgm:prSet presAssocID="{B57C3F51-4BA2-48EB-82C5-D13DF75FC8FC}" presName="level" presStyleLbl="node1" presStyleIdx="3" presStyleCnt="6">
        <dgm:presLayoutVars>
          <dgm:chMax val="1"/>
          <dgm:bulletEnabled val="1"/>
        </dgm:presLayoutVars>
      </dgm:prSet>
      <dgm:spPr/>
    </dgm:pt>
    <dgm:pt modelId="{8A1C95FB-D1B4-45AA-A174-9CCC75E232B9}" type="pres">
      <dgm:prSet presAssocID="{B57C3F51-4BA2-48EB-82C5-D13DF75FC8FC}" presName="levelTx" presStyleLbl="revTx" presStyleIdx="0" presStyleCnt="0">
        <dgm:presLayoutVars>
          <dgm:chMax val="1"/>
          <dgm:bulletEnabled val="1"/>
        </dgm:presLayoutVars>
      </dgm:prSet>
      <dgm:spPr/>
    </dgm:pt>
    <dgm:pt modelId="{45EBCCE1-0622-4D27-862D-D28A1B83D2C5}" type="pres">
      <dgm:prSet presAssocID="{74E48873-004B-445C-9EFD-CD2E87036CF3}" presName="Name8" presStyleCnt="0"/>
      <dgm:spPr/>
    </dgm:pt>
    <dgm:pt modelId="{852089DD-40DE-4F36-BF11-F5BBEFE349C5}" type="pres">
      <dgm:prSet presAssocID="{74E48873-004B-445C-9EFD-CD2E87036CF3}" presName="level" presStyleLbl="node1" presStyleIdx="4" presStyleCnt="6">
        <dgm:presLayoutVars>
          <dgm:chMax val="1"/>
          <dgm:bulletEnabled val="1"/>
        </dgm:presLayoutVars>
      </dgm:prSet>
      <dgm:spPr/>
    </dgm:pt>
    <dgm:pt modelId="{3B7126CB-13F3-443F-9E08-857CB779FDD6}" type="pres">
      <dgm:prSet presAssocID="{74E48873-004B-445C-9EFD-CD2E87036CF3}" presName="levelTx" presStyleLbl="revTx" presStyleIdx="0" presStyleCnt="0">
        <dgm:presLayoutVars>
          <dgm:chMax val="1"/>
          <dgm:bulletEnabled val="1"/>
        </dgm:presLayoutVars>
      </dgm:prSet>
      <dgm:spPr/>
    </dgm:pt>
    <dgm:pt modelId="{D6BD4C33-1CFF-4A70-B21B-32FFEDFB64F3}" type="pres">
      <dgm:prSet presAssocID="{0B9BB675-3763-46C3-B953-533BDDC91B66}" presName="Name8" presStyleCnt="0"/>
      <dgm:spPr/>
    </dgm:pt>
    <dgm:pt modelId="{FEA801DF-E1DC-4DCF-8ADE-F15540EC97D7}" type="pres">
      <dgm:prSet presAssocID="{0B9BB675-3763-46C3-B953-533BDDC91B66}" presName="level" presStyleLbl="node1" presStyleIdx="5" presStyleCnt="6">
        <dgm:presLayoutVars>
          <dgm:chMax val="1"/>
          <dgm:bulletEnabled val="1"/>
        </dgm:presLayoutVars>
      </dgm:prSet>
      <dgm:spPr/>
    </dgm:pt>
    <dgm:pt modelId="{D5AE5E57-32BF-4552-9551-2DD44F95EA6F}" type="pres">
      <dgm:prSet presAssocID="{0B9BB675-3763-46C3-B953-533BDDC91B66}" presName="levelTx" presStyleLbl="revTx" presStyleIdx="0" presStyleCnt="0">
        <dgm:presLayoutVars>
          <dgm:chMax val="1"/>
          <dgm:bulletEnabled val="1"/>
        </dgm:presLayoutVars>
      </dgm:prSet>
      <dgm:spPr/>
    </dgm:pt>
  </dgm:ptLst>
  <dgm:cxnLst>
    <dgm:cxn modelId="{5A4F6C00-9573-48C6-9D9B-AE773D3BC214}" type="presOf" srcId="{A596CED3-C24B-43F9-8411-8F1EA162A1C3}" destId="{00DB1B02-1926-42AB-A6A2-54FB7EB71CFF}" srcOrd="0" destOrd="0" presId="urn:microsoft.com/office/officeart/2005/8/layout/pyramid3"/>
    <dgm:cxn modelId="{0E34E300-2992-4262-80BB-E106B7D59C31}" type="presOf" srcId="{0B9BB675-3763-46C3-B953-533BDDC91B66}" destId="{FEA801DF-E1DC-4DCF-8ADE-F15540EC97D7}" srcOrd="0" destOrd="0" presId="urn:microsoft.com/office/officeart/2005/8/layout/pyramid3"/>
    <dgm:cxn modelId="{9B7F0A06-4B86-4A7F-9989-EF73B1D1252B}" srcId="{41FFE565-F8B9-4817-8331-B637E0E1358D}" destId="{FDF0D157-9D2A-448E-8BCA-9B487ECE2367}" srcOrd="2" destOrd="0" parTransId="{6908A710-8A9A-4DA7-B39A-9D52346C1510}" sibTransId="{665FDAE9-90CE-4E8B-BD3A-3010AB5B5664}"/>
    <dgm:cxn modelId="{C1B9B606-5CD3-4099-972E-86915C22CA45}" srcId="{41FFE565-F8B9-4817-8331-B637E0E1358D}" destId="{B57C3F51-4BA2-48EB-82C5-D13DF75FC8FC}" srcOrd="3" destOrd="0" parTransId="{7038DF27-CEC8-48D6-9229-D3E49FAC7DBB}" sibTransId="{658B3505-4F7C-4795-B932-2640A0313277}"/>
    <dgm:cxn modelId="{A9FB3F0E-81F1-4238-B648-02E054659A2E}" type="presOf" srcId="{FDF0D157-9D2A-448E-8BCA-9B487ECE2367}" destId="{5A878E33-37E7-4A9D-88CB-CCF27D361DD9}" srcOrd="0" destOrd="0" presId="urn:microsoft.com/office/officeart/2005/8/layout/pyramid3"/>
    <dgm:cxn modelId="{5DECC60E-3190-486F-ABC8-E5EB63D9633E}" type="presOf" srcId="{0B9BB675-3763-46C3-B953-533BDDC91B66}" destId="{D5AE5E57-32BF-4552-9551-2DD44F95EA6F}" srcOrd="1" destOrd="0" presId="urn:microsoft.com/office/officeart/2005/8/layout/pyramid3"/>
    <dgm:cxn modelId="{7FC41C24-6EF2-4250-BCD3-3A683B27A108}" srcId="{41FFE565-F8B9-4817-8331-B637E0E1358D}" destId="{74E48873-004B-445C-9EFD-CD2E87036CF3}" srcOrd="4" destOrd="0" parTransId="{7CA4E8AA-76E7-47C7-9D00-4C51E2A4D5C4}" sibTransId="{3CA7EC2E-1DAB-4B0F-B474-7F3695E99EAE}"/>
    <dgm:cxn modelId="{59315324-6AC1-4AEB-8ED3-BA47938C018B}" type="presOf" srcId="{B57C3F51-4BA2-48EB-82C5-D13DF75FC8FC}" destId="{8A1C95FB-D1B4-45AA-A174-9CCC75E232B9}" srcOrd="1" destOrd="0" presId="urn:microsoft.com/office/officeart/2005/8/layout/pyramid3"/>
    <dgm:cxn modelId="{C521D526-2ED1-4679-A313-E4E60473C5E4}" type="presOf" srcId="{74E48873-004B-445C-9EFD-CD2E87036CF3}" destId="{852089DD-40DE-4F36-BF11-F5BBEFE349C5}" srcOrd="0" destOrd="0" presId="urn:microsoft.com/office/officeart/2005/8/layout/pyramid3"/>
    <dgm:cxn modelId="{41D6312D-8443-47F7-B4AA-4DD390FC1981}" type="presOf" srcId="{74E48873-004B-445C-9EFD-CD2E87036CF3}" destId="{3B7126CB-13F3-443F-9E08-857CB779FDD6}" srcOrd="1" destOrd="0" presId="urn:microsoft.com/office/officeart/2005/8/layout/pyramid3"/>
    <dgm:cxn modelId="{B1910731-3700-4D47-8DE3-246F1A7B0F13}" type="presOf" srcId="{C5CC8137-6628-4B4D-B750-BA0F805CD31C}" destId="{F1D42A22-C13A-4C96-B618-886073BBD16B}" srcOrd="0" destOrd="0" presId="urn:microsoft.com/office/officeart/2005/8/layout/pyramid3"/>
    <dgm:cxn modelId="{9525003F-325A-45AE-8364-FC0656931C8B}" type="presOf" srcId="{B57C3F51-4BA2-48EB-82C5-D13DF75FC8FC}" destId="{9CA90C59-3067-4B97-92AD-A911463A9D06}" srcOrd="0" destOrd="0" presId="urn:microsoft.com/office/officeart/2005/8/layout/pyramid3"/>
    <dgm:cxn modelId="{F208EC61-4B14-48F3-A9C5-610C4B766B0A}" srcId="{41FFE565-F8B9-4817-8331-B637E0E1358D}" destId="{A596CED3-C24B-43F9-8411-8F1EA162A1C3}" srcOrd="1" destOrd="0" parTransId="{A68F9F9C-A60F-4E1D-84C9-34121F37F126}" sibTransId="{FBC48C2A-AAFF-44E3-853C-2B3D880B7745}"/>
    <dgm:cxn modelId="{A99AD568-564B-48C4-BD09-418A4574E9F3}" type="presOf" srcId="{C5CC8137-6628-4B4D-B750-BA0F805CD31C}" destId="{5B82DD67-48BF-4D59-95B2-239502FDFBC2}" srcOrd="1" destOrd="0" presId="urn:microsoft.com/office/officeart/2005/8/layout/pyramid3"/>
    <dgm:cxn modelId="{AC6D5590-5303-4D95-A16F-CE1BFA68759B}" type="presOf" srcId="{41FFE565-F8B9-4817-8331-B637E0E1358D}" destId="{5EB62E13-1A31-41CA-BA97-8C217169B3CB}" srcOrd="0" destOrd="0" presId="urn:microsoft.com/office/officeart/2005/8/layout/pyramid3"/>
    <dgm:cxn modelId="{F828689D-109D-477B-9CAD-60122D569BBF}" type="presOf" srcId="{FDF0D157-9D2A-448E-8BCA-9B487ECE2367}" destId="{EB304CDC-D623-417D-B094-C350084D01B9}" srcOrd="1" destOrd="0" presId="urn:microsoft.com/office/officeart/2005/8/layout/pyramid3"/>
    <dgm:cxn modelId="{0DB34EEE-BA6F-40D7-8802-9E43BC43D353}" srcId="{41FFE565-F8B9-4817-8331-B637E0E1358D}" destId="{C5CC8137-6628-4B4D-B750-BA0F805CD31C}" srcOrd="0" destOrd="0" parTransId="{17CC89CD-A22C-4A32-993F-8FF4BA6F3B4A}" sibTransId="{C417128D-1F03-4DAF-A29A-DDD9D7BE2387}"/>
    <dgm:cxn modelId="{CFB678EE-A52A-4E66-BA56-8D5B60CADFDB}" type="presOf" srcId="{A596CED3-C24B-43F9-8411-8F1EA162A1C3}" destId="{314848D4-FCAE-4F28-ADD2-0C1E35C3247A}" srcOrd="1" destOrd="0" presId="urn:microsoft.com/office/officeart/2005/8/layout/pyramid3"/>
    <dgm:cxn modelId="{E9D790F3-4637-49E6-9D5F-363208F7AFB4}" srcId="{41FFE565-F8B9-4817-8331-B637E0E1358D}" destId="{0B9BB675-3763-46C3-B953-533BDDC91B66}" srcOrd="5" destOrd="0" parTransId="{0080D7FA-3B22-4EB1-99AD-5E11B64C5933}" sibTransId="{90B52D86-6702-48D9-8AA0-500DA5B35D88}"/>
    <dgm:cxn modelId="{125F820F-1A54-45DC-8769-C26A5717AA65}" type="presParOf" srcId="{5EB62E13-1A31-41CA-BA97-8C217169B3CB}" destId="{FF19CD36-45F5-47BE-9397-B3511F099D83}" srcOrd="0" destOrd="0" presId="urn:microsoft.com/office/officeart/2005/8/layout/pyramid3"/>
    <dgm:cxn modelId="{49CD4F0E-EACB-4B69-82A4-A3D528FD9AEC}" type="presParOf" srcId="{FF19CD36-45F5-47BE-9397-B3511F099D83}" destId="{F1D42A22-C13A-4C96-B618-886073BBD16B}" srcOrd="0" destOrd="0" presId="urn:microsoft.com/office/officeart/2005/8/layout/pyramid3"/>
    <dgm:cxn modelId="{8BD0E06B-603F-4062-950B-6CB080753D9B}" type="presParOf" srcId="{FF19CD36-45F5-47BE-9397-B3511F099D83}" destId="{5B82DD67-48BF-4D59-95B2-239502FDFBC2}" srcOrd="1" destOrd="0" presId="urn:microsoft.com/office/officeart/2005/8/layout/pyramid3"/>
    <dgm:cxn modelId="{F0B79382-6ADE-40A6-A7D7-A66EE4666810}" type="presParOf" srcId="{5EB62E13-1A31-41CA-BA97-8C217169B3CB}" destId="{007588A2-406E-4C1B-AE57-F338886B43F9}" srcOrd="1" destOrd="0" presId="urn:microsoft.com/office/officeart/2005/8/layout/pyramid3"/>
    <dgm:cxn modelId="{43D1960F-FF02-4231-989D-54004D3A6C09}" type="presParOf" srcId="{007588A2-406E-4C1B-AE57-F338886B43F9}" destId="{00DB1B02-1926-42AB-A6A2-54FB7EB71CFF}" srcOrd="0" destOrd="0" presId="urn:microsoft.com/office/officeart/2005/8/layout/pyramid3"/>
    <dgm:cxn modelId="{6B4B6F22-9682-486A-B546-E13040BF83B7}" type="presParOf" srcId="{007588A2-406E-4C1B-AE57-F338886B43F9}" destId="{314848D4-FCAE-4F28-ADD2-0C1E35C3247A}" srcOrd="1" destOrd="0" presId="urn:microsoft.com/office/officeart/2005/8/layout/pyramid3"/>
    <dgm:cxn modelId="{3F2A7E87-51C4-4D3F-BE65-17E1B2FE66A1}" type="presParOf" srcId="{5EB62E13-1A31-41CA-BA97-8C217169B3CB}" destId="{BCE61372-A095-4FF2-8706-D5E548FBF43C}" srcOrd="2" destOrd="0" presId="urn:microsoft.com/office/officeart/2005/8/layout/pyramid3"/>
    <dgm:cxn modelId="{4CE88809-F99C-4160-A328-F31CBD9CF5C9}" type="presParOf" srcId="{BCE61372-A095-4FF2-8706-D5E548FBF43C}" destId="{5A878E33-37E7-4A9D-88CB-CCF27D361DD9}" srcOrd="0" destOrd="0" presId="urn:microsoft.com/office/officeart/2005/8/layout/pyramid3"/>
    <dgm:cxn modelId="{016426BD-91E9-44A1-9131-E50335B12A5F}" type="presParOf" srcId="{BCE61372-A095-4FF2-8706-D5E548FBF43C}" destId="{EB304CDC-D623-417D-B094-C350084D01B9}" srcOrd="1" destOrd="0" presId="urn:microsoft.com/office/officeart/2005/8/layout/pyramid3"/>
    <dgm:cxn modelId="{54A1339A-0087-4A76-B640-6B4230B44745}" type="presParOf" srcId="{5EB62E13-1A31-41CA-BA97-8C217169B3CB}" destId="{171518C1-B828-4E0F-81C9-531D11BEEC26}" srcOrd="3" destOrd="0" presId="urn:microsoft.com/office/officeart/2005/8/layout/pyramid3"/>
    <dgm:cxn modelId="{6945F2CA-10DB-4D85-94F4-44A0D6DB6D6F}" type="presParOf" srcId="{171518C1-B828-4E0F-81C9-531D11BEEC26}" destId="{9CA90C59-3067-4B97-92AD-A911463A9D06}" srcOrd="0" destOrd="0" presId="urn:microsoft.com/office/officeart/2005/8/layout/pyramid3"/>
    <dgm:cxn modelId="{F1AFA309-F9ED-4CB5-A6E9-A148FC300249}" type="presParOf" srcId="{171518C1-B828-4E0F-81C9-531D11BEEC26}" destId="{8A1C95FB-D1B4-45AA-A174-9CCC75E232B9}" srcOrd="1" destOrd="0" presId="urn:microsoft.com/office/officeart/2005/8/layout/pyramid3"/>
    <dgm:cxn modelId="{76F8C8E9-C4EC-465C-B31F-0DD279240DD1}" type="presParOf" srcId="{5EB62E13-1A31-41CA-BA97-8C217169B3CB}" destId="{45EBCCE1-0622-4D27-862D-D28A1B83D2C5}" srcOrd="4" destOrd="0" presId="urn:microsoft.com/office/officeart/2005/8/layout/pyramid3"/>
    <dgm:cxn modelId="{12957558-DD5E-46D6-BB9F-147FE755648F}" type="presParOf" srcId="{45EBCCE1-0622-4D27-862D-D28A1B83D2C5}" destId="{852089DD-40DE-4F36-BF11-F5BBEFE349C5}" srcOrd="0" destOrd="0" presId="urn:microsoft.com/office/officeart/2005/8/layout/pyramid3"/>
    <dgm:cxn modelId="{76A21D67-833A-4E10-B893-3BACF599A075}" type="presParOf" srcId="{45EBCCE1-0622-4D27-862D-D28A1B83D2C5}" destId="{3B7126CB-13F3-443F-9E08-857CB779FDD6}" srcOrd="1" destOrd="0" presId="urn:microsoft.com/office/officeart/2005/8/layout/pyramid3"/>
    <dgm:cxn modelId="{635C53B3-F2A4-4BBE-B05A-8743E27AA8B0}" type="presParOf" srcId="{5EB62E13-1A31-41CA-BA97-8C217169B3CB}" destId="{D6BD4C33-1CFF-4A70-B21B-32FFEDFB64F3}" srcOrd="5" destOrd="0" presId="urn:microsoft.com/office/officeart/2005/8/layout/pyramid3"/>
    <dgm:cxn modelId="{58CFD782-6CCC-4D19-82D8-75E30CBD9D37}" type="presParOf" srcId="{D6BD4C33-1CFF-4A70-B21B-32FFEDFB64F3}" destId="{FEA801DF-E1DC-4DCF-8ADE-F15540EC97D7}" srcOrd="0" destOrd="0" presId="urn:microsoft.com/office/officeart/2005/8/layout/pyramid3"/>
    <dgm:cxn modelId="{FD1F4523-F883-4CD7-84C4-E02DAEC0A60F}" type="presParOf" srcId="{D6BD4C33-1CFF-4A70-B21B-32FFEDFB64F3}" destId="{D5AE5E57-32BF-4552-9551-2DD44F95EA6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FE565-F8B9-4817-8331-B637E0E1358D}" type="doc">
      <dgm:prSet loTypeId="urn:microsoft.com/office/officeart/2005/8/layout/pyramid3" loCatId="pyramid" qsTypeId="urn:microsoft.com/office/officeart/2005/8/quickstyle/simple1" qsCatId="simple" csTypeId="urn:microsoft.com/office/officeart/2005/8/colors/accent1_2" csCatId="accent1" phldr="1"/>
      <dgm:spPr/>
    </dgm:pt>
    <dgm:pt modelId="{C5CC8137-6628-4B4D-B750-BA0F805CD31C}">
      <dgm:prSet phldrT="[Text]"/>
      <dgm:spPr/>
      <dgm:t>
        <a:bodyPr/>
        <a:lstStyle/>
        <a:p>
          <a:r>
            <a:rPr lang="en-US" dirty="0"/>
            <a:t>Food</a:t>
          </a:r>
        </a:p>
      </dgm:t>
    </dgm:pt>
    <dgm:pt modelId="{17CC89CD-A22C-4A32-993F-8FF4BA6F3B4A}" type="parTrans" cxnId="{0DB34EEE-BA6F-40D7-8802-9E43BC43D353}">
      <dgm:prSet/>
      <dgm:spPr/>
      <dgm:t>
        <a:bodyPr/>
        <a:lstStyle/>
        <a:p>
          <a:endParaRPr lang="en-US"/>
        </a:p>
      </dgm:t>
    </dgm:pt>
    <dgm:pt modelId="{C417128D-1F03-4DAF-A29A-DDD9D7BE2387}" type="sibTrans" cxnId="{0DB34EEE-BA6F-40D7-8802-9E43BC43D353}">
      <dgm:prSet/>
      <dgm:spPr/>
      <dgm:t>
        <a:bodyPr/>
        <a:lstStyle/>
        <a:p>
          <a:endParaRPr lang="en-US"/>
        </a:p>
      </dgm:t>
    </dgm:pt>
    <dgm:pt modelId="{A596CED3-C24B-43F9-8411-8F1EA162A1C3}">
      <dgm:prSet phldrT="[Text]"/>
      <dgm:spPr/>
      <dgm:t>
        <a:bodyPr/>
        <a:lstStyle/>
        <a:p>
          <a:r>
            <a:rPr lang="en-US" dirty="0"/>
            <a:t>Food at Home</a:t>
          </a:r>
        </a:p>
      </dgm:t>
    </dgm:pt>
    <dgm:pt modelId="{A68F9F9C-A60F-4E1D-84C9-34121F37F126}" type="parTrans" cxnId="{F208EC61-4B14-48F3-A9C5-610C4B766B0A}">
      <dgm:prSet/>
      <dgm:spPr/>
      <dgm:t>
        <a:bodyPr/>
        <a:lstStyle/>
        <a:p>
          <a:endParaRPr lang="en-US"/>
        </a:p>
      </dgm:t>
    </dgm:pt>
    <dgm:pt modelId="{FBC48C2A-AAFF-44E3-853C-2B3D880B7745}" type="sibTrans" cxnId="{F208EC61-4B14-48F3-A9C5-610C4B766B0A}">
      <dgm:prSet/>
      <dgm:spPr/>
      <dgm:t>
        <a:bodyPr/>
        <a:lstStyle/>
        <a:p>
          <a:endParaRPr lang="en-US"/>
        </a:p>
      </dgm:t>
    </dgm:pt>
    <dgm:pt modelId="{FDF0D157-9D2A-448E-8BCA-9B487ECE2367}">
      <dgm:prSet phldrT="[Text]"/>
      <dgm:spPr/>
      <dgm:t>
        <a:bodyPr/>
        <a:lstStyle/>
        <a:p>
          <a:r>
            <a:rPr lang="en-US" dirty="0"/>
            <a:t>Produce</a:t>
          </a:r>
        </a:p>
      </dgm:t>
    </dgm:pt>
    <dgm:pt modelId="{6908A710-8A9A-4DA7-B39A-9D52346C1510}" type="parTrans" cxnId="{9B7F0A06-4B86-4A7F-9989-EF73B1D1252B}">
      <dgm:prSet/>
      <dgm:spPr/>
      <dgm:t>
        <a:bodyPr/>
        <a:lstStyle/>
        <a:p>
          <a:endParaRPr lang="en-US"/>
        </a:p>
      </dgm:t>
    </dgm:pt>
    <dgm:pt modelId="{665FDAE9-90CE-4E8B-BD3A-3010AB5B5664}" type="sibTrans" cxnId="{9B7F0A06-4B86-4A7F-9989-EF73B1D1252B}">
      <dgm:prSet/>
      <dgm:spPr/>
      <dgm:t>
        <a:bodyPr/>
        <a:lstStyle/>
        <a:p>
          <a:endParaRPr lang="en-US"/>
        </a:p>
      </dgm:t>
    </dgm:pt>
    <dgm:pt modelId="{B57C3F51-4BA2-48EB-82C5-D13DF75FC8FC}">
      <dgm:prSet phldrT="[Text]"/>
      <dgm:spPr/>
      <dgm:t>
        <a:bodyPr/>
        <a:lstStyle/>
        <a:p>
          <a:r>
            <a:rPr lang="en-US" dirty="0"/>
            <a:t>Citrus</a:t>
          </a:r>
        </a:p>
      </dgm:t>
    </dgm:pt>
    <dgm:pt modelId="{7038DF27-CEC8-48D6-9229-D3E49FAC7DBB}" type="parTrans" cxnId="{C1B9B606-5CD3-4099-972E-86915C22CA45}">
      <dgm:prSet/>
      <dgm:spPr/>
      <dgm:t>
        <a:bodyPr/>
        <a:lstStyle/>
        <a:p>
          <a:endParaRPr lang="en-US"/>
        </a:p>
      </dgm:t>
    </dgm:pt>
    <dgm:pt modelId="{658B3505-4F7C-4795-B932-2640A0313277}" type="sibTrans" cxnId="{C1B9B606-5CD3-4099-972E-86915C22CA45}">
      <dgm:prSet/>
      <dgm:spPr/>
      <dgm:t>
        <a:bodyPr/>
        <a:lstStyle/>
        <a:p>
          <a:endParaRPr lang="en-US"/>
        </a:p>
      </dgm:t>
    </dgm:pt>
    <dgm:pt modelId="{74E48873-004B-445C-9EFD-CD2E87036CF3}">
      <dgm:prSet phldrT="[Text]"/>
      <dgm:spPr/>
      <dgm:t>
        <a:bodyPr/>
        <a:lstStyle/>
        <a:p>
          <a:r>
            <a:rPr lang="en-US" dirty="0"/>
            <a:t>Oranges</a:t>
          </a:r>
        </a:p>
      </dgm:t>
    </dgm:pt>
    <dgm:pt modelId="{7CA4E8AA-76E7-47C7-9D00-4C51E2A4D5C4}" type="parTrans" cxnId="{7FC41C24-6EF2-4250-BCD3-3A683B27A108}">
      <dgm:prSet/>
      <dgm:spPr/>
      <dgm:t>
        <a:bodyPr/>
        <a:lstStyle/>
        <a:p>
          <a:endParaRPr lang="en-US"/>
        </a:p>
      </dgm:t>
    </dgm:pt>
    <dgm:pt modelId="{3CA7EC2E-1DAB-4B0F-B474-7F3695E99EAE}" type="sibTrans" cxnId="{7FC41C24-6EF2-4250-BCD3-3A683B27A108}">
      <dgm:prSet/>
      <dgm:spPr/>
      <dgm:t>
        <a:bodyPr/>
        <a:lstStyle/>
        <a:p>
          <a:endParaRPr lang="en-US"/>
        </a:p>
      </dgm:t>
    </dgm:pt>
    <dgm:pt modelId="{0B9BB675-3763-46C3-B953-533BDDC91B66}">
      <dgm:prSet phldrT="[Text]"/>
      <dgm:spPr/>
      <dgm:t>
        <a:bodyPr/>
        <a:lstStyle/>
        <a:p>
          <a:r>
            <a:rPr lang="en-US" dirty="0"/>
            <a:t>…</a:t>
          </a:r>
        </a:p>
      </dgm:t>
    </dgm:pt>
    <dgm:pt modelId="{0080D7FA-3B22-4EB1-99AD-5E11B64C5933}" type="parTrans" cxnId="{E9D790F3-4637-49E6-9D5F-363208F7AFB4}">
      <dgm:prSet/>
      <dgm:spPr/>
      <dgm:t>
        <a:bodyPr/>
        <a:lstStyle/>
        <a:p>
          <a:endParaRPr lang="en-US"/>
        </a:p>
      </dgm:t>
    </dgm:pt>
    <dgm:pt modelId="{90B52D86-6702-48D9-8AA0-500DA5B35D88}" type="sibTrans" cxnId="{E9D790F3-4637-49E6-9D5F-363208F7AFB4}">
      <dgm:prSet/>
      <dgm:spPr/>
      <dgm:t>
        <a:bodyPr/>
        <a:lstStyle/>
        <a:p>
          <a:endParaRPr lang="en-US"/>
        </a:p>
      </dgm:t>
    </dgm:pt>
    <dgm:pt modelId="{5EB62E13-1A31-41CA-BA97-8C217169B3CB}" type="pres">
      <dgm:prSet presAssocID="{41FFE565-F8B9-4817-8331-B637E0E1358D}" presName="Name0" presStyleCnt="0">
        <dgm:presLayoutVars>
          <dgm:dir/>
          <dgm:animLvl val="lvl"/>
          <dgm:resizeHandles val="exact"/>
        </dgm:presLayoutVars>
      </dgm:prSet>
      <dgm:spPr/>
    </dgm:pt>
    <dgm:pt modelId="{FF19CD36-45F5-47BE-9397-B3511F099D83}" type="pres">
      <dgm:prSet presAssocID="{C5CC8137-6628-4B4D-B750-BA0F805CD31C}" presName="Name8" presStyleCnt="0"/>
      <dgm:spPr/>
    </dgm:pt>
    <dgm:pt modelId="{F1D42A22-C13A-4C96-B618-886073BBD16B}" type="pres">
      <dgm:prSet presAssocID="{C5CC8137-6628-4B4D-B750-BA0F805CD31C}" presName="level" presStyleLbl="node1" presStyleIdx="0" presStyleCnt="6">
        <dgm:presLayoutVars>
          <dgm:chMax val="1"/>
          <dgm:bulletEnabled val="1"/>
        </dgm:presLayoutVars>
      </dgm:prSet>
      <dgm:spPr/>
    </dgm:pt>
    <dgm:pt modelId="{5B82DD67-48BF-4D59-95B2-239502FDFBC2}" type="pres">
      <dgm:prSet presAssocID="{C5CC8137-6628-4B4D-B750-BA0F805CD31C}" presName="levelTx" presStyleLbl="revTx" presStyleIdx="0" presStyleCnt="0">
        <dgm:presLayoutVars>
          <dgm:chMax val="1"/>
          <dgm:bulletEnabled val="1"/>
        </dgm:presLayoutVars>
      </dgm:prSet>
      <dgm:spPr/>
    </dgm:pt>
    <dgm:pt modelId="{007588A2-406E-4C1B-AE57-F338886B43F9}" type="pres">
      <dgm:prSet presAssocID="{A596CED3-C24B-43F9-8411-8F1EA162A1C3}" presName="Name8" presStyleCnt="0"/>
      <dgm:spPr/>
    </dgm:pt>
    <dgm:pt modelId="{00DB1B02-1926-42AB-A6A2-54FB7EB71CFF}" type="pres">
      <dgm:prSet presAssocID="{A596CED3-C24B-43F9-8411-8F1EA162A1C3}" presName="level" presStyleLbl="node1" presStyleIdx="1" presStyleCnt="6">
        <dgm:presLayoutVars>
          <dgm:chMax val="1"/>
          <dgm:bulletEnabled val="1"/>
        </dgm:presLayoutVars>
      </dgm:prSet>
      <dgm:spPr/>
    </dgm:pt>
    <dgm:pt modelId="{314848D4-FCAE-4F28-ADD2-0C1E35C3247A}" type="pres">
      <dgm:prSet presAssocID="{A596CED3-C24B-43F9-8411-8F1EA162A1C3}" presName="levelTx" presStyleLbl="revTx" presStyleIdx="0" presStyleCnt="0">
        <dgm:presLayoutVars>
          <dgm:chMax val="1"/>
          <dgm:bulletEnabled val="1"/>
        </dgm:presLayoutVars>
      </dgm:prSet>
      <dgm:spPr/>
    </dgm:pt>
    <dgm:pt modelId="{BCE61372-A095-4FF2-8706-D5E548FBF43C}" type="pres">
      <dgm:prSet presAssocID="{FDF0D157-9D2A-448E-8BCA-9B487ECE2367}" presName="Name8" presStyleCnt="0"/>
      <dgm:spPr/>
    </dgm:pt>
    <dgm:pt modelId="{5A878E33-37E7-4A9D-88CB-CCF27D361DD9}" type="pres">
      <dgm:prSet presAssocID="{FDF0D157-9D2A-448E-8BCA-9B487ECE2367}" presName="level" presStyleLbl="node1" presStyleIdx="2" presStyleCnt="6">
        <dgm:presLayoutVars>
          <dgm:chMax val="1"/>
          <dgm:bulletEnabled val="1"/>
        </dgm:presLayoutVars>
      </dgm:prSet>
      <dgm:spPr/>
    </dgm:pt>
    <dgm:pt modelId="{EB304CDC-D623-417D-B094-C350084D01B9}" type="pres">
      <dgm:prSet presAssocID="{FDF0D157-9D2A-448E-8BCA-9B487ECE2367}" presName="levelTx" presStyleLbl="revTx" presStyleIdx="0" presStyleCnt="0">
        <dgm:presLayoutVars>
          <dgm:chMax val="1"/>
          <dgm:bulletEnabled val="1"/>
        </dgm:presLayoutVars>
      </dgm:prSet>
      <dgm:spPr/>
    </dgm:pt>
    <dgm:pt modelId="{171518C1-B828-4E0F-81C9-531D11BEEC26}" type="pres">
      <dgm:prSet presAssocID="{B57C3F51-4BA2-48EB-82C5-D13DF75FC8FC}" presName="Name8" presStyleCnt="0"/>
      <dgm:spPr/>
    </dgm:pt>
    <dgm:pt modelId="{9CA90C59-3067-4B97-92AD-A911463A9D06}" type="pres">
      <dgm:prSet presAssocID="{B57C3F51-4BA2-48EB-82C5-D13DF75FC8FC}" presName="level" presStyleLbl="node1" presStyleIdx="3" presStyleCnt="6">
        <dgm:presLayoutVars>
          <dgm:chMax val="1"/>
          <dgm:bulletEnabled val="1"/>
        </dgm:presLayoutVars>
      </dgm:prSet>
      <dgm:spPr/>
    </dgm:pt>
    <dgm:pt modelId="{8A1C95FB-D1B4-45AA-A174-9CCC75E232B9}" type="pres">
      <dgm:prSet presAssocID="{B57C3F51-4BA2-48EB-82C5-D13DF75FC8FC}" presName="levelTx" presStyleLbl="revTx" presStyleIdx="0" presStyleCnt="0">
        <dgm:presLayoutVars>
          <dgm:chMax val="1"/>
          <dgm:bulletEnabled val="1"/>
        </dgm:presLayoutVars>
      </dgm:prSet>
      <dgm:spPr/>
    </dgm:pt>
    <dgm:pt modelId="{45EBCCE1-0622-4D27-862D-D28A1B83D2C5}" type="pres">
      <dgm:prSet presAssocID="{74E48873-004B-445C-9EFD-CD2E87036CF3}" presName="Name8" presStyleCnt="0"/>
      <dgm:spPr/>
    </dgm:pt>
    <dgm:pt modelId="{852089DD-40DE-4F36-BF11-F5BBEFE349C5}" type="pres">
      <dgm:prSet presAssocID="{74E48873-004B-445C-9EFD-CD2E87036CF3}" presName="level" presStyleLbl="node1" presStyleIdx="4" presStyleCnt="6">
        <dgm:presLayoutVars>
          <dgm:chMax val="1"/>
          <dgm:bulletEnabled val="1"/>
        </dgm:presLayoutVars>
      </dgm:prSet>
      <dgm:spPr/>
    </dgm:pt>
    <dgm:pt modelId="{3B7126CB-13F3-443F-9E08-857CB779FDD6}" type="pres">
      <dgm:prSet presAssocID="{74E48873-004B-445C-9EFD-CD2E87036CF3}" presName="levelTx" presStyleLbl="revTx" presStyleIdx="0" presStyleCnt="0">
        <dgm:presLayoutVars>
          <dgm:chMax val="1"/>
          <dgm:bulletEnabled val="1"/>
        </dgm:presLayoutVars>
      </dgm:prSet>
      <dgm:spPr/>
    </dgm:pt>
    <dgm:pt modelId="{D6BD4C33-1CFF-4A70-B21B-32FFEDFB64F3}" type="pres">
      <dgm:prSet presAssocID="{0B9BB675-3763-46C3-B953-533BDDC91B66}" presName="Name8" presStyleCnt="0"/>
      <dgm:spPr/>
    </dgm:pt>
    <dgm:pt modelId="{FEA801DF-E1DC-4DCF-8ADE-F15540EC97D7}" type="pres">
      <dgm:prSet presAssocID="{0B9BB675-3763-46C3-B953-533BDDC91B66}" presName="level" presStyleLbl="node1" presStyleIdx="5" presStyleCnt="6">
        <dgm:presLayoutVars>
          <dgm:chMax val="1"/>
          <dgm:bulletEnabled val="1"/>
        </dgm:presLayoutVars>
      </dgm:prSet>
      <dgm:spPr/>
    </dgm:pt>
    <dgm:pt modelId="{D5AE5E57-32BF-4552-9551-2DD44F95EA6F}" type="pres">
      <dgm:prSet presAssocID="{0B9BB675-3763-46C3-B953-533BDDC91B66}" presName="levelTx" presStyleLbl="revTx" presStyleIdx="0" presStyleCnt="0">
        <dgm:presLayoutVars>
          <dgm:chMax val="1"/>
          <dgm:bulletEnabled val="1"/>
        </dgm:presLayoutVars>
      </dgm:prSet>
      <dgm:spPr/>
    </dgm:pt>
  </dgm:ptLst>
  <dgm:cxnLst>
    <dgm:cxn modelId="{5A4F6C00-9573-48C6-9D9B-AE773D3BC214}" type="presOf" srcId="{A596CED3-C24B-43F9-8411-8F1EA162A1C3}" destId="{00DB1B02-1926-42AB-A6A2-54FB7EB71CFF}" srcOrd="0" destOrd="0" presId="urn:microsoft.com/office/officeart/2005/8/layout/pyramid3"/>
    <dgm:cxn modelId="{0E34E300-2992-4262-80BB-E106B7D59C31}" type="presOf" srcId="{0B9BB675-3763-46C3-B953-533BDDC91B66}" destId="{FEA801DF-E1DC-4DCF-8ADE-F15540EC97D7}" srcOrd="0" destOrd="0" presId="urn:microsoft.com/office/officeart/2005/8/layout/pyramid3"/>
    <dgm:cxn modelId="{9B7F0A06-4B86-4A7F-9989-EF73B1D1252B}" srcId="{41FFE565-F8B9-4817-8331-B637E0E1358D}" destId="{FDF0D157-9D2A-448E-8BCA-9B487ECE2367}" srcOrd="2" destOrd="0" parTransId="{6908A710-8A9A-4DA7-B39A-9D52346C1510}" sibTransId="{665FDAE9-90CE-4E8B-BD3A-3010AB5B5664}"/>
    <dgm:cxn modelId="{C1B9B606-5CD3-4099-972E-86915C22CA45}" srcId="{41FFE565-F8B9-4817-8331-B637E0E1358D}" destId="{B57C3F51-4BA2-48EB-82C5-D13DF75FC8FC}" srcOrd="3" destOrd="0" parTransId="{7038DF27-CEC8-48D6-9229-D3E49FAC7DBB}" sibTransId="{658B3505-4F7C-4795-B932-2640A0313277}"/>
    <dgm:cxn modelId="{A9FB3F0E-81F1-4238-B648-02E054659A2E}" type="presOf" srcId="{FDF0D157-9D2A-448E-8BCA-9B487ECE2367}" destId="{5A878E33-37E7-4A9D-88CB-CCF27D361DD9}" srcOrd="0" destOrd="0" presId="urn:microsoft.com/office/officeart/2005/8/layout/pyramid3"/>
    <dgm:cxn modelId="{5DECC60E-3190-486F-ABC8-E5EB63D9633E}" type="presOf" srcId="{0B9BB675-3763-46C3-B953-533BDDC91B66}" destId="{D5AE5E57-32BF-4552-9551-2DD44F95EA6F}" srcOrd="1" destOrd="0" presId="urn:microsoft.com/office/officeart/2005/8/layout/pyramid3"/>
    <dgm:cxn modelId="{7FC41C24-6EF2-4250-BCD3-3A683B27A108}" srcId="{41FFE565-F8B9-4817-8331-B637E0E1358D}" destId="{74E48873-004B-445C-9EFD-CD2E87036CF3}" srcOrd="4" destOrd="0" parTransId="{7CA4E8AA-76E7-47C7-9D00-4C51E2A4D5C4}" sibTransId="{3CA7EC2E-1DAB-4B0F-B474-7F3695E99EAE}"/>
    <dgm:cxn modelId="{59315324-6AC1-4AEB-8ED3-BA47938C018B}" type="presOf" srcId="{B57C3F51-4BA2-48EB-82C5-D13DF75FC8FC}" destId="{8A1C95FB-D1B4-45AA-A174-9CCC75E232B9}" srcOrd="1" destOrd="0" presId="urn:microsoft.com/office/officeart/2005/8/layout/pyramid3"/>
    <dgm:cxn modelId="{C521D526-2ED1-4679-A313-E4E60473C5E4}" type="presOf" srcId="{74E48873-004B-445C-9EFD-CD2E87036CF3}" destId="{852089DD-40DE-4F36-BF11-F5BBEFE349C5}" srcOrd="0" destOrd="0" presId="urn:microsoft.com/office/officeart/2005/8/layout/pyramid3"/>
    <dgm:cxn modelId="{41D6312D-8443-47F7-B4AA-4DD390FC1981}" type="presOf" srcId="{74E48873-004B-445C-9EFD-CD2E87036CF3}" destId="{3B7126CB-13F3-443F-9E08-857CB779FDD6}" srcOrd="1" destOrd="0" presId="urn:microsoft.com/office/officeart/2005/8/layout/pyramid3"/>
    <dgm:cxn modelId="{B1910731-3700-4D47-8DE3-246F1A7B0F13}" type="presOf" srcId="{C5CC8137-6628-4B4D-B750-BA0F805CD31C}" destId="{F1D42A22-C13A-4C96-B618-886073BBD16B}" srcOrd="0" destOrd="0" presId="urn:microsoft.com/office/officeart/2005/8/layout/pyramid3"/>
    <dgm:cxn modelId="{9525003F-325A-45AE-8364-FC0656931C8B}" type="presOf" srcId="{B57C3F51-4BA2-48EB-82C5-D13DF75FC8FC}" destId="{9CA90C59-3067-4B97-92AD-A911463A9D06}" srcOrd="0" destOrd="0" presId="urn:microsoft.com/office/officeart/2005/8/layout/pyramid3"/>
    <dgm:cxn modelId="{F208EC61-4B14-48F3-A9C5-610C4B766B0A}" srcId="{41FFE565-F8B9-4817-8331-B637E0E1358D}" destId="{A596CED3-C24B-43F9-8411-8F1EA162A1C3}" srcOrd="1" destOrd="0" parTransId="{A68F9F9C-A60F-4E1D-84C9-34121F37F126}" sibTransId="{FBC48C2A-AAFF-44E3-853C-2B3D880B7745}"/>
    <dgm:cxn modelId="{A99AD568-564B-48C4-BD09-418A4574E9F3}" type="presOf" srcId="{C5CC8137-6628-4B4D-B750-BA0F805CD31C}" destId="{5B82DD67-48BF-4D59-95B2-239502FDFBC2}" srcOrd="1" destOrd="0" presId="urn:microsoft.com/office/officeart/2005/8/layout/pyramid3"/>
    <dgm:cxn modelId="{AC6D5590-5303-4D95-A16F-CE1BFA68759B}" type="presOf" srcId="{41FFE565-F8B9-4817-8331-B637E0E1358D}" destId="{5EB62E13-1A31-41CA-BA97-8C217169B3CB}" srcOrd="0" destOrd="0" presId="urn:microsoft.com/office/officeart/2005/8/layout/pyramid3"/>
    <dgm:cxn modelId="{F828689D-109D-477B-9CAD-60122D569BBF}" type="presOf" srcId="{FDF0D157-9D2A-448E-8BCA-9B487ECE2367}" destId="{EB304CDC-D623-417D-B094-C350084D01B9}" srcOrd="1" destOrd="0" presId="urn:microsoft.com/office/officeart/2005/8/layout/pyramid3"/>
    <dgm:cxn modelId="{0DB34EEE-BA6F-40D7-8802-9E43BC43D353}" srcId="{41FFE565-F8B9-4817-8331-B637E0E1358D}" destId="{C5CC8137-6628-4B4D-B750-BA0F805CD31C}" srcOrd="0" destOrd="0" parTransId="{17CC89CD-A22C-4A32-993F-8FF4BA6F3B4A}" sibTransId="{C417128D-1F03-4DAF-A29A-DDD9D7BE2387}"/>
    <dgm:cxn modelId="{CFB678EE-A52A-4E66-BA56-8D5B60CADFDB}" type="presOf" srcId="{A596CED3-C24B-43F9-8411-8F1EA162A1C3}" destId="{314848D4-FCAE-4F28-ADD2-0C1E35C3247A}" srcOrd="1" destOrd="0" presId="urn:microsoft.com/office/officeart/2005/8/layout/pyramid3"/>
    <dgm:cxn modelId="{E9D790F3-4637-49E6-9D5F-363208F7AFB4}" srcId="{41FFE565-F8B9-4817-8331-B637E0E1358D}" destId="{0B9BB675-3763-46C3-B953-533BDDC91B66}" srcOrd="5" destOrd="0" parTransId="{0080D7FA-3B22-4EB1-99AD-5E11B64C5933}" sibTransId="{90B52D86-6702-48D9-8AA0-500DA5B35D88}"/>
    <dgm:cxn modelId="{125F820F-1A54-45DC-8769-C26A5717AA65}" type="presParOf" srcId="{5EB62E13-1A31-41CA-BA97-8C217169B3CB}" destId="{FF19CD36-45F5-47BE-9397-B3511F099D83}" srcOrd="0" destOrd="0" presId="urn:microsoft.com/office/officeart/2005/8/layout/pyramid3"/>
    <dgm:cxn modelId="{49CD4F0E-EACB-4B69-82A4-A3D528FD9AEC}" type="presParOf" srcId="{FF19CD36-45F5-47BE-9397-B3511F099D83}" destId="{F1D42A22-C13A-4C96-B618-886073BBD16B}" srcOrd="0" destOrd="0" presId="urn:microsoft.com/office/officeart/2005/8/layout/pyramid3"/>
    <dgm:cxn modelId="{8BD0E06B-603F-4062-950B-6CB080753D9B}" type="presParOf" srcId="{FF19CD36-45F5-47BE-9397-B3511F099D83}" destId="{5B82DD67-48BF-4D59-95B2-239502FDFBC2}" srcOrd="1" destOrd="0" presId="urn:microsoft.com/office/officeart/2005/8/layout/pyramid3"/>
    <dgm:cxn modelId="{F0B79382-6ADE-40A6-A7D7-A66EE4666810}" type="presParOf" srcId="{5EB62E13-1A31-41CA-BA97-8C217169B3CB}" destId="{007588A2-406E-4C1B-AE57-F338886B43F9}" srcOrd="1" destOrd="0" presId="urn:microsoft.com/office/officeart/2005/8/layout/pyramid3"/>
    <dgm:cxn modelId="{43D1960F-FF02-4231-989D-54004D3A6C09}" type="presParOf" srcId="{007588A2-406E-4C1B-AE57-F338886B43F9}" destId="{00DB1B02-1926-42AB-A6A2-54FB7EB71CFF}" srcOrd="0" destOrd="0" presId="urn:microsoft.com/office/officeart/2005/8/layout/pyramid3"/>
    <dgm:cxn modelId="{6B4B6F22-9682-486A-B546-E13040BF83B7}" type="presParOf" srcId="{007588A2-406E-4C1B-AE57-F338886B43F9}" destId="{314848D4-FCAE-4F28-ADD2-0C1E35C3247A}" srcOrd="1" destOrd="0" presId="urn:microsoft.com/office/officeart/2005/8/layout/pyramid3"/>
    <dgm:cxn modelId="{3F2A7E87-51C4-4D3F-BE65-17E1B2FE66A1}" type="presParOf" srcId="{5EB62E13-1A31-41CA-BA97-8C217169B3CB}" destId="{BCE61372-A095-4FF2-8706-D5E548FBF43C}" srcOrd="2" destOrd="0" presId="urn:microsoft.com/office/officeart/2005/8/layout/pyramid3"/>
    <dgm:cxn modelId="{4CE88809-F99C-4160-A328-F31CBD9CF5C9}" type="presParOf" srcId="{BCE61372-A095-4FF2-8706-D5E548FBF43C}" destId="{5A878E33-37E7-4A9D-88CB-CCF27D361DD9}" srcOrd="0" destOrd="0" presId="urn:microsoft.com/office/officeart/2005/8/layout/pyramid3"/>
    <dgm:cxn modelId="{016426BD-91E9-44A1-9131-E50335B12A5F}" type="presParOf" srcId="{BCE61372-A095-4FF2-8706-D5E548FBF43C}" destId="{EB304CDC-D623-417D-B094-C350084D01B9}" srcOrd="1" destOrd="0" presId="urn:microsoft.com/office/officeart/2005/8/layout/pyramid3"/>
    <dgm:cxn modelId="{54A1339A-0087-4A76-B640-6B4230B44745}" type="presParOf" srcId="{5EB62E13-1A31-41CA-BA97-8C217169B3CB}" destId="{171518C1-B828-4E0F-81C9-531D11BEEC26}" srcOrd="3" destOrd="0" presId="urn:microsoft.com/office/officeart/2005/8/layout/pyramid3"/>
    <dgm:cxn modelId="{6945F2CA-10DB-4D85-94F4-44A0D6DB6D6F}" type="presParOf" srcId="{171518C1-B828-4E0F-81C9-531D11BEEC26}" destId="{9CA90C59-3067-4B97-92AD-A911463A9D06}" srcOrd="0" destOrd="0" presId="urn:microsoft.com/office/officeart/2005/8/layout/pyramid3"/>
    <dgm:cxn modelId="{F1AFA309-F9ED-4CB5-A6E9-A148FC300249}" type="presParOf" srcId="{171518C1-B828-4E0F-81C9-531D11BEEC26}" destId="{8A1C95FB-D1B4-45AA-A174-9CCC75E232B9}" srcOrd="1" destOrd="0" presId="urn:microsoft.com/office/officeart/2005/8/layout/pyramid3"/>
    <dgm:cxn modelId="{76F8C8E9-C4EC-465C-B31F-0DD279240DD1}" type="presParOf" srcId="{5EB62E13-1A31-41CA-BA97-8C217169B3CB}" destId="{45EBCCE1-0622-4D27-862D-D28A1B83D2C5}" srcOrd="4" destOrd="0" presId="urn:microsoft.com/office/officeart/2005/8/layout/pyramid3"/>
    <dgm:cxn modelId="{12957558-DD5E-46D6-BB9F-147FE755648F}" type="presParOf" srcId="{45EBCCE1-0622-4D27-862D-D28A1B83D2C5}" destId="{852089DD-40DE-4F36-BF11-F5BBEFE349C5}" srcOrd="0" destOrd="0" presId="urn:microsoft.com/office/officeart/2005/8/layout/pyramid3"/>
    <dgm:cxn modelId="{76A21D67-833A-4E10-B893-3BACF599A075}" type="presParOf" srcId="{45EBCCE1-0622-4D27-862D-D28A1B83D2C5}" destId="{3B7126CB-13F3-443F-9E08-857CB779FDD6}" srcOrd="1" destOrd="0" presId="urn:microsoft.com/office/officeart/2005/8/layout/pyramid3"/>
    <dgm:cxn modelId="{635C53B3-F2A4-4BBE-B05A-8743E27AA8B0}" type="presParOf" srcId="{5EB62E13-1A31-41CA-BA97-8C217169B3CB}" destId="{D6BD4C33-1CFF-4A70-B21B-32FFEDFB64F3}" srcOrd="5" destOrd="0" presId="urn:microsoft.com/office/officeart/2005/8/layout/pyramid3"/>
    <dgm:cxn modelId="{58CFD782-6CCC-4D19-82D8-75E30CBD9D37}" type="presParOf" srcId="{D6BD4C33-1CFF-4A70-B21B-32FFEDFB64F3}" destId="{FEA801DF-E1DC-4DCF-8ADE-F15540EC97D7}" srcOrd="0" destOrd="0" presId="urn:microsoft.com/office/officeart/2005/8/layout/pyramid3"/>
    <dgm:cxn modelId="{FD1F4523-F883-4CD7-84C4-E02DAEC0A60F}" type="presParOf" srcId="{D6BD4C33-1CFF-4A70-B21B-32FFEDFB64F3}" destId="{D5AE5E57-32BF-4552-9551-2DD44F95EA6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FFE565-F8B9-4817-8331-B637E0E1358D}" type="doc">
      <dgm:prSet loTypeId="urn:microsoft.com/office/officeart/2005/8/layout/pyramid3" loCatId="pyramid" qsTypeId="urn:microsoft.com/office/officeart/2005/8/quickstyle/simple1" qsCatId="simple" csTypeId="urn:microsoft.com/office/officeart/2005/8/colors/accent1_2" csCatId="accent1" phldr="1"/>
      <dgm:spPr/>
    </dgm:pt>
    <dgm:pt modelId="{C5CC8137-6628-4B4D-B750-BA0F805CD31C}">
      <dgm:prSet phldrT="[Text]"/>
      <dgm:spPr>
        <a:solidFill>
          <a:schemeClr val="accent2"/>
        </a:solidFill>
      </dgm:spPr>
      <dgm:t>
        <a:bodyPr/>
        <a:lstStyle/>
        <a:p>
          <a:r>
            <a:rPr lang="en-US" dirty="0"/>
            <a:t>Food</a:t>
          </a:r>
        </a:p>
      </dgm:t>
    </dgm:pt>
    <dgm:pt modelId="{17CC89CD-A22C-4A32-993F-8FF4BA6F3B4A}" type="parTrans" cxnId="{0DB34EEE-BA6F-40D7-8802-9E43BC43D353}">
      <dgm:prSet/>
      <dgm:spPr/>
      <dgm:t>
        <a:bodyPr/>
        <a:lstStyle/>
        <a:p>
          <a:endParaRPr lang="en-US"/>
        </a:p>
      </dgm:t>
    </dgm:pt>
    <dgm:pt modelId="{C417128D-1F03-4DAF-A29A-DDD9D7BE2387}" type="sibTrans" cxnId="{0DB34EEE-BA6F-40D7-8802-9E43BC43D353}">
      <dgm:prSet/>
      <dgm:spPr/>
      <dgm:t>
        <a:bodyPr/>
        <a:lstStyle/>
        <a:p>
          <a:endParaRPr lang="en-US"/>
        </a:p>
      </dgm:t>
    </dgm:pt>
    <dgm:pt modelId="{A596CED3-C24B-43F9-8411-8F1EA162A1C3}">
      <dgm:prSet phldrT="[Text]"/>
      <dgm:spPr/>
      <dgm:t>
        <a:bodyPr/>
        <a:lstStyle/>
        <a:p>
          <a:r>
            <a:rPr lang="en-US" dirty="0"/>
            <a:t>Food at Home</a:t>
          </a:r>
        </a:p>
      </dgm:t>
    </dgm:pt>
    <dgm:pt modelId="{A68F9F9C-A60F-4E1D-84C9-34121F37F126}" type="parTrans" cxnId="{F208EC61-4B14-48F3-A9C5-610C4B766B0A}">
      <dgm:prSet/>
      <dgm:spPr/>
      <dgm:t>
        <a:bodyPr/>
        <a:lstStyle/>
        <a:p>
          <a:endParaRPr lang="en-US"/>
        </a:p>
      </dgm:t>
    </dgm:pt>
    <dgm:pt modelId="{FBC48C2A-AAFF-44E3-853C-2B3D880B7745}" type="sibTrans" cxnId="{F208EC61-4B14-48F3-A9C5-610C4B766B0A}">
      <dgm:prSet/>
      <dgm:spPr/>
      <dgm:t>
        <a:bodyPr/>
        <a:lstStyle/>
        <a:p>
          <a:endParaRPr lang="en-US"/>
        </a:p>
      </dgm:t>
    </dgm:pt>
    <dgm:pt modelId="{FDF0D157-9D2A-448E-8BCA-9B487ECE2367}">
      <dgm:prSet phldrT="[Text]"/>
      <dgm:spPr/>
      <dgm:t>
        <a:bodyPr/>
        <a:lstStyle/>
        <a:p>
          <a:r>
            <a:rPr lang="en-US" dirty="0"/>
            <a:t>Produce</a:t>
          </a:r>
        </a:p>
      </dgm:t>
    </dgm:pt>
    <dgm:pt modelId="{6908A710-8A9A-4DA7-B39A-9D52346C1510}" type="parTrans" cxnId="{9B7F0A06-4B86-4A7F-9989-EF73B1D1252B}">
      <dgm:prSet/>
      <dgm:spPr/>
      <dgm:t>
        <a:bodyPr/>
        <a:lstStyle/>
        <a:p>
          <a:endParaRPr lang="en-US"/>
        </a:p>
      </dgm:t>
    </dgm:pt>
    <dgm:pt modelId="{665FDAE9-90CE-4E8B-BD3A-3010AB5B5664}" type="sibTrans" cxnId="{9B7F0A06-4B86-4A7F-9989-EF73B1D1252B}">
      <dgm:prSet/>
      <dgm:spPr/>
      <dgm:t>
        <a:bodyPr/>
        <a:lstStyle/>
        <a:p>
          <a:endParaRPr lang="en-US"/>
        </a:p>
      </dgm:t>
    </dgm:pt>
    <dgm:pt modelId="{B57C3F51-4BA2-48EB-82C5-D13DF75FC8FC}">
      <dgm:prSet phldrT="[Text]"/>
      <dgm:spPr/>
      <dgm:t>
        <a:bodyPr/>
        <a:lstStyle/>
        <a:p>
          <a:r>
            <a:rPr lang="en-US" dirty="0"/>
            <a:t>Citrus</a:t>
          </a:r>
        </a:p>
      </dgm:t>
    </dgm:pt>
    <dgm:pt modelId="{7038DF27-CEC8-48D6-9229-D3E49FAC7DBB}" type="parTrans" cxnId="{C1B9B606-5CD3-4099-972E-86915C22CA45}">
      <dgm:prSet/>
      <dgm:spPr/>
      <dgm:t>
        <a:bodyPr/>
        <a:lstStyle/>
        <a:p>
          <a:endParaRPr lang="en-US"/>
        </a:p>
      </dgm:t>
    </dgm:pt>
    <dgm:pt modelId="{658B3505-4F7C-4795-B932-2640A0313277}" type="sibTrans" cxnId="{C1B9B606-5CD3-4099-972E-86915C22CA45}">
      <dgm:prSet/>
      <dgm:spPr/>
      <dgm:t>
        <a:bodyPr/>
        <a:lstStyle/>
        <a:p>
          <a:endParaRPr lang="en-US"/>
        </a:p>
      </dgm:t>
    </dgm:pt>
    <dgm:pt modelId="{74E48873-004B-445C-9EFD-CD2E87036CF3}">
      <dgm:prSet phldrT="[Text]"/>
      <dgm:spPr/>
      <dgm:t>
        <a:bodyPr/>
        <a:lstStyle/>
        <a:p>
          <a:r>
            <a:rPr lang="en-US" dirty="0"/>
            <a:t>Oranges</a:t>
          </a:r>
        </a:p>
      </dgm:t>
    </dgm:pt>
    <dgm:pt modelId="{7CA4E8AA-76E7-47C7-9D00-4C51E2A4D5C4}" type="parTrans" cxnId="{7FC41C24-6EF2-4250-BCD3-3A683B27A108}">
      <dgm:prSet/>
      <dgm:spPr/>
      <dgm:t>
        <a:bodyPr/>
        <a:lstStyle/>
        <a:p>
          <a:endParaRPr lang="en-US"/>
        </a:p>
      </dgm:t>
    </dgm:pt>
    <dgm:pt modelId="{3CA7EC2E-1DAB-4B0F-B474-7F3695E99EAE}" type="sibTrans" cxnId="{7FC41C24-6EF2-4250-BCD3-3A683B27A108}">
      <dgm:prSet/>
      <dgm:spPr/>
      <dgm:t>
        <a:bodyPr/>
        <a:lstStyle/>
        <a:p>
          <a:endParaRPr lang="en-US"/>
        </a:p>
      </dgm:t>
    </dgm:pt>
    <dgm:pt modelId="{0B9BB675-3763-46C3-B953-533BDDC91B66}">
      <dgm:prSet phldrT="[Text]"/>
      <dgm:spPr/>
      <dgm:t>
        <a:bodyPr/>
        <a:lstStyle/>
        <a:p>
          <a:r>
            <a:rPr lang="en-US" dirty="0"/>
            <a:t>…</a:t>
          </a:r>
        </a:p>
      </dgm:t>
    </dgm:pt>
    <dgm:pt modelId="{0080D7FA-3B22-4EB1-99AD-5E11B64C5933}" type="parTrans" cxnId="{E9D790F3-4637-49E6-9D5F-363208F7AFB4}">
      <dgm:prSet/>
      <dgm:spPr/>
      <dgm:t>
        <a:bodyPr/>
        <a:lstStyle/>
        <a:p>
          <a:endParaRPr lang="en-US"/>
        </a:p>
      </dgm:t>
    </dgm:pt>
    <dgm:pt modelId="{90B52D86-6702-48D9-8AA0-500DA5B35D88}" type="sibTrans" cxnId="{E9D790F3-4637-49E6-9D5F-363208F7AFB4}">
      <dgm:prSet/>
      <dgm:spPr/>
      <dgm:t>
        <a:bodyPr/>
        <a:lstStyle/>
        <a:p>
          <a:endParaRPr lang="en-US"/>
        </a:p>
      </dgm:t>
    </dgm:pt>
    <dgm:pt modelId="{5EB62E13-1A31-41CA-BA97-8C217169B3CB}" type="pres">
      <dgm:prSet presAssocID="{41FFE565-F8B9-4817-8331-B637E0E1358D}" presName="Name0" presStyleCnt="0">
        <dgm:presLayoutVars>
          <dgm:dir/>
          <dgm:animLvl val="lvl"/>
          <dgm:resizeHandles val="exact"/>
        </dgm:presLayoutVars>
      </dgm:prSet>
      <dgm:spPr/>
    </dgm:pt>
    <dgm:pt modelId="{FF19CD36-45F5-47BE-9397-B3511F099D83}" type="pres">
      <dgm:prSet presAssocID="{C5CC8137-6628-4B4D-B750-BA0F805CD31C}" presName="Name8" presStyleCnt="0"/>
      <dgm:spPr/>
    </dgm:pt>
    <dgm:pt modelId="{F1D42A22-C13A-4C96-B618-886073BBD16B}" type="pres">
      <dgm:prSet presAssocID="{C5CC8137-6628-4B4D-B750-BA0F805CD31C}" presName="level" presStyleLbl="node1" presStyleIdx="0" presStyleCnt="6">
        <dgm:presLayoutVars>
          <dgm:chMax val="1"/>
          <dgm:bulletEnabled val="1"/>
        </dgm:presLayoutVars>
      </dgm:prSet>
      <dgm:spPr/>
    </dgm:pt>
    <dgm:pt modelId="{5B82DD67-48BF-4D59-95B2-239502FDFBC2}" type="pres">
      <dgm:prSet presAssocID="{C5CC8137-6628-4B4D-B750-BA0F805CD31C}" presName="levelTx" presStyleLbl="revTx" presStyleIdx="0" presStyleCnt="0">
        <dgm:presLayoutVars>
          <dgm:chMax val="1"/>
          <dgm:bulletEnabled val="1"/>
        </dgm:presLayoutVars>
      </dgm:prSet>
      <dgm:spPr/>
    </dgm:pt>
    <dgm:pt modelId="{007588A2-406E-4C1B-AE57-F338886B43F9}" type="pres">
      <dgm:prSet presAssocID="{A596CED3-C24B-43F9-8411-8F1EA162A1C3}" presName="Name8" presStyleCnt="0"/>
      <dgm:spPr/>
    </dgm:pt>
    <dgm:pt modelId="{00DB1B02-1926-42AB-A6A2-54FB7EB71CFF}" type="pres">
      <dgm:prSet presAssocID="{A596CED3-C24B-43F9-8411-8F1EA162A1C3}" presName="level" presStyleLbl="node1" presStyleIdx="1" presStyleCnt="6">
        <dgm:presLayoutVars>
          <dgm:chMax val="1"/>
          <dgm:bulletEnabled val="1"/>
        </dgm:presLayoutVars>
      </dgm:prSet>
      <dgm:spPr/>
    </dgm:pt>
    <dgm:pt modelId="{314848D4-FCAE-4F28-ADD2-0C1E35C3247A}" type="pres">
      <dgm:prSet presAssocID="{A596CED3-C24B-43F9-8411-8F1EA162A1C3}" presName="levelTx" presStyleLbl="revTx" presStyleIdx="0" presStyleCnt="0">
        <dgm:presLayoutVars>
          <dgm:chMax val="1"/>
          <dgm:bulletEnabled val="1"/>
        </dgm:presLayoutVars>
      </dgm:prSet>
      <dgm:spPr/>
    </dgm:pt>
    <dgm:pt modelId="{BCE61372-A095-4FF2-8706-D5E548FBF43C}" type="pres">
      <dgm:prSet presAssocID="{FDF0D157-9D2A-448E-8BCA-9B487ECE2367}" presName="Name8" presStyleCnt="0"/>
      <dgm:spPr/>
    </dgm:pt>
    <dgm:pt modelId="{5A878E33-37E7-4A9D-88CB-CCF27D361DD9}" type="pres">
      <dgm:prSet presAssocID="{FDF0D157-9D2A-448E-8BCA-9B487ECE2367}" presName="level" presStyleLbl="node1" presStyleIdx="2" presStyleCnt="6">
        <dgm:presLayoutVars>
          <dgm:chMax val="1"/>
          <dgm:bulletEnabled val="1"/>
        </dgm:presLayoutVars>
      </dgm:prSet>
      <dgm:spPr/>
    </dgm:pt>
    <dgm:pt modelId="{EB304CDC-D623-417D-B094-C350084D01B9}" type="pres">
      <dgm:prSet presAssocID="{FDF0D157-9D2A-448E-8BCA-9B487ECE2367}" presName="levelTx" presStyleLbl="revTx" presStyleIdx="0" presStyleCnt="0">
        <dgm:presLayoutVars>
          <dgm:chMax val="1"/>
          <dgm:bulletEnabled val="1"/>
        </dgm:presLayoutVars>
      </dgm:prSet>
      <dgm:spPr/>
    </dgm:pt>
    <dgm:pt modelId="{171518C1-B828-4E0F-81C9-531D11BEEC26}" type="pres">
      <dgm:prSet presAssocID="{B57C3F51-4BA2-48EB-82C5-D13DF75FC8FC}" presName="Name8" presStyleCnt="0"/>
      <dgm:spPr/>
    </dgm:pt>
    <dgm:pt modelId="{9CA90C59-3067-4B97-92AD-A911463A9D06}" type="pres">
      <dgm:prSet presAssocID="{B57C3F51-4BA2-48EB-82C5-D13DF75FC8FC}" presName="level" presStyleLbl="node1" presStyleIdx="3" presStyleCnt="6">
        <dgm:presLayoutVars>
          <dgm:chMax val="1"/>
          <dgm:bulletEnabled val="1"/>
        </dgm:presLayoutVars>
      </dgm:prSet>
      <dgm:spPr/>
    </dgm:pt>
    <dgm:pt modelId="{8A1C95FB-D1B4-45AA-A174-9CCC75E232B9}" type="pres">
      <dgm:prSet presAssocID="{B57C3F51-4BA2-48EB-82C5-D13DF75FC8FC}" presName="levelTx" presStyleLbl="revTx" presStyleIdx="0" presStyleCnt="0">
        <dgm:presLayoutVars>
          <dgm:chMax val="1"/>
          <dgm:bulletEnabled val="1"/>
        </dgm:presLayoutVars>
      </dgm:prSet>
      <dgm:spPr/>
    </dgm:pt>
    <dgm:pt modelId="{45EBCCE1-0622-4D27-862D-D28A1B83D2C5}" type="pres">
      <dgm:prSet presAssocID="{74E48873-004B-445C-9EFD-CD2E87036CF3}" presName="Name8" presStyleCnt="0"/>
      <dgm:spPr/>
    </dgm:pt>
    <dgm:pt modelId="{852089DD-40DE-4F36-BF11-F5BBEFE349C5}" type="pres">
      <dgm:prSet presAssocID="{74E48873-004B-445C-9EFD-CD2E87036CF3}" presName="level" presStyleLbl="node1" presStyleIdx="4" presStyleCnt="6">
        <dgm:presLayoutVars>
          <dgm:chMax val="1"/>
          <dgm:bulletEnabled val="1"/>
        </dgm:presLayoutVars>
      </dgm:prSet>
      <dgm:spPr/>
    </dgm:pt>
    <dgm:pt modelId="{3B7126CB-13F3-443F-9E08-857CB779FDD6}" type="pres">
      <dgm:prSet presAssocID="{74E48873-004B-445C-9EFD-CD2E87036CF3}" presName="levelTx" presStyleLbl="revTx" presStyleIdx="0" presStyleCnt="0">
        <dgm:presLayoutVars>
          <dgm:chMax val="1"/>
          <dgm:bulletEnabled val="1"/>
        </dgm:presLayoutVars>
      </dgm:prSet>
      <dgm:spPr/>
    </dgm:pt>
    <dgm:pt modelId="{D6BD4C33-1CFF-4A70-B21B-32FFEDFB64F3}" type="pres">
      <dgm:prSet presAssocID="{0B9BB675-3763-46C3-B953-533BDDC91B66}" presName="Name8" presStyleCnt="0"/>
      <dgm:spPr/>
    </dgm:pt>
    <dgm:pt modelId="{FEA801DF-E1DC-4DCF-8ADE-F15540EC97D7}" type="pres">
      <dgm:prSet presAssocID="{0B9BB675-3763-46C3-B953-533BDDC91B66}" presName="level" presStyleLbl="node1" presStyleIdx="5" presStyleCnt="6">
        <dgm:presLayoutVars>
          <dgm:chMax val="1"/>
          <dgm:bulletEnabled val="1"/>
        </dgm:presLayoutVars>
      </dgm:prSet>
      <dgm:spPr/>
    </dgm:pt>
    <dgm:pt modelId="{D5AE5E57-32BF-4552-9551-2DD44F95EA6F}" type="pres">
      <dgm:prSet presAssocID="{0B9BB675-3763-46C3-B953-533BDDC91B66}" presName="levelTx" presStyleLbl="revTx" presStyleIdx="0" presStyleCnt="0">
        <dgm:presLayoutVars>
          <dgm:chMax val="1"/>
          <dgm:bulletEnabled val="1"/>
        </dgm:presLayoutVars>
      </dgm:prSet>
      <dgm:spPr/>
    </dgm:pt>
  </dgm:ptLst>
  <dgm:cxnLst>
    <dgm:cxn modelId="{5A4F6C00-9573-48C6-9D9B-AE773D3BC214}" type="presOf" srcId="{A596CED3-C24B-43F9-8411-8F1EA162A1C3}" destId="{00DB1B02-1926-42AB-A6A2-54FB7EB71CFF}" srcOrd="0" destOrd="0" presId="urn:microsoft.com/office/officeart/2005/8/layout/pyramid3"/>
    <dgm:cxn modelId="{0E34E300-2992-4262-80BB-E106B7D59C31}" type="presOf" srcId="{0B9BB675-3763-46C3-B953-533BDDC91B66}" destId="{FEA801DF-E1DC-4DCF-8ADE-F15540EC97D7}" srcOrd="0" destOrd="0" presId="urn:microsoft.com/office/officeart/2005/8/layout/pyramid3"/>
    <dgm:cxn modelId="{9B7F0A06-4B86-4A7F-9989-EF73B1D1252B}" srcId="{41FFE565-F8B9-4817-8331-B637E0E1358D}" destId="{FDF0D157-9D2A-448E-8BCA-9B487ECE2367}" srcOrd="2" destOrd="0" parTransId="{6908A710-8A9A-4DA7-B39A-9D52346C1510}" sibTransId="{665FDAE9-90CE-4E8B-BD3A-3010AB5B5664}"/>
    <dgm:cxn modelId="{C1B9B606-5CD3-4099-972E-86915C22CA45}" srcId="{41FFE565-F8B9-4817-8331-B637E0E1358D}" destId="{B57C3F51-4BA2-48EB-82C5-D13DF75FC8FC}" srcOrd="3" destOrd="0" parTransId="{7038DF27-CEC8-48D6-9229-D3E49FAC7DBB}" sibTransId="{658B3505-4F7C-4795-B932-2640A0313277}"/>
    <dgm:cxn modelId="{A9FB3F0E-81F1-4238-B648-02E054659A2E}" type="presOf" srcId="{FDF0D157-9D2A-448E-8BCA-9B487ECE2367}" destId="{5A878E33-37E7-4A9D-88CB-CCF27D361DD9}" srcOrd="0" destOrd="0" presId="urn:microsoft.com/office/officeart/2005/8/layout/pyramid3"/>
    <dgm:cxn modelId="{5DECC60E-3190-486F-ABC8-E5EB63D9633E}" type="presOf" srcId="{0B9BB675-3763-46C3-B953-533BDDC91B66}" destId="{D5AE5E57-32BF-4552-9551-2DD44F95EA6F}" srcOrd="1" destOrd="0" presId="urn:microsoft.com/office/officeart/2005/8/layout/pyramid3"/>
    <dgm:cxn modelId="{7FC41C24-6EF2-4250-BCD3-3A683B27A108}" srcId="{41FFE565-F8B9-4817-8331-B637E0E1358D}" destId="{74E48873-004B-445C-9EFD-CD2E87036CF3}" srcOrd="4" destOrd="0" parTransId="{7CA4E8AA-76E7-47C7-9D00-4C51E2A4D5C4}" sibTransId="{3CA7EC2E-1DAB-4B0F-B474-7F3695E99EAE}"/>
    <dgm:cxn modelId="{59315324-6AC1-4AEB-8ED3-BA47938C018B}" type="presOf" srcId="{B57C3F51-4BA2-48EB-82C5-D13DF75FC8FC}" destId="{8A1C95FB-D1B4-45AA-A174-9CCC75E232B9}" srcOrd="1" destOrd="0" presId="urn:microsoft.com/office/officeart/2005/8/layout/pyramid3"/>
    <dgm:cxn modelId="{C521D526-2ED1-4679-A313-E4E60473C5E4}" type="presOf" srcId="{74E48873-004B-445C-9EFD-CD2E87036CF3}" destId="{852089DD-40DE-4F36-BF11-F5BBEFE349C5}" srcOrd="0" destOrd="0" presId="urn:microsoft.com/office/officeart/2005/8/layout/pyramid3"/>
    <dgm:cxn modelId="{41D6312D-8443-47F7-B4AA-4DD390FC1981}" type="presOf" srcId="{74E48873-004B-445C-9EFD-CD2E87036CF3}" destId="{3B7126CB-13F3-443F-9E08-857CB779FDD6}" srcOrd="1" destOrd="0" presId="urn:microsoft.com/office/officeart/2005/8/layout/pyramid3"/>
    <dgm:cxn modelId="{B1910731-3700-4D47-8DE3-246F1A7B0F13}" type="presOf" srcId="{C5CC8137-6628-4B4D-B750-BA0F805CD31C}" destId="{F1D42A22-C13A-4C96-B618-886073BBD16B}" srcOrd="0" destOrd="0" presId="urn:microsoft.com/office/officeart/2005/8/layout/pyramid3"/>
    <dgm:cxn modelId="{9525003F-325A-45AE-8364-FC0656931C8B}" type="presOf" srcId="{B57C3F51-4BA2-48EB-82C5-D13DF75FC8FC}" destId="{9CA90C59-3067-4B97-92AD-A911463A9D06}" srcOrd="0" destOrd="0" presId="urn:microsoft.com/office/officeart/2005/8/layout/pyramid3"/>
    <dgm:cxn modelId="{F208EC61-4B14-48F3-A9C5-610C4B766B0A}" srcId="{41FFE565-F8B9-4817-8331-B637E0E1358D}" destId="{A596CED3-C24B-43F9-8411-8F1EA162A1C3}" srcOrd="1" destOrd="0" parTransId="{A68F9F9C-A60F-4E1D-84C9-34121F37F126}" sibTransId="{FBC48C2A-AAFF-44E3-853C-2B3D880B7745}"/>
    <dgm:cxn modelId="{A99AD568-564B-48C4-BD09-418A4574E9F3}" type="presOf" srcId="{C5CC8137-6628-4B4D-B750-BA0F805CD31C}" destId="{5B82DD67-48BF-4D59-95B2-239502FDFBC2}" srcOrd="1" destOrd="0" presId="urn:microsoft.com/office/officeart/2005/8/layout/pyramid3"/>
    <dgm:cxn modelId="{AC6D5590-5303-4D95-A16F-CE1BFA68759B}" type="presOf" srcId="{41FFE565-F8B9-4817-8331-B637E0E1358D}" destId="{5EB62E13-1A31-41CA-BA97-8C217169B3CB}" srcOrd="0" destOrd="0" presId="urn:microsoft.com/office/officeart/2005/8/layout/pyramid3"/>
    <dgm:cxn modelId="{F828689D-109D-477B-9CAD-60122D569BBF}" type="presOf" srcId="{FDF0D157-9D2A-448E-8BCA-9B487ECE2367}" destId="{EB304CDC-D623-417D-B094-C350084D01B9}" srcOrd="1" destOrd="0" presId="urn:microsoft.com/office/officeart/2005/8/layout/pyramid3"/>
    <dgm:cxn modelId="{0DB34EEE-BA6F-40D7-8802-9E43BC43D353}" srcId="{41FFE565-F8B9-4817-8331-B637E0E1358D}" destId="{C5CC8137-6628-4B4D-B750-BA0F805CD31C}" srcOrd="0" destOrd="0" parTransId="{17CC89CD-A22C-4A32-993F-8FF4BA6F3B4A}" sibTransId="{C417128D-1F03-4DAF-A29A-DDD9D7BE2387}"/>
    <dgm:cxn modelId="{CFB678EE-A52A-4E66-BA56-8D5B60CADFDB}" type="presOf" srcId="{A596CED3-C24B-43F9-8411-8F1EA162A1C3}" destId="{314848D4-FCAE-4F28-ADD2-0C1E35C3247A}" srcOrd="1" destOrd="0" presId="urn:microsoft.com/office/officeart/2005/8/layout/pyramid3"/>
    <dgm:cxn modelId="{E9D790F3-4637-49E6-9D5F-363208F7AFB4}" srcId="{41FFE565-F8B9-4817-8331-B637E0E1358D}" destId="{0B9BB675-3763-46C3-B953-533BDDC91B66}" srcOrd="5" destOrd="0" parTransId="{0080D7FA-3B22-4EB1-99AD-5E11B64C5933}" sibTransId="{90B52D86-6702-48D9-8AA0-500DA5B35D88}"/>
    <dgm:cxn modelId="{125F820F-1A54-45DC-8769-C26A5717AA65}" type="presParOf" srcId="{5EB62E13-1A31-41CA-BA97-8C217169B3CB}" destId="{FF19CD36-45F5-47BE-9397-B3511F099D83}" srcOrd="0" destOrd="0" presId="urn:microsoft.com/office/officeart/2005/8/layout/pyramid3"/>
    <dgm:cxn modelId="{49CD4F0E-EACB-4B69-82A4-A3D528FD9AEC}" type="presParOf" srcId="{FF19CD36-45F5-47BE-9397-B3511F099D83}" destId="{F1D42A22-C13A-4C96-B618-886073BBD16B}" srcOrd="0" destOrd="0" presId="urn:microsoft.com/office/officeart/2005/8/layout/pyramid3"/>
    <dgm:cxn modelId="{8BD0E06B-603F-4062-950B-6CB080753D9B}" type="presParOf" srcId="{FF19CD36-45F5-47BE-9397-B3511F099D83}" destId="{5B82DD67-48BF-4D59-95B2-239502FDFBC2}" srcOrd="1" destOrd="0" presId="urn:microsoft.com/office/officeart/2005/8/layout/pyramid3"/>
    <dgm:cxn modelId="{F0B79382-6ADE-40A6-A7D7-A66EE4666810}" type="presParOf" srcId="{5EB62E13-1A31-41CA-BA97-8C217169B3CB}" destId="{007588A2-406E-4C1B-AE57-F338886B43F9}" srcOrd="1" destOrd="0" presId="urn:microsoft.com/office/officeart/2005/8/layout/pyramid3"/>
    <dgm:cxn modelId="{43D1960F-FF02-4231-989D-54004D3A6C09}" type="presParOf" srcId="{007588A2-406E-4C1B-AE57-F338886B43F9}" destId="{00DB1B02-1926-42AB-A6A2-54FB7EB71CFF}" srcOrd="0" destOrd="0" presId="urn:microsoft.com/office/officeart/2005/8/layout/pyramid3"/>
    <dgm:cxn modelId="{6B4B6F22-9682-486A-B546-E13040BF83B7}" type="presParOf" srcId="{007588A2-406E-4C1B-AE57-F338886B43F9}" destId="{314848D4-FCAE-4F28-ADD2-0C1E35C3247A}" srcOrd="1" destOrd="0" presId="urn:microsoft.com/office/officeart/2005/8/layout/pyramid3"/>
    <dgm:cxn modelId="{3F2A7E87-51C4-4D3F-BE65-17E1B2FE66A1}" type="presParOf" srcId="{5EB62E13-1A31-41CA-BA97-8C217169B3CB}" destId="{BCE61372-A095-4FF2-8706-D5E548FBF43C}" srcOrd="2" destOrd="0" presId="urn:microsoft.com/office/officeart/2005/8/layout/pyramid3"/>
    <dgm:cxn modelId="{4CE88809-F99C-4160-A328-F31CBD9CF5C9}" type="presParOf" srcId="{BCE61372-A095-4FF2-8706-D5E548FBF43C}" destId="{5A878E33-37E7-4A9D-88CB-CCF27D361DD9}" srcOrd="0" destOrd="0" presId="urn:microsoft.com/office/officeart/2005/8/layout/pyramid3"/>
    <dgm:cxn modelId="{016426BD-91E9-44A1-9131-E50335B12A5F}" type="presParOf" srcId="{BCE61372-A095-4FF2-8706-D5E548FBF43C}" destId="{EB304CDC-D623-417D-B094-C350084D01B9}" srcOrd="1" destOrd="0" presId="urn:microsoft.com/office/officeart/2005/8/layout/pyramid3"/>
    <dgm:cxn modelId="{54A1339A-0087-4A76-B640-6B4230B44745}" type="presParOf" srcId="{5EB62E13-1A31-41CA-BA97-8C217169B3CB}" destId="{171518C1-B828-4E0F-81C9-531D11BEEC26}" srcOrd="3" destOrd="0" presId="urn:microsoft.com/office/officeart/2005/8/layout/pyramid3"/>
    <dgm:cxn modelId="{6945F2CA-10DB-4D85-94F4-44A0D6DB6D6F}" type="presParOf" srcId="{171518C1-B828-4E0F-81C9-531D11BEEC26}" destId="{9CA90C59-3067-4B97-92AD-A911463A9D06}" srcOrd="0" destOrd="0" presId="urn:microsoft.com/office/officeart/2005/8/layout/pyramid3"/>
    <dgm:cxn modelId="{F1AFA309-F9ED-4CB5-A6E9-A148FC300249}" type="presParOf" srcId="{171518C1-B828-4E0F-81C9-531D11BEEC26}" destId="{8A1C95FB-D1B4-45AA-A174-9CCC75E232B9}" srcOrd="1" destOrd="0" presId="urn:microsoft.com/office/officeart/2005/8/layout/pyramid3"/>
    <dgm:cxn modelId="{76F8C8E9-C4EC-465C-B31F-0DD279240DD1}" type="presParOf" srcId="{5EB62E13-1A31-41CA-BA97-8C217169B3CB}" destId="{45EBCCE1-0622-4D27-862D-D28A1B83D2C5}" srcOrd="4" destOrd="0" presId="urn:microsoft.com/office/officeart/2005/8/layout/pyramid3"/>
    <dgm:cxn modelId="{12957558-DD5E-46D6-BB9F-147FE755648F}" type="presParOf" srcId="{45EBCCE1-0622-4D27-862D-D28A1B83D2C5}" destId="{852089DD-40DE-4F36-BF11-F5BBEFE349C5}" srcOrd="0" destOrd="0" presId="urn:microsoft.com/office/officeart/2005/8/layout/pyramid3"/>
    <dgm:cxn modelId="{76A21D67-833A-4E10-B893-3BACF599A075}" type="presParOf" srcId="{45EBCCE1-0622-4D27-862D-D28A1B83D2C5}" destId="{3B7126CB-13F3-443F-9E08-857CB779FDD6}" srcOrd="1" destOrd="0" presId="urn:microsoft.com/office/officeart/2005/8/layout/pyramid3"/>
    <dgm:cxn modelId="{635C53B3-F2A4-4BBE-B05A-8743E27AA8B0}" type="presParOf" srcId="{5EB62E13-1A31-41CA-BA97-8C217169B3CB}" destId="{D6BD4C33-1CFF-4A70-B21B-32FFEDFB64F3}" srcOrd="5" destOrd="0" presId="urn:microsoft.com/office/officeart/2005/8/layout/pyramid3"/>
    <dgm:cxn modelId="{58CFD782-6CCC-4D19-82D8-75E30CBD9D37}" type="presParOf" srcId="{D6BD4C33-1CFF-4A70-B21B-32FFEDFB64F3}" destId="{FEA801DF-E1DC-4DCF-8ADE-F15540EC97D7}" srcOrd="0" destOrd="0" presId="urn:microsoft.com/office/officeart/2005/8/layout/pyramid3"/>
    <dgm:cxn modelId="{FD1F4523-F883-4CD7-84C4-E02DAEC0A60F}" type="presParOf" srcId="{D6BD4C33-1CFF-4A70-B21B-32FFEDFB64F3}" destId="{D5AE5E57-32BF-4552-9551-2DD44F95EA6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FFE565-F8B9-4817-8331-B637E0E1358D}" type="doc">
      <dgm:prSet loTypeId="urn:microsoft.com/office/officeart/2005/8/layout/pyramid3" loCatId="pyramid" qsTypeId="urn:microsoft.com/office/officeart/2005/8/quickstyle/simple1" qsCatId="simple" csTypeId="urn:microsoft.com/office/officeart/2005/8/colors/accent1_2" csCatId="accent1" phldr="1"/>
      <dgm:spPr/>
    </dgm:pt>
    <dgm:pt modelId="{C5CC8137-6628-4B4D-B750-BA0F805CD31C}">
      <dgm:prSet phldrT="[Text]"/>
      <dgm:spPr/>
      <dgm:t>
        <a:bodyPr/>
        <a:lstStyle/>
        <a:p>
          <a:r>
            <a:rPr lang="en-US" dirty="0"/>
            <a:t>Food</a:t>
          </a:r>
        </a:p>
      </dgm:t>
    </dgm:pt>
    <dgm:pt modelId="{17CC89CD-A22C-4A32-993F-8FF4BA6F3B4A}" type="parTrans" cxnId="{0DB34EEE-BA6F-40D7-8802-9E43BC43D353}">
      <dgm:prSet/>
      <dgm:spPr/>
      <dgm:t>
        <a:bodyPr/>
        <a:lstStyle/>
        <a:p>
          <a:endParaRPr lang="en-US"/>
        </a:p>
      </dgm:t>
    </dgm:pt>
    <dgm:pt modelId="{C417128D-1F03-4DAF-A29A-DDD9D7BE2387}" type="sibTrans" cxnId="{0DB34EEE-BA6F-40D7-8802-9E43BC43D353}">
      <dgm:prSet/>
      <dgm:spPr/>
      <dgm:t>
        <a:bodyPr/>
        <a:lstStyle/>
        <a:p>
          <a:endParaRPr lang="en-US"/>
        </a:p>
      </dgm:t>
    </dgm:pt>
    <dgm:pt modelId="{A596CED3-C24B-43F9-8411-8F1EA162A1C3}">
      <dgm:prSet phldrT="[Text]"/>
      <dgm:spPr>
        <a:solidFill>
          <a:schemeClr val="accent2"/>
        </a:solidFill>
      </dgm:spPr>
      <dgm:t>
        <a:bodyPr/>
        <a:lstStyle/>
        <a:p>
          <a:r>
            <a:rPr lang="en-US" dirty="0"/>
            <a:t>Food at Home</a:t>
          </a:r>
        </a:p>
      </dgm:t>
    </dgm:pt>
    <dgm:pt modelId="{A68F9F9C-A60F-4E1D-84C9-34121F37F126}" type="parTrans" cxnId="{F208EC61-4B14-48F3-A9C5-610C4B766B0A}">
      <dgm:prSet/>
      <dgm:spPr/>
      <dgm:t>
        <a:bodyPr/>
        <a:lstStyle/>
        <a:p>
          <a:endParaRPr lang="en-US"/>
        </a:p>
      </dgm:t>
    </dgm:pt>
    <dgm:pt modelId="{FBC48C2A-AAFF-44E3-853C-2B3D880B7745}" type="sibTrans" cxnId="{F208EC61-4B14-48F3-A9C5-610C4B766B0A}">
      <dgm:prSet/>
      <dgm:spPr/>
      <dgm:t>
        <a:bodyPr/>
        <a:lstStyle/>
        <a:p>
          <a:endParaRPr lang="en-US"/>
        </a:p>
      </dgm:t>
    </dgm:pt>
    <dgm:pt modelId="{FDF0D157-9D2A-448E-8BCA-9B487ECE2367}">
      <dgm:prSet phldrT="[Text]"/>
      <dgm:spPr/>
      <dgm:t>
        <a:bodyPr/>
        <a:lstStyle/>
        <a:p>
          <a:r>
            <a:rPr lang="en-US" dirty="0"/>
            <a:t>Produce</a:t>
          </a:r>
        </a:p>
      </dgm:t>
    </dgm:pt>
    <dgm:pt modelId="{6908A710-8A9A-4DA7-B39A-9D52346C1510}" type="parTrans" cxnId="{9B7F0A06-4B86-4A7F-9989-EF73B1D1252B}">
      <dgm:prSet/>
      <dgm:spPr/>
      <dgm:t>
        <a:bodyPr/>
        <a:lstStyle/>
        <a:p>
          <a:endParaRPr lang="en-US"/>
        </a:p>
      </dgm:t>
    </dgm:pt>
    <dgm:pt modelId="{665FDAE9-90CE-4E8B-BD3A-3010AB5B5664}" type="sibTrans" cxnId="{9B7F0A06-4B86-4A7F-9989-EF73B1D1252B}">
      <dgm:prSet/>
      <dgm:spPr/>
      <dgm:t>
        <a:bodyPr/>
        <a:lstStyle/>
        <a:p>
          <a:endParaRPr lang="en-US"/>
        </a:p>
      </dgm:t>
    </dgm:pt>
    <dgm:pt modelId="{B57C3F51-4BA2-48EB-82C5-D13DF75FC8FC}">
      <dgm:prSet phldrT="[Text]"/>
      <dgm:spPr/>
      <dgm:t>
        <a:bodyPr/>
        <a:lstStyle/>
        <a:p>
          <a:r>
            <a:rPr lang="en-US" dirty="0"/>
            <a:t>Citrus</a:t>
          </a:r>
        </a:p>
      </dgm:t>
    </dgm:pt>
    <dgm:pt modelId="{7038DF27-CEC8-48D6-9229-D3E49FAC7DBB}" type="parTrans" cxnId="{C1B9B606-5CD3-4099-972E-86915C22CA45}">
      <dgm:prSet/>
      <dgm:spPr/>
      <dgm:t>
        <a:bodyPr/>
        <a:lstStyle/>
        <a:p>
          <a:endParaRPr lang="en-US"/>
        </a:p>
      </dgm:t>
    </dgm:pt>
    <dgm:pt modelId="{658B3505-4F7C-4795-B932-2640A0313277}" type="sibTrans" cxnId="{C1B9B606-5CD3-4099-972E-86915C22CA45}">
      <dgm:prSet/>
      <dgm:spPr/>
      <dgm:t>
        <a:bodyPr/>
        <a:lstStyle/>
        <a:p>
          <a:endParaRPr lang="en-US"/>
        </a:p>
      </dgm:t>
    </dgm:pt>
    <dgm:pt modelId="{74E48873-004B-445C-9EFD-CD2E87036CF3}">
      <dgm:prSet phldrT="[Text]"/>
      <dgm:spPr/>
      <dgm:t>
        <a:bodyPr/>
        <a:lstStyle/>
        <a:p>
          <a:r>
            <a:rPr lang="en-US" dirty="0"/>
            <a:t>Oranges</a:t>
          </a:r>
        </a:p>
      </dgm:t>
    </dgm:pt>
    <dgm:pt modelId="{7CA4E8AA-76E7-47C7-9D00-4C51E2A4D5C4}" type="parTrans" cxnId="{7FC41C24-6EF2-4250-BCD3-3A683B27A108}">
      <dgm:prSet/>
      <dgm:spPr/>
      <dgm:t>
        <a:bodyPr/>
        <a:lstStyle/>
        <a:p>
          <a:endParaRPr lang="en-US"/>
        </a:p>
      </dgm:t>
    </dgm:pt>
    <dgm:pt modelId="{3CA7EC2E-1DAB-4B0F-B474-7F3695E99EAE}" type="sibTrans" cxnId="{7FC41C24-6EF2-4250-BCD3-3A683B27A108}">
      <dgm:prSet/>
      <dgm:spPr/>
      <dgm:t>
        <a:bodyPr/>
        <a:lstStyle/>
        <a:p>
          <a:endParaRPr lang="en-US"/>
        </a:p>
      </dgm:t>
    </dgm:pt>
    <dgm:pt modelId="{0B9BB675-3763-46C3-B953-533BDDC91B66}">
      <dgm:prSet phldrT="[Text]"/>
      <dgm:spPr/>
      <dgm:t>
        <a:bodyPr/>
        <a:lstStyle/>
        <a:p>
          <a:r>
            <a:rPr lang="en-US" dirty="0"/>
            <a:t>…</a:t>
          </a:r>
        </a:p>
      </dgm:t>
    </dgm:pt>
    <dgm:pt modelId="{0080D7FA-3B22-4EB1-99AD-5E11B64C5933}" type="parTrans" cxnId="{E9D790F3-4637-49E6-9D5F-363208F7AFB4}">
      <dgm:prSet/>
      <dgm:spPr/>
      <dgm:t>
        <a:bodyPr/>
        <a:lstStyle/>
        <a:p>
          <a:endParaRPr lang="en-US"/>
        </a:p>
      </dgm:t>
    </dgm:pt>
    <dgm:pt modelId="{90B52D86-6702-48D9-8AA0-500DA5B35D88}" type="sibTrans" cxnId="{E9D790F3-4637-49E6-9D5F-363208F7AFB4}">
      <dgm:prSet/>
      <dgm:spPr/>
      <dgm:t>
        <a:bodyPr/>
        <a:lstStyle/>
        <a:p>
          <a:endParaRPr lang="en-US"/>
        </a:p>
      </dgm:t>
    </dgm:pt>
    <dgm:pt modelId="{5EB62E13-1A31-41CA-BA97-8C217169B3CB}" type="pres">
      <dgm:prSet presAssocID="{41FFE565-F8B9-4817-8331-B637E0E1358D}" presName="Name0" presStyleCnt="0">
        <dgm:presLayoutVars>
          <dgm:dir/>
          <dgm:animLvl val="lvl"/>
          <dgm:resizeHandles val="exact"/>
        </dgm:presLayoutVars>
      </dgm:prSet>
      <dgm:spPr/>
    </dgm:pt>
    <dgm:pt modelId="{FF19CD36-45F5-47BE-9397-B3511F099D83}" type="pres">
      <dgm:prSet presAssocID="{C5CC8137-6628-4B4D-B750-BA0F805CD31C}" presName="Name8" presStyleCnt="0"/>
      <dgm:spPr/>
    </dgm:pt>
    <dgm:pt modelId="{F1D42A22-C13A-4C96-B618-886073BBD16B}" type="pres">
      <dgm:prSet presAssocID="{C5CC8137-6628-4B4D-B750-BA0F805CD31C}" presName="level" presStyleLbl="node1" presStyleIdx="0" presStyleCnt="6">
        <dgm:presLayoutVars>
          <dgm:chMax val="1"/>
          <dgm:bulletEnabled val="1"/>
        </dgm:presLayoutVars>
      </dgm:prSet>
      <dgm:spPr/>
    </dgm:pt>
    <dgm:pt modelId="{5B82DD67-48BF-4D59-95B2-239502FDFBC2}" type="pres">
      <dgm:prSet presAssocID="{C5CC8137-6628-4B4D-B750-BA0F805CD31C}" presName="levelTx" presStyleLbl="revTx" presStyleIdx="0" presStyleCnt="0">
        <dgm:presLayoutVars>
          <dgm:chMax val="1"/>
          <dgm:bulletEnabled val="1"/>
        </dgm:presLayoutVars>
      </dgm:prSet>
      <dgm:spPr/>
    </dgm:pt>
    <dgm:pt modelId="{007588A2-406E-4C1B-AE57-F338886B43F9}" type="pres">
      <dgm:prSet presAssocID="{A596CED3-C24B-43F9-8411-8F1EA162A1C3}" presName="Name8" presStyleCnt="0"/>
      <dgm:spPr/>
    </dgm:pt>
    <dgm:pt modelId="{00DB1B02-1926-42AB-A6A2-54FB7EB71CFF}" type="pres">
      <dgm:prSet presAssocID="{A596CED3-C24B-43F9-8411-8F1EA162A1C3}" presName="level" presStyleLbl="node1" presStyleIdx="1" presStyleCnt="6">
        <dgm:presLayoutVars>
          <dgm:chMax val="1"/>
          <dgm:bulletEnabled val="1"/>
        </dgm:presLayoutVars>
      </dgm:prSet>
      <dgm:spPr/>
    </dgm:pt>
    <dgm:pt modelId="{314848D4-FCAE-4F28-ADD2-0C1E35C3247A}" type="pres">
      <dgm:prSet presAssocID="{A596CED3-C24B-43F9-8411-8F1EA162A1C3}" presName="levelTx" presStyleLbl="revTx" presStyleIdx="0" presStyleCnt="0">
        <dgm:presLayoutVars>
          <dgm:chMax val="1"/>
          <dgm:bulletEnabled val="1"/>
        </dgm:presLayoutVars>
      </dgm:prSet>
      <dgm:spPr/>
    </dgm:pt>
    <dgm:pt modelId="{BCE61372-A095-4FF2-8706-D5E548FBF43C}" type="pres">
      <dgm:prSet presAssocID="{FDF0D157-9D2A-448E-8BCA-9B487ECE2367}" presName="Name8" presStyleCnt="0"/>
      <dgm:spPr/>
    </dgm:pt>
    <dgm:pt modelId="{5A878E33-37E7-4A9D-88CB-CCF27D361DD9}" type="pres">
      <dgm:prSet presAssocID="{FDF0D157-9D2A-448E-8BCA-9B487ECE2367}" presName="level" presStyleLbl="node1" presStyleIdx="2" presStyleCnt="6">
        <dgm:presLayoutVars>
          <dgm:chMax val="1"/>
          <dgm:bulletEnabled val="1"/>
        </dgm:presLayoutVars>
      </dgm:prSet>
      <dgm:spPr/>
    </dgm:pt>
    <dgm:pt modelId="{EB304CDC-D623-417D-B094-C350084D01B9}" type="pres">
      <dgm:prSet presAssocID="{FDF0D157-9D2A-448E-8BCA-9B487ECE2367}" presName="levelTx" presStyleLbl="revTx" presStyleIdx="0" presStyleCnt="0">
        <dgm:presLayoutVars>
          <dgm:chMax val="1"/>
          <dgm:bulletEnabled val="1"/>
        </dgm:presLayoutVars>
      </dgm:prSet>
      <dgm:spPr/>
    </dgm:pt>
    <dgm:pt modelId="{171518C1-B828-4E0F-81C9-531D11BEEC26}" type="pres">
      <dgm:prSet presAssocID="{B57C3F51-4BA2-48EB-82C5-D13DF75FC8FC}" presName="Name8" presStyleCnt="0"/>
      <dgm:spPr/>
    </dgm:pt>
    <dgm:pt modelId="{9CA90C59-3067-4B97-92AD-A911463A9D06}" type="pres">
      <dgm:prSet presAssocID="{B57C3F51-4BA2-48EB-82C5-D13DF75FC8FC}" presName="level" presStyleLbl="node1" presStyleIdx="3" presStyleCnt="6">
        <dgm:presLayoutVars>
          <dgm:chMax val="1"/>
          <dgm:bulletEnabled val="1"/>
        </dgm:presLayoutVars>
      </dgm:prSet>
      <dgm:spPr/>
    </dgm:pt>
    <dgm:pt modelId="{8A1C95FB-D1B4-45AA-A174-9CCC75E232B9}" type="pres">
      <dgm:prSet presAssocID="{B57C3F51-4BA2-48EB-82C5-D13DF75FC8FC}" presName="levelTx" presStyleLbl="revTx" presStyleIdx="0" presStyleCnt="0">
        <dgm:presLayoutVars>
          <dgm:chMax val="1"/>
          <dgm:bulletEnabled val="1"/>
        </dgm:presLayoutVars>
      </dgm:prSet>
      <dgm:spPr/>
    </dgm:pt>
    <dgm:pt modelId="{45EBCCE1-0622-4D27-862D-D28A1B83D2C5}" type="pres">
      <dgm:prSet presAssocID="{74E48873-004B-445C-9EFD-CD2E87036CF3}" presName="Name8" presStyleCnt="0"/>
      <dgm:spPr/>
    </dgm:pt>
    <dgm:pt modelId="{852089DD-40DE-4F36-BF11-F5BBEFE349C5}" type="pres">
      <dgm:prSet presAssocID="{74E48873-004B-445C-9EFD-CD2E87036CF3}" presName="level" presStyleLbl="node1" presStyleIdx="4" presStyleCnt="6">
        <dgm:presLayoutVars>
          <dgm:chMax val="1"/>
          <dgm:bulletEnabled val="1"/>
        </dgm:presLayoutVars>
      </dgm:prSet>
      <dgm:spPr/>
    </dgm:pt>
    <dgm:pt modelId="{3B7126CB-13F3-443F-9E08-857CB779FDD6}" type="pres">
      <dgm:prSet presAssocID="{74E48873-004B-445C-9EFD-CD2E87036CF3}" presName="levelTx" presStyleLbl="revTx" presStyleIdx="0" presStyleCnt="0">
        <dgm:presLayoutVars>
          <dgm:chMax val="1"/>
          <dgm:bulletEnabled val="1"/>
        </dgm:presLayoutVars>
      </dgm:prSet>
      <dgm:spPr/>
    </dgm:pt>
    <dgm:pt modelId="{D6BD4C33-1CFF-4A70-B21B-32FFEDFB64F3}" type="pres">
      <dgm:prSet presAssocID="{0B9BB675-3763-46C3-B953-533BDDC91B66}" presName="Name8" presStyleCnt="0"/>
      <dgm:spPr/>
    </dgm:pt>
    <dgm:pt modelId="{FEA801DF-E1DC-4DCF-8ADE-F15540EC97D7}" type="pres">
      <dgm:prSet presAssocID="{0B9BB675-3763-46C3-B953-533BDDC91B66}" presName="level" presStyleLbl="node1" presStyleIdx="5" presStyleCnt="6">
        <dgm:presLayoutVars>
          <dgm:chMax val="1"/>
          <dgm:bulletEnabled val="1"/>
        </dgm:presLayoutVars>
      </dgm:prSet>
      <dgm:spPr/>
    </dgm:pt>
    <dgm:pt modelId="{D5AE5E57-32BF-4552-9551-2DD44F95EA6F}" type="pres">
      <dgm:prSet presAssocID="{0B9BB675-3763-46C3-B953-533BDDC91B66}" presName="levelTx" presStyleLbl="revTx" presStyleIdx="0" presStyleCnt="0">
        <dgm:presLayoutVars>
          <dgm:chMax val="1"/>
          <dgm:bulletEnabled val="1"/>
        </dgm:presLayoutVars>
      </dgm:prSet>
      <dgm:spPr/>
    </dgm:pt>
  </dgm:ptLst>
  <dgm:cxnLst>
    <dgm:cxn modelId="{5A4F6C00-9573-48C6-9D9B-AE773D3BC214}" type="presOf" srcId="{A596CED3-C24B-43F9-8411-8F1EA162A1C3}" destId="{00DB1B02-1926-42AB-A6A2-54FB7EB71CFF}" srcOrd="0" destOrd="0" presId="urn:microsoft.com/office/officeart/2005/8/layout/pyramid3"/>
    <dgm:cxn modelId="{0E34E300-2992-4262-80BB-E106B7D59C31}" type="presOf" srcId="{0B9BB675-3763-46C3-B953-533BDDC91B66}" destId="{FEA801DF-E1DC-4DCF-8ADE-F15540EC97D7}" srcOrd="0" destOrd="0" presId="urn:microsoft.com/office/officeart/2005/8/layout/pyramid3"/>
    <dgm:cxn modelId="{9B7F0A06-4B86-4A7F-9989-EF73B1D1252B}" srcId="{41FFE565-F8B9-4817-8331-B637E0E1358D}" destId="{FDF0D157-9D2A-448E-8BCA-9B487ECE2367}" srcOrd="2" destOrd="0" parTransId="{6908A710-8A9A-4DA7-B39A-9D52346C1510}" sibTransId="{665FDAE9-90CE-4E8B-BD3A-3010AB5B5664}"/>
    <dgm:cxn modelId="{C1B9B606-5CD3-4099-972E-86915C22CA45}" srcId="{41FFE565-F8B9-4817-8331-B637E0E1358D}" destId="{B57C3F51-4BA2-48EB-82C5-D13DF75FC8FC}" srcOrd="3" destOrd="0" parTransId="{7038DF27-CEC8-48D6-9229-D3E49FAC7DBB}" sibTransId="{658B3505-4F7C-4795-B932-2640A0313277}"/>
    <dgm:cxn modelId="{A9FB3F0E-81F1-4238-B648-02E054659A2E}" type="presOf" srcId="{FDF0D157-9D2A-448E-8BCA-9B487ECE2367}" destId="{5A878E33-37E7-4A9D-88CB-CCF27D361DD9}" srcOrd="0" destOrd="0" presId="urn:microsoft.com/office/officeart/2005/8/layout/pyramid3"/>
    <dgm:cxn modelId="{5DECC60E-3190-486F-ABC8-E5EB63D9633E}" type="presOf" srcId="{0B9BB675-3763-46C3-B953-533BDDC91B66}" destId="{D5AE5E57-32BF-4552-9551-2DD44F95EA6F}" srcOrd="1" destOrd="0" presId="urn:microsoft.com/office/officeart/2005/8/layout/pyramid3"/>
    <dgm:cxn modelId="{7FC41C24-6EF2-4250-BCD3-3A683B27A108}" srcId="{41FFE565-F8B9-4817-8331-B637E0E1358D}" destId="{74E48873-004B-445C-9EFD-CD2E87036CF3}" srcOrd="4" destOrd="0" parTransId="{7CA4E8AA-76E7-47C7-9D00-4C51E2A4D5C4}" sibTransId="{3CA7EC2E-1DAB-4B0F-B474-7F3695E99EAE}"/>
    <dgm:cxn modelId="{59315324-6AC1-4AEB-8ED3-BA47938C018B}" type="presOf" srcId="{B57C3F51-4BA2-48EB-82C5-D13DF75FC8FC}" destId="{8A1C95FB-D1B4-45AA-A174-9CCC75E232B9}" srcOrd="1" destOrd="0" presId="urn:microsoft.com/office/officeart/2005/8/layout/pyramid3"/>
    <dgm:cxn modelId="{C521D526-2ED1-4679-A313-E4E60473C5E4}" type="presOf" srcId="{74E48873-004B-445C-9EFD-CD2E87036CF3}" destId="{852089DD-40DE-4F36-BF11-F5BBEFE349C5}" srcOrd="0" destOrd="0" presId="urn:microsoft.com/office/officeart/2005/8/layout/pyramid3"/>
    <dgm:cxn modelId="{41D6312D-8443-47F7-B4AA-4DD390FC1981}" type="presOf" srcId="{74E48873-004B-445C-9EFD-CD2E87036CF3}" destId="{3B7126CB-13F3-443F-9E08-857CB779FDD6}" srcOrd="1" destOrd="0" presId="urn:microsoft.com/office/officeart/2005/8/layout/pyramid3"/>
    <dgm:cxn modelId="{B1910731-3700-4D47-8DE3-246F1A7B0F13}" type="presOf" srcId="{C5CC8137-6628-4B4D-B750-BA0F805CD31C}" destId="{F1D42A22-C13A-4C96-B618-886073BBD16B}" srcOrd="0" destOrd="0" presId="urn:microsoft.com/office/officeart/2005/8/layout/pyramid3"/>
    <dgm:cxn modelId="{9525003F-325A-45AE-8364-FC0656931C8B}" type="presOf" srcId="{B57C3F51-4BA2-48EB-82C5-D13DF75FC8FC}" destId="{9CA90C59-3067-4B97-92AD-A911463A9D06}" srcOrd="0" destOrd="0" presId="urn:microsoft.com/office/officeart/2005/8/layout/pyramid3"/>
    <dgm:cxn modelId="{F208EC61-4B14-48F3-A9C5-610C4B766B0A}" srcId="{41FFE565-F8B9-4817-8331-B637E0E1358D}" destId="{A596CED3-C24B-43F9-8411-8F1EA162A1C3}" srcOrd="1" destOrd="0" parTransId="{A68F9F9C-A60F-4E1D-84C9-34121F37F126}" sibTransId="{FBC48C2A-AAFF-44E3-853C-2B3D880B7745}"/>
    <dgm:cxn modelId="{A99AD568-564B-48C4-BD09-418A4574E9F3}" type="presOf" srcId="{C5CC8137-6628-4B4D-B750-BA0F805CD31C}" destId="{5B82DD67-48BF-4D59-95B2-239502FDFBC2}" srcOrd="1" destOrd="0" presId="urn:microsoft.com/office/officeart/2005/8/layout/pyramid3"/>
    <dgm:cxn modelId="{AC6D5590-5303-4D95-A16F-CE1BFA68759B}" type="presOf" srcId="{41FFE565-F8B9-4817-8331-B637E0E1358D}" destId="{5EB62E13-1A31-41CA-BA97-8C217169B3CB}" srcOrd="0" destOrd="0" presId="urn:microsoft.com/office/officeart/2005/8/layout/pyramid3"/>
    <dgm:cxn modelId="{F828689D-109D-477B-9CAD-60122D569BBF}" type="presOf" srcId="{FDF0D157-9D2A-448E-8BCA-9B487ECE2367}" destId="{EB304CDC-D623-417D-B094-C350084D01B9}" srcOrd="1" destOrd="0" presId="urn:microsoft.com/office/officeart/2005/8/layout/pyramid3"/>
    <dgm:cxn modelId="{0DB34EEE-BA6F-40D7-8802-9E43BC43D353}" srcId="{41FFE565-F8B9-4817-8331-B637E0E1358D}" destId="{C5CC8137-6628-4B4D-B750-BA0F805CD31C}" srcOrd="0" destOrd="0" parTransId="{17CC89CD-A22C-4A32-993F-8FF4BA6F3B4A}" sibTransId="{C417128D-1F03-4DAF-A29A-DDD9D7BE2387}"/>
    <dgm:cxn modelId="{CFB678EE-A52A-4E66-BA56-8D5B60CADFDB}" type="presOf" srcId="{A596CED3-C24B-43F9-8411-8F1EA162A1C3}" destId="{314848D4-FCAE-4F28-ADD2-0C1E35C3247A}" srcOrd="1" destOrd="0" presId="urn:microsoft.com/office/officeart/2005/8/layout/pyramid3"/>
    <dgm:cxn modelId="{E9D790F3-4637-49E6-9D5F-363208F7AFB4}" srcId="{41FFE565-F8B9-4817-8331-B637E0E1358D}" destId="{0B9BB675-3763-46C3-B953-533BDDC91B66}" srcOrd="5" destOrd="0" parTransId="{0080D7FA-3B22-4EB1-99AD-5E11B64C5933}" sibTransId="{90B52D86-6702-48D9-8AA0-500DA5B35D88}"/>
    <dgm:cxn modelId="{125F820F-1A54-45DC-8769-C26A5717AA65}" type="presParOf" srcId="{5EB62E13-1A31-41CA-BA97-8C217169B3CB}" destId="{FF19CD36-45F5-47BE-9397-B3511F099D83}" srcOrd="0" destOrd="0" presId="urn:microsoft.com/office/officeart/2005/8/layout/pyramid3"/>
    <dgm:cxn modelId="{49CD4F0E-EACB-4B69-82A4-A3D528FD9AEC}" type="presParOf" srcId="{FF19CD36-45F5-47BE-9397-B3511F099D83}" destId="{F1D42A22-C13A-4C96-B618-886073BBD16B}" srcOrd="0" destOrd="0" presId="urn:microsoft.com/office/officeart/2005/8/layout/pyramid3"/>
    <dgm:cxn modelId="{8BD0E06B-603F-4062-950B-6CB080753D9B}" type="presParOf" srcId="{FF19CD36-45F5-47BE-9397-B3511F099D83}" destId="{5B82DD67-48BF-4D59-95B2-239502FDFBC2}" srcOrd="1" destOrd="0" presId="urn:microsoft.com/office/officeart/2005/8/layout/pyramid3"/>
    <dgm:cxn modelId="{F0B79382-6ADE-40A6-A7D7-A66EE4666810}" type="presParOf" srcId="{5EB62E13-1A31-41CA-BA97-8C217169B3CB}" destId="{007588A2-406E-4C1B-AE57-F338886B43F9}" srcOrd="1" destOrd="0" presId="urn:microsoft.com/office/officeart/2005/8/layout/pyramid3"/>
    <dgm:cxn modelId="{43D1960F-FF02-4231-989D-54004D3A6C09}" type="presParOf" srcId="{007588A2-406E-4C1B-AE57-F338886B43F9}" destId="{00DB1B02-1926-42AB-A6A2-54FB7EB71CFF}" srcOrd="0" destOrd="0" presId="urn:microsoft.com/office/officeart/2005/8/layout/pyramid3"/>
    <dgm:cxn modelId="{6B4B6F22-9682-486A-B546-E13040BF83B7}" type="presParOf" srcId="{007588A2-406E-4C1B-AE57-F338886B43F9}" destId="{314848D4-FCAE-4F28-ADD2-0C1E35C3247A}" srcOrd="1" destOrd="0" presId="urn:microsoft.com/office/officeart/2005/8/layout/pyramid3"/>
    <dgm:cxn modelId="{3F2A7E87-51C4-4D3F-BE65-17E1B2FE66A1}" type="presParOf" srcId="{5EB62E13-1A31-41CA-BA97-8C217169B3CB}" destId="{BCE61372-A095-4FF2-8706-D5E548FBF43C}" srcOrd="2" destOrd="0" presId="urn:microsoft.com/office/officeart/2005/8/layout/pyramid3"/>
    <dgm:cxn modelId="{4CE88809-F99C-4160-A328-F31CBD9CF5C9}" type="presParOf" srcId="{BCE61372-A095-4FF2-8706-D5E548FBF43C}" destId="{5A878E33-37E7-4A9D-88CB-CCF27D361DD9}" srcOrd="0" destOrd="0" presId="urn:microsoft.com/office/officeart/2005/8/layout/pyramid3"/>
    <dgm:cxn modelId="{016426BD-91E9-44A1-9131-E50335B12A5F}" type="presParOf" srcId="{BCE61372-A095-4FF2-8706-D5E548FBF43C}" destId="{EB304CDC-D623-417D-B094-C350084D01B9}" srcOrd="1" destOrd="0" presId="urn:microsoft.com/office/officeart/2005/8/layout/pyramid3"/>
    <dgm:cxn modelId="{54A1339A-0087-4A76-B640-6B4230B44745}" type="presParOf" srcId="{5EB62E13-1A31-41CA-BA97-8C217169B3CB}" destId="{171518C1-B828-4E0F-81C9-531D11BEEC26}" srcOrd="3" destOrd="0" presId="urn:microsoft.com/office/officeart/2005/8/layout/pyramid3"/>
    <dgm:cxn modelId="{6945F2CA-10DB-4D85-94F4-44A0D6DB6D6F}" type="presParOf" srcId="{171518C1-B828-4E0F-81C9-531D11BEEC26}" destId="{9CA90C59-3067-4B97-92AD-A911463A9D06}" srcOrd="0" destOrd="0" presId="urn:microsoft.com/office/officeart/2005/8/layout/pyramid3"/>
    <dgm:cxn modelId="{F1AFA309-F9ED-4CB5-A6E9-A148FC300249}" type="presParOf" srcId="{171518C1-B828-4E0F-81C9-531D11BEEC26}" destId="{8A1C95FB-D1B4-45AA-A174-9CCC75E232B9}" srcOrd="1" destOrd="0" presId="urn:microsoft.com/office/officeart/2005/8/layout/pyramid3"/>
    <dgm:cxn modelId="{76F8C8E9-C4EC-465C-B31F-0DD279240DD1}" type="presParOf" srcId="{5EB62E13-1A31-41CA-BA97-8C217169B3CB}" destId="{45EBCCE1-0622-4D27-862D-D28A1B83D2C5}" srcOrd="4" destOrd="0" presId="urn:microsoft.com/office/officeart/2005/8/layout/pyramid3"/>
    <dgm:cxn modelId="{12957558-DD5E-46D6-BB9F-147FE755648F}" type="presParOf" srcId="{45EBCCE1-0622-4D27-862D-D28A1B83D2C5}" destId="{852089DD-40DE-4F36-BF11-F5BBEFE349C5}" srcOrd="0" destOrd="0" presId="urn:microsoft.com/office/officeart/2005/8/layout/pyramid3"/>
    <dgm:cxn modelId="{76A21D67-833A-4E10-B893-3BACF599A075}" type="presParOf" srcId="{45EBCCE1-0622-4D27-862D-D28A1B83D2C5}" destId="{3B7126CB-13F3-443F-9E08-857CB779FDD6}" srcOrd="1" destOrd="0" presId="urn:microsoft.com/office/officeart/2005/8/layout/pyramid3"/>
    <dgm:cxn modelId="{635C53B3-F2A4-4BBE-B05A-8743E27AA8B0}" type="presParOf" srcId="{5EB62E13-1A31-41CA-BA97-8C217169B3CB}" destId="{D6BD4C33-1CFF-4A70-B21B-32FFEDFB64F3}" srcOrd="5" destOrd="0" presId="urn:microsoft.com/office/officeart/2005/8/layout/pyramid3"/>
    <dgm:cxn modelId="{58CFD782-6CCC-4D19-82D8-75E30CBD9D37}" type="presParOf" srcId="{D6BD4C33-1CFF-4A70-B21B-32FFEDFB64F3}" destId="{FEA801DF-E1DC-4DCF-8ADE-F15540EC97D7}" srcOrd="0" destOrd="0" presId="urn:microsoft.com/office/officeart/2005/8/layout/pyramid3"/>
    <dgm:cxn modelId="{FD1F4523-F883-4CD7-84C4-E02DAEC0A60F}" type="presParOf" srcId="{D6BD4C33-1CFF-4A70-B21B-32FFEDFB64F3}" destId="{D5AE5E57-32BF-4552-9551-2DD44F95EA6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FFE565-F8B9-4817-8331-B637E0E1358D}" type="doc">
      <dgm:prSet loTypeId="urn:microsoft.com/office/officeart/2005/8/layout/pyramid3" loCatId="pyramid" qsTypeId="urn:microsoft.com/office/officeart/2005/8/quickstyle/simple1" qsCatId="simple" csTypeId="urn:microsoft.com/office/officeart/2005/8/colors/accent1_2" csCatId="accent1" phldr="1"/>
      <dgm:spPr/>
    </dgm:pt>
    <dgm:pt modelId="{C5CC8137-6628-4B4D-B750-BA0F805CD31C}">
      <dgm:prSet phldrT="[Text]"/>
      <dgm:spPr/>
      <dgm:t>
        <a:bodyPr/>
        <a:lstStyle/>
        <a:p>
          <a:r>
            <a:rPr lang="en-US" dirty="0"/>
            <a:t>Food</a:t>
          </a:r>
        </a:p>
      </dgm:t>
    </dgm:pt>
    <dgm:pt modelId="{17CC89CD-A22C-4A32-993F-8FF4BA6F3B4A}" type="parTrans" cxnId="{0DB34EEE-BA6F-40D7-8802-9E43BC43D353}">
      <dgm:prSet/>
      <dgm:spPr/>
      <dgm:t>
        <a:bodyPr/>
        <a:lstStyle/>
        <a:p>
          <a:endParaRPr lang="en-US"/>
        </a:p>
      </dgm:t>
    </dgm:pt>
    <dgm:pt modelId="{C417128D-1F03-4DAF-A29A-DDD9D7BE2387}" type="sibTrans" cxnId="{0DB34EEE-BA6F-40D7-8802-9E43BC43D353}">
      <dgm:prSet/>
      <dgm:spPr/>
      <dgm:t>
        <a:bodyPr/>
        <a:lstStyle/>
        <a:p>
          <a:endParaRPr lang="en-US"/>
        </a:p>
      </dgm:t>
    </dgm:pt>
    <dgm:pt modelId="{A596CED3-C24B-43F9-8411-8F1EA162A1C3}">
      <dgm:prSet phldrT="[Text]"/>
      <dgm:spPr/>
      <dgm:t>
        <a:bodyPr/>
        <a:lstStyle/>
        <a:p>
          <a:r>
            <a:rPr lang="en-US" dirty="0"/>
            <a:t>Food at Home</a:t>
          </a:r>
        </a:p>
      </dgm:t>
    </dgm:pt>
    <dgm:pt modelId="{A68F9F9C-A60F-4E1D-84C9-34121F37F126}" type="parTrans" cxnId="{F208EC61-4B14-48F3-A9C5-610C4B766B0A}">
      <dgm:prSet/>
      <dgm:spPr/>
      <dgm:t>
        <a:bodyPr/>
        <a:lstStyle/>
        <a:p>
          <a:endParaRPr lang="en-US"/>
        </a:p>
      </dgm:t>
    </dgm:pt>
    <dgm:pt modelId="{FBC48C2A-AAFF-44E3-853C-2B3D880B7745}" type="sibTrans" cxnId="{F208EC61-4B14-48F3-A9C5-610C4B766B0A}">
      <dgm:prSet/>
      <dgm:spPr/>
      <dgm:t>
        <a:bodyPr/>
        <a:lstStyle/>
        <a:p>
          <a:endParaRPr lang="en-US"/>
        </a:p>
      </dgm:t>
    </dgm:pt>
    <dgm:pt modelId="{FDF0D157-9D2A-448E-8BCA-9B487ECE2367}">
      <dgm:prSet phldrT="[Text]"/>
      <dgm:spPr>
        <a:solidFill>
          <a:schemeClr val="accent2"/>
        </a:solidFill>
      </dgm:spPr>
      <dgm:t>
        <a:bodyPr/>
        <a:lstStyle/>
        <a:p>
          <a:r>
            <a:rPr lang="en-US" dirty="0"/>
            <a:t>Produce</a:t>
          </a:r>
        </a:p>
      </dgm:t>
    </dgm:pt>
    <dgm:pt modelId="{6908A710-8A9A-4DA7-B39A-9D52346C1510}" type="parTrans" cxnId="{9B7F0A06-4B86-4A7F-9989-EF73B1D1252B}">
      <dgm:prSet/>
      <dgm:spPr/>
      <dgm:t>
        <a:bodyPr/>
        <a:lstStyle/>
        <a:p>
          <a:endParaRPr lang="en-US"/>
        </a:p>
      </dgm:t>
    </dgm:pt>
    <dgm:pt modelId="{665FDAE9-90CE-4E8B-BD3A-3010AB5B5664}" type="sibTrans" cxnId="{9B7F0A06-4B86-4A7F-9989-EF73B1D1252B}">
      <dgm:prSet/>
      <dgm:spPr/>
      <dgm:t>
        <a:bodyPr/>
        <a:lstStyle/>
        <a:p>
          <a:endParaRPr lang="en-US"/>
        </a:p>
      </dgm:t>
    </dgm:pt>
    <dgm:pt modelId="{B57C3F51-4BA2-48EB-82C5-D13DF75FC8FC}">
      <dgm:prSet phldrT="[Text]"/>
      <dgm:spPr/>
      <dgm:t>
        <a:bodyPr/>
        <a:lstStyle/>
        <a:p>
          <a:r>
            <a:rPr lang="en-US" dirty="0"/>
            <a:t>Citrus</a:t>
          </a:r>
        </a:p>
      </dgm:t>
    </dgm:pt>
    <dgm:pt modelId="{7038DF27-CEC8-48D6-9229-D3E49FAC7DBB}" type="parTrans" cxnId="{C1B9B606-5CD3-4099-972E-86915C22CA45}">
      <dgm:prSet/>
      <dgm:spPr/>
      <dgm:t>
        <a:bodyPr/>
        <a:lstStyle/>
        <a:p>
          <a:endParaRPr lang="en-US"/>
        </a:p>
      </dgm:t>
    </dgm:pt>
    <dgm:pt modelId="{658B3505-4F7C-4795-B932-2640A0313277}" type="sibTrans" cxnId="{C1B9B606-5CD3-4099-972E-86915C22CA45}">
      <dgm:prSet/>
      <dgm:spPr/>
      <dgm:t>
        <a:bodyPr/>
        <a:lstStyle/>
        <a:p>
          <a:endParaRPr lang="en-US"/>
        </a:p>
      </dgm:t>
    </dgm:pt>
    <dgm:pt modelId="{74E48873-004B-445C-9EFD-CD2E87036CF3}">
      <dgm:prSet phldrT="[Text]"/>
      <dgm:spPr/>
      <dgm:t>
        <a:bodyPr/>
        <a:lstStyle/>
        <a:p>
          <a:r>
            <a:rPr lang="en-US" dirty="0"/>
            <a:t>Oranges</a:t>
          </a:r>
        </a:p>
      </dgm:t>
    </dgm:pt>
    <dgm:pt modelId="{7CA4E8AA-76E7-47C7-9D00-4C51E2A4D5C4}" type="parTrans" cxnId="{7FC41C24-6EF2-4250-BCD3-3A683B27A108}">
      <dgm:prSet/>
      <dgm:spPr/>
      <dgm:t>
        <a:bodyPr/>
        <a:lstStyle/>
        <a:p>
          <a:endParaRPr lang="en-US"/>
        </a:p>
      </dgm:t>
    </dgm:pt>
    <dgm:pt modelId="{3CA7EC2E-1DAB-4B0F-B474-7F3695E99EAE}" type="sibTrans" cxnId="{7FC41C24-6EF2-4250-BCD3-3A683B27A108}">
      <dgm:prSet/>
      <dgm:spPr/>
      <dgm:t>
        <a:bodyPr/>
        <a:lstStyle/>
        <a:p>
          <a:endParaRPr lang="en-US"/>
        </a:p>
      </dgm:t>
    </dgm:pt>
    <dgm:pt modelId="{0B9BB675-3763-46C3-B953-533BDDC91B66}">
      <dgm:prSet phldrT="[Text]"/>
      <dgm:spPr/>
      <dgm:t>
        <a:bodyPr/>
        <a:lstStyle/>
        <a:p>
          <a:r>
            <a:rPr lang="en-US" dirty="0"/>
            <a:t>…</a:t>
          </a:r>
        </a:p>
      </dgm:t>
    </dgm:pt>
    <dgm:pt modelId="{0080D7FA-3B22-4EB1-99AD-5E11B64C5933}" type="parTrans" cxnId="{E9D790F3-4637-49E6-9D5F-363208F7AFB4}">
      <dgm:prSet/>
      <dgm:spPr/>
      <dgm:t>
        <a:bodyPr/>
        <a:lstStyle/>
        <a:p>
          <a:endParaRPr lang="en-US"/>
        </a:p>
      </dgm:t>
    </dgm:pt>
    <dgm:pt modelId="{90B52D86-6702-48D9-8AA0-500DA5B35D88}" type="sibTrans" cxnId="{E9D790F3-4637-49E6-9D5F-363208F7AFB4}">
      <dgm:prSet/>
      <dgm:spPr/>
      <dgm:t>
        <a:bodyPr/>
        <a:lstStyle/>
        <a:p>
          <a:endParaRPr lang="en-US"/>
        </a:p>
      </dgm:t>
    </dgm:pt>
    <dgm:pt modelId="{5EB62E13-1A31-41CA-BA97-8C217169B3CB}" type="pres">
      <dgm:prSet presAssocID="{41FFE565-F8B9-4817-8331-B637E0E1358D}" presName="Name0" presStyleCnt="0">
        <dgm:presLayoutVars>
          <dgm:dir/>
          <dgm:animLvl val="lvl"/>
          <dgm:resizeHandles val="exact"/>
        </dgm:presLayoutVars>
      </dgm:prSet>
      <dgm:spPr/>
    </dgm:pt>
    <dgm:pt modelId="{FF19CD36-45F5-47BE-9397-B3511F099D83}" type="pres">
      <dgm:prSet presAssocID="{C5CC8137-6628-4B4D-B750-BA0F805CD31C}" presName="Name8" presStyleCnt="0"/>
      <dgm:spPr/>
    </dgm:pt>
    <dgm:pt modelId="{F1D42A22-C13A-4C96-B618-886073BBD16B}" type="pres">
      <dgm:prSet presAssocID="{C5CC8137-6628-4B4D-B750-BA0F805CD31C}" presName="level" presStyleLbl="node1" presStyleIdx="0" presStyleCnt="6">
        <dgm:presLayoutVars>
          <dgm:chMax val="1"/>
          <dgm:bulletEnabled val="1"/>
        </dgm:presLayoutVars>
      </dgm:prSet>
      <dgm:spPr/>
    </dgm:pt>
    <dgm:pt modelId="{5B82DD67-48BF-4D59-95B2-239502FDFBC2}" type="pres">
      <dgm:prSet presAssocID="{C5CC8137-6628-4B4D-B750-BA0F805CD31C}" presName="levelTx" presStyleLbl="revTx" presStyleIdx="0" presStyleCnt="0">
        <dgm:presLayoutVars>
          <dgm:chMax val="1"/>
          <dgm:bulletEnabled val="1"/>
        </dgm:presLayoutVars>
      </dgm:prSet>
      <dgm:spPr/>
    </dgm:pt>
    <dgm:pt modelId="{007588A2-406E-4C1B-AE57-F338886B43F9}" type="pres">
      <dgm:prSet presAssocID="{A596CED3-C24B-43F9-8411-8F1EA162A1C3}" presName="Name8" presStyleCnt="0"/>
      <dgm:spPr/>
    </dgm:pt>
    <dgm:pt modelId="{00DB1B02-1926-42AB-A6A2-54FB7EB71CFF}" type="pres">
      <dgm:prSet presAssocID="{A596CED3-C24B-43F9-8411-8F1EA162A1C3}" presName="level" presStyleLbl="node1" presStyleIdx="1" presStyleCnt="6">
        <dgm:presLayoutVars>
          <dgm:chMax val="1"/>
          <dgm:bulletEnabled val="1"/>
        </dgm:presLayoutVars>
      </dgm:prSet>
      <dgm:spPr/>
    </dgm:pt>
    <dgm:pt modelId="{314848D4-FCAE-4F28-ADD2-0C1E35C3247A}" type="pres">
      <dgm:prSet presAssocID="{A596CED3-C24B-43F9-8411-8F1EA162A1C3}" presName="levelTx" presStyleLbl="revTx" presStyleIdx="0" presStyleCnt="0">
        <dgm:presLayoutVars>
          <dgm:chMax val="1"/>
          <dgm:bulletEnabled val="1"/>
        </dgm:presLayoutVars>
      </dgm:prSet>
      <dgm:spPr/>
    </dgm:pt>
    <dgm:pt modelId="{BCE61372-A095-4FF2-8706-D5E548FBF43C}" type="pres">
      <dgm:prSet presAssocID="{FDF0D157-9D2A-448E-8BCA-9B487ECE2367}" presName="Name8" presStyleCnt="0"/>
      <dgm:spPr/>
    </dgm:pt>
    <dgm:pt modelId="{5A878E33-37E7-4A9D-88CB-CCF27D361DD9}" type="pres">
      <dgm:prSet presAssocID="{FDF0D157-9D2A-448E-8BCA-9B487ECE2367}" presName="level" presStyleLbl="node1" presStyleIdx="2" presStyleCnt="6">
        <dgm:presLayoutVars>
          <dgm:chMax val="1"/>
          <dgm:bulletEnabled val="1"/>
        </dgm:presLayoutVars>
      </dgm:prSet>
      <dgm:spPr/>
    </dgm:pt>
    <dgm:pt modelId="{EB304CDC-D623-417D-B094-C350084D01B9}" type="pres">
      <dgm:prSet presAssocID="{FDF0D157-9D2A-448E-8BCA-9B487ECE2367}" presName="levelTx" presStyleLbl="revTx" presStyleIdx="0" presStyleCnt="0">
        <dgm:presLayoutVars>
          <dgm:chMax val="1"/>
          <dgm:bulletEnabled val="1"/>
        </dgm:presLayoutVars>
      </dgm:prSet>
      <dgm:spPr/>
    </dgm:pt>
    <dgm:pt modelId="{171518C1-B828-4E0F-81C9-531D11BEEC26}" type="pres">
      <dgm:prSet presAssocID="{B57C3F51-4BA2-48EB-82C5-D13DF75FC8FC}" presName="Name8" presStyleCnt="0"/>
      <dgm:spPr/>
    </dgm:pt>
    <dgm:pt modelId="{9CA90C59-3067-4B97-92AD-A911463A9D06}" type="pres">
      <dgm:prSet presAssocID="{B57C3F51-4BA2-48EB-82C5-D13DF75FC8FC}" presName="level" presStyleLbl="node1" presStyleIdx="3" presStyleCnt="6">
        <dgm:presLayoutVars>
          <dgm:chMax val="1"/>
          <dgm:bulletEnabled val="1"/>
        </dgm:presLayoutVars>
      </dgm:prSet>
      <dgm:spPr/>
    </dgm:pt>
    <dgm:pt modelId="{8A1C95FB-D1B4-45AA-A174-9CCC75E232B9}" type="pres">
      <dgm:prSet presAssocID="{B57C3F51-4BA2-48EB-82C5-D13DF75FC8FC}" presName="levelTx" presStyleLbl="revTx" presStyleIdx="0" presStyleCnt="0">
        <dgm:presLayoutVars>
          <dgm:chMax val="1"/>
          <dgm:bulletEnabled val="1"/>
        </dgm:presLayoutVars>
      </dgm:prSet>
      <dgm:spPr/>
    </dgm:pt>
    <dgm:pt modelId="{45EBCCE1-0622-4D27-862D-D28A1B83D2C5}" type="pres">
      <dgm:prSet presAssocID="{74E48873-004B-445C-9EFD-CD2E87036CF3}" presName="Name8" presStyleCnt="0"/>
      <dgm:spPr/>
    </dgm:pt>
    <dgm:pt modelId="{852089DD-40DE-4F36-BF11-F5BBEFE349C5}" type="pres">
      <dgm:prSet presAssocID="{74E48873-004B-445C-9EFD-CD2E87036CF3}" presName="level" presStyleLbl="node1" presStyleIdx="4" presStyleCnt="6">
        <dgm:presLayoutVars>
          <dgm:chMax val="1"/>
          <dgm:bulletEnabled val="1"/>
        </dgm:presLayoutVars>
      </dgm:prSet>
      <dgm:spPr/>
    </dgm:pt>
    <dgm:pt modelId="{3B7126CB-13F3-443F-9E08-857CB779FDD6}" type="pres">
      <dgm:prSet presAssocID="{74E48873-004B-445C-9EFD-CD2E87036CF3}" presName="levelTx" presStyleLbl="revTx" presStyleIdx="0" presStyleCnt="0">
        <dgm:presLayoutVars>
          <dgm:chMax val="1"/>
          <dgm:bulletEnabled val="1"/>
        </dgm:presLayoutVars>
      </dgm:prSet>
      <dgm:spPr/>
    </dgm:pt>
    <dgm:pt modelId="{D6BD4C33-1CFF-4A70-B21B-32FFEDFB64F3}" type="pres">
      <dgm:prSet presAssocID="{0B9BB675-3763-46C3-B953-533BDDC91B66}" presName="Name8" presStyleCnt="0"/>
      <dgm:spPr/>
    </dgm:pt>
    <dgm:pt modelId="{FEA801DF-E1DC-4DCF-8ADE-F15540EC97D7}" type="pres">
      <dgm:prSet presAssocID="{0B9BB675-3763-46C3-B953-533BDDC91B66}" presName="level" presStyleLbl="node1" presStyleIdx="5" presStyleCnt="6">
        <dgm:presLayoutVars>
          <dgm:chMax val="1"/>
          <dgm:bulletEnabled val="1"/>
        </dgm:presLayoutVars>
      </dgm:prSet>
      <dgm:spPr/>
    </dgm:pt>
    <dgm:pt modelId="{D5AE5E57-32BF-4552-9551-2DD44F95EA6F}" type="pres">
      <dgm:prSet presAssocID="{0B9BB675-3763-46C3-B953-533BDDC91B66}" presName="levelTx" presStyleLbl="revTx" presStyleIdx="0" presStyleCnt="0">
        <dgm:presLayoutVars>
          <dgm:chMax val="1"/>
          <dgm:bulletEnabled val="1"/>
        </dgm:presLayoutVars>
      </dgm:prSet>
      <dgm:spPr/>
    </dgm:pt>
  </dgm:ptLst>
  <dgm:cxnLst>
    <dgm:cxn modelId="{5A4F6C00-9573-48C6-9D9B-AE773D3BC214}" type="presOf" srcId="{A596CED3-C24B-43F9-8411-8F1EA162A1C3}" destId="{00DB1B02-1926-42AB-A6A2-54FB7EB71CFF}" srcOrd="0" destOrd="0" presId="urn:microsoft.com/office/officeart/2005/8/layout/pyramid3"/>
    <dgm:cxn modelId="{0E34E300-2992-4262-80BB-E106B7D59C31}" type="presOf" srcId="{0B9BB675-3763-46C3-B953-533BDDC91B66}" destId="{FEA801DF-E1DC-4DCF-8ADE-F15540EC97D7}" srcOrd="0" destOrd="0" presId="urn:microsoft.com/office/officeart/2005/8/layout/pyramid3"/>
    <dgm:cxn modelId="{9B7F0A06-4B86-4A7F-9989-EF73B1D1252B}" srcId="{41FFE565-F8B9-4817-8331-B637E0E1358D}" destId="{FDF0D157-9D2A-448E-8BCA-9B487ECE2367}" srcOrd="2" destOrd="0" parTransId="{6908A710-8A9A-4DA7-B39A-9D52346C1510}" sibTransId="{665FDAE9-90CE-4E8B-BD3A-3010AB5B5664}"/>
    <dgm:cxn modelId="{C1B9B606-5CD3-4099-972E-86915C22CA45}" srcId="{41FFE565-F8B9-4817-8331-B637E0E1358D}" destId="{B57C3F51-4BA2-48EB-82C5-D13DF75FC8FC}" srcOrd="3" destOrd="0" parTransId="{7038DF27-CEC8-48D6-9229-D3E49FAC7DBB}" sibTransId="{658B3505-4F7C-4795-B932-2640A0313277}"/>
    <dgm:cxn modelId="{A9FB3F0E-81F1-4238-B648-02E054659A2E}" type="presOf" srcId="{FDF0D157-9D2A-448E-8BCA-9B487ECE2367}" destId="{5A878E33-37E7-4A9D-88CB-CCF27D361DD9}" srcOrd="0" destOrd="0" presId="urn:microsoft.com/office/officeart/2005/8/layout/pyramid3"/>
    <dgm:cxn modelId="{5DECC60E-3190-486F-ABC8-E5EB63D9633E}" type="presOf" srcId="{0B9BB675-3763-46C3-B953-533BDDC91B66}" destId="{D5AE5E57-32BF-4552-9551-2DD44F95EA6F}" srcOrd="1" destOrd="0" presId="urn:microsoft.com/office/officeart/2005/8/layout/pyramid3"/>
    <dgm:cxn modelId="{7FC41C24-6EF2-4250-BCD3-3A683B27A108}" srcId="{41FFE565-F8B9-4817-8331-B637E0E1358D}" destId="{74E48873-004B-445C-9EFD-CD2E87036CF3}" srcOrd="4" destOrd="0" parTransId="{7CA4E8AA-76E7-47C7-9D00-4C51E2A4D5C4}" sibTransId="{3CA7EC2E-1DAB-4B0F-B474-7F3695E99EAE}"/>
    <dgm:cxn modelId="{59315324-6AC1-4AEB-8ED3-BA47938C018B}" type="presOf" srcId="{B57C3F51-4BA2-48EB-82C5-D13DF75FC8FC}" destId="{8A1C95FB-D1B4-45AA-A174-9CCC75E232B9}" srcOrd="1" destOrd="0" presId="urn:microsoft.com/office/officeart/2005/8/layout/pyramid3"/>
    <dgm:cxn modelId="{C521D526-2ED1-4679-A313-E4E60473C5E4}" type="presOf" srcId="{74E48873-004B-445C-9EFD-CD2E87036CF3}" destId="{852089DD-40DE-4F36-BF11-F5BBEFE349C5}" srcOrd="0" destOrd="0" presId="urn:microsoft.com/office/officeart/2005/8/layout/pyramid3"/>
    <dgm:cxn modelId="{41D6312D-8443-47F7-B4AA-4DD390FC1981}" type="presOf" srcId="{74E48873-004B-445C-9EFD-CD2E87036CF3}" destId="{3B7126CB-13F3-443F-9E08-857CB779FDD6}" srcOrd="1" destOrd="0" presId="urn:microsoft.com/office/officeart/2005/8/layout/pyramid3"/>
    <dgm:cxn modelId="{B1910731-3700-4D47-8DE3-246F1A7B0F13}" type="presOf" srcId="{C5CC8137-6628-4B4D-B750-BA0F805CD31C}" destId="{F1D42A22-C13A-4C96-B618-886073BBD16B}" srcOrd="0" destOrd="0" presId="urn:microsoft.com/office/officeart/2005/8/layout/pyramid3"/>
    <dgm:cxn modelId="{9525003F-325A-45AE-8364-FC0656931C8B}" type="presOf" srcId="{B57C3F51-4BA2-48EB-82C5-D13DF75FC8FC}" destId="{9CA90C59-3067-4B97-92AD-A911463A9D06}" srcOrd="0" destOrd="0" presId="urn:microsoft.com/office/officeart/2005/8/layout/pyramid3"/>
    <dgm:cxn modelId="{F208EC61-4B14-48F3-A9C5-610C4B766B0A}" srcId="{41FFE565-F8B9-4817-8331-B637E0E1358D}" destId="{A596CED3-C24B-43F9-8411-8F1EA162A1C3}" srcOrd="1" destOrd="0" parTransId="{A68F9F9C-A60F-4E1D-84C9-34121F37F126}" sibTransId="{FBC48C2A-AAFF-44E3-853C-2B3D880B7745}"/>
    <dgm:cxn modelId="{A99AD568-564B-48C4-BD09-418A4574E9F3}" type="presOf" srcId="{C5CC8137-6628-4B4D-B750-BA0F805CD31C}" destId="{5B82DD67-48BF-4D59-95B2-239502FDFBC2}" srcOrd="1" destOrd="0" presId="urn:microsoft.com/office/officeart/2005/8/layout/pyramid3"/>
    <dgm:cxn modelId="{AC6D5590-5303-4D95-A16F-CE1BFA68759B}" type="presOf" srcId="{41FFE565-F8B9-4817-8331-B637E0E1358D}" destId="{5EB62E13-1A31-41CA-BA97-8C217169B3CB}" srcOrd="0" destOrd="0" presId="urn:microsoft.com/office/officeart/2005/8/layout/pyramid3"/>
    <dgm:cxn modelId="{F828689D-109D-477B-9CAD-60122D569BBF}" type="presOf" srcId="{FDF0D157-9D2A-448E-8BCA-9B487ECE2367}" destId="{EB304CDC-D623-417D-B094-C350084D01B9}" srcOrd="1" destOrd="0" presId="urn:microsoft.com/office/officeart/2005/8/layout/pyramid3"/>
    <dgm:cxn modelId="{0DB34EEE-BA6F-40D7-8802-9E43BC43D353}" srcId="{41FFE565-F8B9-4817-8331-B637E0E1358D}" destId="{C5CC8137-6628-4B4D-B750-BA0F805CD31C}" srcOrd="0" destOrd="0" parTransId="{17CC89CD-A22C-4A32-993F-8FF4BA6F3B4A}" sibTransId="{C417128D-1F03-4DAF-A29A-DDD9D7BE2387}"/>
    <dgm:cxn modelId="{CFB678EE-A52A-4E66-BA56-8D5B60CADFDB}" type="presOf" srcId="{A596CED3-C24B-43F9-8411-8F1EA162A1C3}" destId="{314848D4-FCAE-4F28-ADD2-0C1E35C3247A}" srcOrd="1" destOrd="0" presId="urn:microsoft.com/office/officeart/2005/8/layout/pyramid3"/>
    <dgm:cxn modelId="{E9D790F3-4637-49E6-9D5F-363208F7AFB4}" srcId="{41FFE565-F8B9-4817-8331-B637E0E1358D}" destId="{0B9BB675-3763-46C3-B953-533BDDC91B66}" srcOrd="5" destOrd="0" parTransId="{0080D7FA-3B22-4EB1-99AD-5E11B64C5933}" sibTransId="{90B52D86-6702-48D9-8AA0-500DA5B35D88}"/>
    <dgm:cxn modelId="{125F820F-1A54-45DC-8769-C26A5717AA65}" type="presParOf" srcId="{5EB62E13-1A31-41CA-BA97-8C217169B3CB}" destId="{FF19CD36-45F5-47BE-9397-B3511F099D83}" srcOrd="0" destOrd="0" presId="urn:microsoft.com/office/officeart/2005/8/layout/pyramid3"/>
    <dgm:cxn modelId="{49CD4F0E-EACB-4B69-82A4-A3D528FD9AEC}" type="presParOf" srcId="{FF19CD36-45F5-47BE-9397-B3511F099D83}" destId="{F1D42A22-C13A-4C96-B618-886073BBD16B}" srcOrd="0" destOrd="0" presId="urn:microsoft.com/office/officeart/2005/8/layout/pyramid3"/>
    <dgm:cxn modelId="{8BD0E06B-603F-4062-950B-6CB080753D9B}" type="presParOf" srcId="{FF19CD36-45F5-47BE-9397-B3511F099D83}" destId="{5B82DD67-48BF-4D59-95B2-239502FDFBC2}" srcOrd="1" destOrd="0" presId="urn:microsoft.com/office/officeart/2005/8/layout/pyramid3"/>
    <dgm:cxn modelId="{F0B79382-6ADE-40A6-A7D7-A66EE4666810}" type="presParOf" srcId="{5EB62E13-1A31-41CA-BA97-8C217169B3CB}" destId="{007588A2-406E-4C1B-AE57-F338886B43F9}" srcOrd="1" destOrd="0" presId="urn:microsoft.com/office/officeart/2005/8/layout/pyramid3"/>
    <dgm:cxn modelId="{43D1960F-FF02-4231-989D-54004D3A6C09}" type="presParOf" srcId="{007588A2-406E-4C1B-AE57-F338886B43F9}" destId="{00DB1B02-1926-42AB-A6A2-54FB7EB71CFF}" srcOrd="0" destOrd="0" presId="urn:microsoft.com/office/officeart/2005/8/layout/pyramid3"/>
    <dgm:cxn modelId="{6B4B6F22-9682-486A-B546-E13040BF83B7}" type="presParOf" srcId="{007588A2-406E-4C1B-AE57-F338886B43F9}" destId="{314848D4-FCAE-4F28-ADD2-0C1E35C3247A}" srcOrd="1" destOrd="0" presId="urn:microsoft.com/office/officeart/2005/8/layout/pyramid3"/>
    <dgm:cxn modelId="{3F2A7E87-51C4-4D3F-BE65-17E1B2FE66A1}" type="presParOf" srcId="{5EB62E13-1A31-41CA-BA97-8C217169B3CB}" destId="{BCE61372-A095-4FF2-8706-D5E548FBF43C}" srcOrd="2" destOrd="0" presId="urn:microsoft.com/office/officeart/2005/8/layout/pyramid3"/>
    <dgm:cxn modelId="{4CE88809-F99C-4160-A328-F31CBD9CF5C9}" type="presParOf" srcId="{BCE61372-A095-4FF2-8706-D5E548FBF43C}" destId="{5A878E33-37E7-4A9D-88CB-CCF27D361DD9}" srcOrd="0" destOrd="0" presId="urn:microsoft.com/office/officeart/2005/8/layout/pyramid3"/>
    <dgm:cxn modelId="{016426BD-91E9-44A1-9131-E50335B12A5F}" type="presParOf" srcId="{BCE61372-A095-4FF2-8706-D5E548FBF43C}" destId="{EB304CDC-D623-417D-B094-C350084D01B9}" srcOrd="1" destOrd="0" presId="urn:microsoft.com/office/officeart/2005/8/layout/pyramid3"/>
    <dgm:cxn modelId="{54A1339A-0087-4A76-B640-6B4230B44745}" type="presParOf" srcId="{5EB62E13-1A31-41CA-BA97-8C217169B3CB}" destId="{171518C1-B828-4E0F-81C9-531D11BEEC26}" srcOrd="3" destOrd="0" presId="urn:microsoft.com/office/officeart/2005/8/layout/pyramid3"/>
    <dgm:cxn modelId="{6945F2CA-10DB-4D85-94F4-44A0D6DB6D6F}" type="presParOf" srcId="{171518C1-B828-4E0F-81C9-531D11BEEC26}" destId="{9CA90C59-3067-4B97-92AD-A911463A9D06}" srcOrd="0" destOrd="0" presId="urn:microsoft.com/office/officeart/2005/8/layout/pyramid3"/>
    <dgm:cxn modelId="{F1AFA309-F9ED-4CB5-A6E9-A148FC300249}" type="presParOf" srcId="{171518C1-B828-4E0F-81C9-531D11BEEC26}" destId="{8A1C95FB-D1B4-45AA-A174-9CCC75E232B9}" srcOrd="1" destOrd="0" presId="urn:microsoft.com/office/officeart/2005/8/layout/pyramid3"/>
    <dgm:cxn modelId="{76F8C8E9-C4EC-465C-B31F-0DD279240DD1}" type="presParOf" srcId="{5EB62E13-1A31-41CA-BA97-8C217169B3CB}" destId="{45EBCCE1-0622-4D27-862D-D28A1B83D2C5}" srcOrd="4" destOrd="0" presId="urn:microsoft.com/office/officeart/2005/8/layout/pyramid3"/>
    <dgm:cxn modelId="{12957558-DD5E-46D6-BB9F-147FE755648F}" type="presParOf" srcId="{45EBCCE1-0622-4D27-862D-D28A1B83D2C5}" destId="{852089DD-40DE-4F36-BF11-F5BBEFE349C5}" srcOrd="0" destOrd="0" presId="urn:microsoft.com/office/officeart/2005/8/layout/pyramid3"/>
    <dgm:cxn modelId="{76A21D67-833A-4E10-B893-3BACF599A075}" type="presParOf" srcId="{45EBCCE1-0622-4D27-862D-D28A1B83D2C5}" destId="{3B7126CB-13F3-443F-9E08-857CB779FDD6}" srcOrd="1" destOrd="0" presId="urn:microsoft.com/office/officeart/2005/8/layout/pyramid3"/>
    <dgm:cxn modelId="{635C53B3-F2A4-4BBE-B05A-8743E27AA8B0}" type="presParOf" srcId="{5EB62E13-1A31-41CA-BA97-8C217169B3CB}" destId="{D6BD4C33-1CFF-4A70-B21B-32FFEDFB64F3}" srcOrd="5" destOrd="0" presId="urn:microsoft.com/office/officeart/2005/8/layout/pyramid3"/>
    <dgm:cxn modelId="{58CFD782-6CCC-4D19-82D8-75E30CBD9D37}" type="presParOf" srcId="{D6BD4C33-1CFF-4A70-B21B-32FFEDFB64F3}" destId="{FEA801DF-E1DC-4DCF-8ADE-F15540EC97D7}" srcOrd="0" destOrd="0" presId="urn:microsoft.com/office/officeart/2005/8/layout/pyramid3"/>
    <dgm:cxn modelId="{FD1F4523-F883-4CD7-84C4-E02DAEC0A60F}" type="presParOf" srcId="{D6BD4C33-1CFF-4A70-B21B-32FFEDFB64F3}" destId="{D5AE5E57-32BF-4552-9551-2DD44F95EA6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FFE565-F8B9-4817-8331-B637E0E1358D}" type="doc">
      <dgm:prSet loTypeId="urn:microsoft.com/office/officeart/2005/8/layout/pyramid3" loCatId="pyramid" qsTypeId="urn:microsoft.com/office/officeart/2005/8/quickstyle/simple1" qsCatId="simple" csTypeId="urn:microsoft.com/office/officeart/2005/8/colors/accent1_2" csCatId="accent1" phldr="1"/>
      <dgm:spPr/>
    </dgm:pt>
    <dgm:pt modelId="{C5CC8137-6628-4B4D-B750-BA0F805CD31C}">
      <dgm:prSet phldrT="[Text]"/>
      <dgm:spPr/>
      <dgm:t>
        <a:bodyPr/>
        <a:lstStyle/>
        <a:p>
          <a:r>
            <a:rPr lang="en-US" dirty="0"/>
            <a:t>Food</a:t>
          </a:r>
        </a:p>
      </dgm:t>
    </dgm:pt>
    <dgm:pt modelId="{17CC89CD-A22C-4A32-993F-8FF4BA6F3B4A}" type="parTrans" cxnId="{0DB34EEE-BA6F-40D7-8802-9E43BC43D353}">
      <dgm:prSet/>
      <dgm:spPr/>
      <dgm:t>
        <a:bodyPr/>
        <a:lstStyle/>
        <a:p>
          <a:endParaRPr lang="en-US"/>
        </a:p>
      </dgm:t>
    </dgm:pt>
    <dgm:pt modelId="{C417128D-1F03-4DAF-A29A-DDD9D7BE2387}" type="sibTrans" cxnId="{0DB34EEE-BA6F-40D7-8802-9E43BC43D353}">
      <dgm:prSet/>
      <dgm:spPr/>
      <dgm:t>
        <a:bodyPr/>
        <a:lstStyle/>
        <a:p>
          <a:endParaRPr lang="en-US"/>
        </a:p>
      </dgm:t>
    </dgm:pt>
    <dgm:pt modelId="{A596CED3-C24B-43F9-8411-8F1EA162A1C3}">
      <dgm:prSet phldrT="[Text]"/>
      <dgm:spPr/>
      <dgm:t>
        <a:bodyPr/>
        <a:lstStyle/>
        <a:p>
          <a:r>
            <a:rPr lang="en-US" dirty="0"/>
            <a:t>Food at Home</a:t>
          </a:r>
        </a:p>
      </dgm:t>
    </dgm:pt>
    <dgm:pt modelId="{A68F9F9C-A60F-4E1D-84C9-34121F37F126}" type="parTrans" cxnId="{F208EC61-4B14-48F3-A9C5-610C4B766B0A}">
      <dgm:prSet/>
      <dgm:spPr/>
      <dgm:t>
        <a:bodyPr/>
        <a:lstStyle/>
        <a:p>
          <a:endParaRPr lang="en-US"/>
        </a:p>
      </dgm:t>
    </dgm:pt>
    <dgm:pt modelId="{FBC48C2A-AAFF-44E3-853C-2B3D880B7745}" type="sibTrans" cxnId="{F208EC61-4B14-48F3-A9C5-610C4B766B0A}">
      <dgm:prSet/>
      <dgm:spPr/>
      <dgm:t>
        <a:bodyPr/>
        <a:lstStyle/>
        <a:p>
          <a:endParaRPr lang="en-US"/>
        </a:p>
      </dgm:t>
    </dgm:pt>
    <dgm:pt modelId="{FDF0D157-9D2A-448E-8BCA-9B487ECE2367}">
      <dgm:prSet phldrT="[Text]"/>
      <dgm:spPr/>
      <dgm:t>
        <a:bodyPr/>
        <a:lstStyle/>
        <a:p>
          <a:r>
            <a:rPr lang="en-US" dirty="0"/>
            <a:t>Produce</a:t>
          </a:r>
        </a:p>
      </dgm:t>
    </dgm:pt>
    <dgm:pt modelId="{6908A710-8A9A-4DA7-B39A-9D52346C1510}" type="parTrans" cxnId="{9B7F0A06-4B86-4A7F-9989-EF73B1D1252B}">
      <dgm:prSet/>
      <dgm:spPr/>
      <dgm:t>
        <a:bodyPr/>
        <a:lstStyle/>
        <a:p>
          <a:endParaRPr lang="en-US"/>
        </a:p>
      </dgm:t>
    </dgm:pt>
    <dgm:pt modelId="{665FDAE9-90CE-4E8B-BD3A-3010AB5B5664}" type="sibTrans" cxnId="{9B7F0A06-4B86-4A7F-9989-EF73B1D1252B}">
      <dgm:prSet/>
      <dgm:spPr/>
      <dgm:t>
        <a:bodyPr/>
        <a:lstStyle/>
        <a:p>
          <a:endParaRPr lang="en-US"/>
        </a:p>
      </dgm:t>
    </dgm:pt>
    <dgm:pt modelId="{B57C3F51-4BA2-48EB-82C5-D13DF75FC8FC}">
      <dgm:prSet phldrT="[Text]"/>
      <dgm:spPr>
        <a:solidFill>
          <a:schemeClr val="accent2"/>
        </a:solidFill>
      </dgm:spPr>
      <dgm:t>
        <a:bodyPr/>
        <a:lstStyle/>
        <a:p>
          <a:r>
            <a:rPr lang="en-US" dirty="0"/>
            <a:t>Citrus</a:t>
          </a:r>
        </a:p>
      </dgm:t>
    </dgm:pt>
    <dgm:pt modelId="{7038DF27-CEC8-48D6-9229-D3E49FAC7DBB}" type="parTrans" cxnId="{C1B9B606-5CD3-4099-972E-86915C22CA45}">
      <dgm:prSet/>
      <dgm:spPr/>
      <dgm:t>
        <a:bodyPr/>
        <a:lstStyle/>
        <a:p>
          <a:endParaRPr lang="en-US"/>
        </a:p>
      </dgm:t>
    </dgm:pt>
    <dgm:pt modelId="{658B3505-4F7C-4795-B932-2640A0313277}" type="sibTrans" cxnId="{C1B9B606-5CD3-4099-972E-86915C22CA45}">
      <dgm:prSet/>
      <dgm:spPr/>
      <dgm:t>
        <a:bodyPr/>
        <a:lstStyle/>
        <a:p>
          <a:endParaRPr lang="en-US"/>
        </a:p>
      </dgm:t>
    </dgm:pt>
    <dgm:pt modelId="{74E48873-004B-445C-9EFD-CD2E87036CF3}">
      <dgm:prSet phldrT="[Text]"/>
      <dgm:spPr/>
      <dgm:t>
        <a:bodyPr/>
        <a:lstStyle/>
        <a:p>
          <a:r>
            <a:rPr lang="en-US" dirty="0"/>
            <a:t>Oranges</a:t>
          </a:r>
        </a:p>
      </dgm:t>
    </dgm:pt>
    <dgm:pt modelId="{7CA4E8AA-76E7-47C7-9D00-4C51E2A4D5C4}" type="parTrans" cxnId="{7FC41C24-6EF2-4250-BCD3-3A683B27A108}">
      <dgm:prSet/>
      <dgm:spPr/>
      <dgm:t>
        <a:bodyPr/>
        <a:lstStyle/>
        <a:p>
          <a:endParaRPr lang="en-US"/>
        </a:p>
      </dgm:t>
    </dgm:pt>
    <dgm:pt modelId="{3CA7EC2E-1DAB-4B0F-B474-7F3695E99EAE}" type="sibTrans" cxnId="{7FC41C24-6EF2-4250-BCD3-3A683B27A108}">
      <dgm:prSet/>
      <dgm:spPr/>
      <dgm:t>
        <a:bodyPr/>
        <a:lstStyle/>
        <a:p>
          <a:endParaRPr lang="en-US"/>
        </a:p>
      </dgm:t>
    </dgm:pt>
    <dgm:pt modelId="{0B9BB675-3763-46C3-B953-533BDDC91B66}">
      <dgm:prSet phldrT="[Text]"/>
      <dgm:spPr/>
      <dgm:t>
        <a:bodyPr/>
        <a:lstStyle/>
        <a:p>
          <a:r>
            <a:rPr lang="en-US" dirty="0"/>
            <a:t>…</a:t>
          </a:r>
        </a:p>
      </dgm:t>
    </dgm:pt>
    <dgm:pt modelId="{0080D7FA-3B22-4EB1-99AD-5E11B64C5933}" type="parTrans" cxnId="{E9D790F3-4637-49E6-9D5F-363208F7AFB4}">
      <dgm:prSet/>
      <dgm:spPr/>
      <dgm:t>
        <a:bodyPr/>
        <a:lstStyle/>
        <a:p>
          <a:endParaRPr lang="en-US"/>
        </a:p>
      </dgm:t>
    </dgm:pt>
    <dgm:pt modelId="{90B52D86-6702-48D9-8AA0-500DA5B35D88}" type="sibTrans" cxnId="{E9D790F3-4637-49E6-9D5F-363208F7AFB4}">
      <dgm:prSet/>
      <dgm:spPr/>
      <dgm:t>
        <a:bodyPr/>
        <a:lstStyle/>
        <a:p>
          <a:endParaRPr lang="en-US"/>
        </a:p>
      </dgm:t>
    </dgm:pt>
    <dgm:pt modelId="{5EB62E13-1A31-41CA-BA97-8C217169B3CB}" type="pres">
      <dgm:prSet presAssocID="{41FFE565-F8B9-4817-8331-B637E0E1358D}" presName="Name0" presStyleCnt="0">
        <dgm:presLayoutVars>
          <dgm:dir/>
          <dgm:animLvl val="lvl"/>
          <dgm:resizeHandles val="exact"/>
        </dgm:presLayoutVars>
      </dgm:prSet>
      <dgm:spPr/>
    </dgm:pt>
    <dgm:pt modelId="{FF19CD36-45F5-47BE-9397-B3511F099D83}" type="pres">
      <dgm:prSet presAssocID="{C5CC8137-6628-4B4D-B750-BA0F805CD31C}" presName="Name8" presStyleCnt="0"/>
      <dgm:spPr/>
    </dgm:pt>
    <dgm:pt modelId="{F1D42A22-C13A-4C96-B618-886073BBD16B}" type="pres">
      <dgm:prSet presAssocID="{C5CC8137-6628-4B4D-B750-BA0F805CD31C}" presName="level" presStyleLbl="node1" presStyleIdx="0" presStyleCnt="6">
        <dgm:presLayoutVars>
          <dgm:chMax val="1"/>
          <dgm:bulletEnabled val="1"/>
        </dgm:presLayoutVars>
      </dgm:prSet>
      <dgm:spPr/>
    </dgm:pt>
    <dgm:pt modelId="{5B82DD67-48BF-4D59-95B2-239502FDFBC2}" type="pres">
      <dgm:prSet presAssocID="{C5CC8137-6628-4B4D-B750-BA0F805CD31C}" presName="levelTx" presStyleLbl="revTx" presStyleIdx="0" presStyleCnt="0">
        <dgm:presLayoutVars>
          <dgm:chMax val="1"/>
          <dgm:bulletEnabled val="1"/>
        </dgm:presLayoutVars>
      </dgm:prSet>
      <dgm:spPr/>
    </dgm:pt>
    <dgm:pt modelId="{007588A2-406E-4C1B-AE57-F338886B43F9}" type="pres">
      <dgm:prSet presAssocID="{A596CED3-C24B-43F9-8411-8F1EA162A1C3}" presName="Name8" presStyleCnt="0"/>
      <dgm:spPr/>
    </dgm:pt>
    <dgm:pt modelId="{00DB1B02-1926-42AB-A6A2-54FB7EB71CFF}" type="pres">
      <dgm:prSet presAssocID="{A596CED3-C24B-43F9-8411-8F1EA162A1C3}" presName="level" presStyleLbl="node1" presStyleIdx="1" presStyleCnt="6">
        <dgm:presLayoutVars>
          <dgm:chMax val="1"/>
          <dgm:bulletEnabled val="1"/>
        </dgm:presLayoutVars>
      </dgm:prSet>
      <dgm:spPr/>
    </dgm:pt>
    <dgm:pt modelId="{314848D4-FCAE-4F28-ADD2-0C1E35C3247A}" type="pres">
      <dgm:prSet presAssocID="{A596CED3-C24B-43F9-8411-8F1EA162A1C3}" presName="levelTx" presStyleLbl="revTx" presStyleIdx="0" presStyleCnt="0">
        <dgm:presLayoutVars>
          <dgm:chMax val="1"/>
          <dgm:bulletEnabled val="1"/>
        </dgm:presLayoutVars>
      </dgm:prSet>
      <dgm:spPr/>
    </dgm:pt>
    <dgm:pt modelId="{BCE61372-A095-4FF2-8706-D5E548FBF43C}" type="pres">
      <dgm:prSet presAssocID="{FDF0D157-9D2A-448E-8BCA-9B487ECE2367}" presName="Name8" presStyleCnt="0"/>
      <dgm:spPr/>
    </dgm:pt>
    <dgm:pt modelId="{5A878E33-37E7-4A9D-88CB-CCF27D361DD9}" type="pres">
      <dgm:prSet presAssocID="{FDF0D157-9D2A-448E-8BCA-9B487ECE2367}" presName="level" presStyleLbl="node1" presStyleIdx="2" presStyleCnt="6">
        <dgm:presLayoutVars>
          <dgm:chMax val="1"/>
          <dgm:bulletEnabled val="1"/>
        </dgm:presLayoutVars>
      </dgm:prSet>
      <dgm:spPr/>
    </dgm:pt>
    <dgm:pt modelId="{EB304CDC-D623-417D-B094-C350084D01B9}" type="pres">
      <dgm:prSet presAssocID="{FDF0D157-9D2A-448E-8BCA-9B487ECE2367}" presName="levelTx" presStyleLbl="revTx" presStyleIdx="0" presStyleCnt="0">
        <dgm:presLayoutVars>
          <dgm:chMax val="1"/>
          <dgm:bulletEnabled val="1"/>
        </dgm:presLayoutVars>
      </dgm:prSet>
      <dgm:spPr/>
    </dgm:pt>
    <dgm:pt modelId="{171518C1-B828-4E0F-81C9-531D11BEEC26}" type="pres">
      <dgm:prSet presAssocID="{B57C3F51-4BA2-48EB-82C5-D13DF75FC8FC}" presName="Name8" presStyleCnt="0"/>
      <dgm:spPr/>
    </dgm:pt>
    <dgm:pt modelId="{9CA90C59-3067-4B97-92AD-A911463A9D06}" type="pres">
      <dgm:prSet presAssocID="{B57C3F51-4BA2-48EB-82C5-D13DF75FC8FC}" presName="level" presStyleLbl="node1" presStyleIdx="3" presStyleCnt="6">
        <dgm:presLayoutVars>
          <dgm:chMax val="1"/>
          <dgm:bulletEnabled val="1"/>
        </dgm:presLayoutVars>
      </dgm:prSet>
      <dgm:spPr/>
    </dgm:pt>
    <dgm:pt modelId="{8A1C95FB-D1B4-45AA-A174-9CCC75E232B9}" type="pres">
      <dgm:prSet presAssocID="{B57C3F51-4BA2-48EB-82C5-D13DF75FC8FC}" presName="levelTx" presStyleLbl="revTx" presStyleIdx="0" presStyleCnt="0">
        <dgm:presLayoutVars>
          <dgm:chMax val="1"/>
          <dgm:bulletEnabled val="1"/>
        </dgm:presLayoutVars>
      </dgm:prSet>
      <dgm:spPr/>
    </dgm:pt>
    <dgm:pt modelId="{45EBCCE1-0622-4D27-862D-D28A1B83D2C5}" type="pres">
      <dgm:prSet presAssocID="{74E48873-004B-445C-9EFD-CD2E87036CF3}" presName="Name8" presStyleCnt="0"/>
      <dgm:spPr/>
    </dgm:pt>
    <dgm:pt modelId="{852089DD-40DE-4F36-BF11-F5BBEFE349C5}" type="pres">
      <dgm:prSet presAssocID="{74E48873-004B-445C-9EFD-CD2E87036CF3}" presName="level" presStyleLbl="node1" presStyleIdx="4" presStyleCnt="6">
        <dgm:presLayoutVars>
          <dgm:chMax val="1"/>
          <dgm:bulletEnabled val="1"/>
        </dgm:presLayoutVars>
      </dgm:prSet>
      <dgm:spPr/>
    </dgm:pt>
    <dgm:pt modelId="{3B7126CB-13F3-443F-9E08-857CB779FDD6}" type="pres">
      <dgm:prSet presAssocID="{74E48873-004B-445C-9EFD-CD2E87036CF3}" presName="levelTx" presStyleLbl="revTx" presStyleIdx="0" presStyleCnt="0">
        <dgm:presLayoutVars>
          <dgm:chMax val="1"/>
          <dgm:bulletEnabled val="1"/>
        </dgm:presLayoutVars>
      </dgm:prSet>
      <dgm:spPr/>
    </dgm:pt>
    <dgm:pt modelId="{D6BD4C33-1CFF-4A70-B21B-32FFEDFB64F3}" type="pres">
      <dgm:prSet presAssocID="{0B9BB675-3763-46C3-B953-533BDDC91B66}" presName="Name8" presStyleCnt="0"/>
      <dgm:spPr/>
    </dgm:pt>
    <dgm:pt modelId="{FEA801DF-E1DC-4DCF-8ADE-F15540EC97D7}" type="pres">
      <dgm:prSet presAssocID="{0B9BB675-3763-46C3-B953-533BDDC91B66}" presName="level" presStyleLbl="node1" presStyleIdx="5" presStyleCnt="6">
        <dgm:presLayoutVars>
          <dgm:chMax val="1"/>
          <dgm:bulletEnabled val="1"/>
        </dgm:presLayoutVars>
      </dgm:prSet>
      <dgm:spPr/>
    </dgm:pt>
    <dgm:pt modelId="{D5AE5E57-32BF-4552-9551-2DD44F95EA6F}" type="pres">
      <dgm:prSet presAssocID="{0B9BB675-3763-46C3-B953-533BDDC91B66}" presName="levelTx" presStyleLbl="revTx" presStyleIdx="0" presStyleCnt="0">
        <dgm:presLayoutVars>
          <dgm:chMax val="1"/>
          <dgm:bulletEnabled val="1"/>
        </dgm:presLayoutVars>
      </dgm:prSet>
      <dgm:spPr/>
    </dgm:pt>
  </dgm:ptLst>
  <dgm:cxnLst>
    <dgm:cxn modelId="{5A4F6C00-9573-48C6-9D9B-AE773D3BC214}" type="presOf" srcId="{A596CED3-C24B-43F9-8411-8F1EA162A1C3}" destId="{00DB1B02-1926-42AB-A6A2-54FB7EB71CFF}" srcOrd="0" destOrd="0" presId="urn:microsoft.com/office/officeart/2005/8/layout/pyramid3"/>
    <dgm:cxn modelId="{0E34E300-2992-4262-80BB-E106B7D59C31}" type="presOf" srcId="{0B9BB675-3763-46C3-B953-533BDDC91B66}" destId="{FEA801DF-E1DC-4DCF-8ADE-F15540EC97D7}" srcOrd="0" destOrd="0" presId="urn:microsoft.com/office/officeart/2005/8/layout/pyramid3"/>
    <dgm:cxn modelId="{9B7F0A06-4B86-4A7F-9989-EF73B1D1252B}" srcId="{41FFE565-F8B9-4817-8331-B637E0E1358D}" destId="{FDF0D157-9D2A-448E-8BCA-9B487ECE2367}" srcOrd="2" destOrd="0" parTransId="{6908A710-8A9A-4DA7-B39A-9D52346C1510}" sibTransId="{665FDAE9-90CE-4E8B-BD3A-3010AB5B5664}"/>
    <dgm:cxn modelId="{C1B9B606-5CD3-4099-972E-86915C22CA45}" srcId="{41FFE565-F8B9-4817-8331-B637E0E1358D}" destId="{B57C3F51-4BA2-48EB-82C5-D13DF75FC8FC}" srcOrd="3" destOrd="0" parTransId="{7038DF27-CEC8-48D6-9229-D3E49FAC7DBB}" sibTransId="{658B3505-4F7C-4795-B932-2640A0313277}"/>
    <dgm:cxn modelId="{A9FB3F0E-81F1-4238-B648-02E054659A2E}" type="presOf" srcId="{FDF0D157-9D2A-448E-8BCA-9B487ECE2367}" destId="{5A878E33-37E7-4A9D-88CB-CCF27D361DD9}" srcOrd="0" destOrd="0" presId="urn:microsoft.com/office/officeart/2005/8/layout/pyramid3"/>
    <dgm:cxn modelId="{5DECC60E-3190-486F-ABC8-E5EB63D9633E}" type="presOf" srcId="{0B9BB675-3763-46C3-B953-533BDDC91B66}" destId="{D5AE5E57-32BF-4552-9551-2DD44F95EA6F}" srcOrd="1" destOrd="0" presId="urn:microsoft.com/office/officeart/2005/8/layout/pyramid3"/>
    <dgm:cxn modelId="{7FC41C24-6EF2-4250-BCD3-3A683B27A108}" srcId="{41FFE565-F8B9-4817-8331-B637E0E1358D}" destId="{74E48873-004B-445C-9EFD-CD2E87036CF3}" srcOrd="4" destOrd="0" parTransId="{7CA4E8AA-76E7-47C7-9D00-4C51E2A4D5C4}" sibTransId="{3CA7EC2E-1DAB-4B0F-B474-7F3695E99EAE}"/>
    <dgm:cxn modelId="{59315324-6AC1-4AEB-8ED3-BA47938C018B}" type="presOf" srcId="{B57C3F51-4BA2-48EB-82C5-D13DF75FC8FC}" destId="{8A1C95FB-D1B4-45AA-A174-9CCC75E232B9}" srcOrd="1" destOrd="0" presId="urn:microsoft.com/office/officeart/2005/8/layout/pyramid3"/>
    <dgm:cxn modelId="{C521D526-2ED1-4679-A313-E4E60473C5E4}" type="presOf" srcId="{74E48873-004B-445C-9EFD-CD2E87036CF3}" destId="{852089DD-40DE-4F36-BF11-F5BBEFE349C5}" srcOrd="0" destOrd="0" presId="urn:microsoft.com/office/officeart/2005/8/layout/pyramid3"/>
    <dgm:cxn modelId="{41D6312D-8443-47F7-B4AA-4DD390FC1981}" type="presOf" srcId="{74E48873-004B-445C-9EFD-CD2E87036CF3}" destId="{3B7126CB-13F3-443F-9E08-857CB779FDD6}" srcOrd="1" destOrd="0" presId="urn:microsoft.com/office/officeart/2005/8/layout/pyramid3"/>
    <dgm:cxn modelId="{B1910731-3700-4D47-8DE3-246F1A7B0F13}" type="presOf" srcId="{C5CC8137-6628-4B4D-B750-BA0F805CD31C}" destId="{F1D42A22-C13A-4C96-B618-886073BBD16B}" srcOrd="0" destOrd="0" presId="urn:microsoft.com/office/officeart/2005/8/layout/pyramid3"/>
    <dgm:cxn modelId="{9525003F-325A-45AE-8364-FC0656931C8B}" type="presOf" srcId="{B57C3F51-4BA2-48EB-82C5-D13DF75FC8FC}" destId="{9CA90C59-3067-4B97-92AD-A911463A9D06}" srcOrd="0" destOrd="0" presId="urn:microsoft.com/office/officeart/2005/8/layout/pyramid3"/>
    <dgm:cxn modelId="{F208EC61-4B14-48F3-A9C5-610C4B766B0A}" srcId="{41FFE565-F8B9-4817-8331-B637E0E1358D}" destId="{A596CED3-C24B-43F9-8411-8F1EA162A1C3}" srcOrd="1" destOrd="0" parTransId="{A68F9F9C-A60F-4E1D-84C9-34121F37F126}" sibTransId="{FBC48C2A-AAFF-44E3-853C-2B3D880B7745}"/>
    <dgm:cxn modelId="{A99AD568-564B-48C4-BD09-418A4574E9F3}" type="presOf" srcId="{C5CC8137-6628-4B4D-B750-BA0F805CD31C}" destId="{5B82DD67-48BF-4D59-95B2-239502FDFBC2}" srcOrd="1" destOrd="0" presId="urn:microsoft.com/office/officeart/2005/8/layout/pyramid3"/>
    <dgm:cxn modelId="{AC6D5590-5303-4D95-A16F-CE1BFA68759B}" type="presOf" srcId="{41FFE565-F8B9-4817-8331-B637E0E1358D}" destId="{5EB62E13-1A31-41CA-BA97-8C217169B3CB}" srcOrd="0" destOrd="0" presId="urn:microsoft.com/office/officeart/2005/8/layout/pyramid3"/>
    <dgm:cxn modelId="{F828689D-109D-477B-9CAD-60122D569BBF}" type="presOf" srcId="{FDF0D157-9D2A-448E-8BCA-9B487ECE2367}" destId="{EB304CDC-D623-417D-B094-C350084D01B9}" srcOrd="1" destOrd="0" presId="urn:microsoft.com/office/officeart/2005/8/layout/pyramid3"/>
    <dgm:cxn modelId="{0DB34EEE-BA6F-40D7-8802-9E43BC43D353}" srcId="{41FFE565-F8B9-4817-8331-B637E0E1358D}" destId="{C5CC8137-6628-4B4D-B750-BA0F805CD31C}" srcOrd="0" destOrd="0" parTransId="{17CC89CD-A22C-4A32-993F-8FF4BA6F3B4A}" sibTransId="{C417128D-1F03-4DAF-A29A-DDD9D7BE2387}"/>
    <dgm:cxn modelId="{CFB678EE-A52A-4E66-BA56-8D5B60CADFDB}" type="presOf" srcId="{A596CED3-C24B-43F9-8411-8F1EA162A1C3}" destId="{314848D4-FCAE-4F28-ADD2-0C1E35C3247A}" srcOrd="1" destOrd="0" presId="urn:microsoft.com/office/officeart/2005/8/layout/pyramid3"/>
    <dgm:cxn modelId="{E9D790F3-4637-49E6-9D5F-363208F7AFB4}" srcId="{41FFE565-F8B9-4817-8331-B637E0E1358D}" destId="{0B9BB675-3763-46C3-B953-533BDDC91B66}" srcOrd="5" destOrd="0" parTransId="{0080D7FA-3B22-4EB1-99AD-5E11B64C5933}" sibTransId="{90B52D86-6702-48D9-8AA0-500DA5B35D88}"/>
    <dgm:cxn modelId="{125F820F-1A54-45DC-8769-C26A5717AA65}" type="presParOf" srcId="{5EB62E13-1A31-41CA-BA97-8C217169B3CB}" destId="{FF19CD36-45F5-47BE-9397-B3511F099D83}" srcOrd="0" destOrd="0" presId="urn:microsoft.com/office/officeart/2005/8/layout/pyramid3"/>
    <dgm:cxn modelId="{49CD4F0E-EACB-4B69-82A4-A3D528FD9AEC}" type="presParOf" srcId="{FF19CD36-45F5-47BE-9397-B3511F099D83}" destId="{F1D42A22-C13A-4C96-B618-886073BBD16B}" srcOrd="0" destOrd="0" presId="urn:microsoft.com/office/officeart/2005/8/layout/pyramid3"/>
    <dgm:cxn modelId="{8BD0E06B-603F-4062-950B-6CB080753D9B}" type="presParOf" srcId="{FF19CD36-45F5-47BE-9397-B3511F099D83}" destId="{5B82DD67-48BF-4D59-95B2-239502FDFBC2}" srcOrd="1" destOrd="0" presId="urn:microsoft.com/office/officeart/2005/8/layout/pyramid3"/>
    <dgm:cxn modelId="{F0B79382-6ADE-40A6-A7D7-A66EE4666810}" type="presParOf" srcId="{5EB62E13-1A31-41CA-BA97-8C217169B3CB}" destId="{007588A2-406E-4C1B-AE57-F338886B43F9}" srcOrd="1" destOrd="0" presId="urn:microsoft.com/office/officeart/2005/8/layout/pyramid3"/>
    <dgm:cxn modelId="{43D1960F-FF02-4231-989D-54004D3A6C09}" type="presParOf" srcId="{007588A2-406E-4C1B-AE57-F338886B43F9}" destId="{00DB1B02-1926-42AB-A6A2-54FB7EB71CFF}" srcOrd="0" destOrd="0" presId="urn:microsoft.com/office/officeart/2005/8/layout/pyramid3"/>
    <dgm:cxn modelId="{6B4B6F22-9682-486A-B546-E13040BF83B7}" type="presParOf" srcId="{007588A2-406E-4C1B-AE57-F338886B43F9}" destId="{314848D4-FCAE-4F28-ADD2-0C1E35C3247A}" srcOrd="1" destOrd="0" presId="urn:microsoft.com/office/officeart/2005/8/layout/pyramid3"/>
    <dgm:cxn modelId="{3F2A7E87-51C4-4D3F-BE65-17E1B2FE66A1}" type="presParOf" srcId="{5EB62E13-1A31-41CA-BA97-8C217169B3CB}" destId="{BCE61372-A095-4FF2-8706-D5E548FBF43C}" srcOrd="2" destOrd="0" presId="urn:microsoft.com/office/officeart/2005/8/layout/pyramid3"/>
    <dgm:cxn modelId="{4CE88809-F99C-4160-A328-F31CBD9CF5C9}" type="presParOf" srcId="{BCE61372-A095-4FF2-8706-D5E548FBF43C}" destId="{5A878E33-37E7-4A9D-88CB-CCF27D361DD9}" srcOrd="0" destOrd="0" presId="urn:microsoft.com/office/officeart/2005/8/layout/pyramid3"/>
    <dgm:cxn modelId="{016426BD-91E9-44A1-9131-E50335B12A5F}" type="presParOf" srcId="{BCE61372-A095-4FF2-8706-D5E548FBF43C}" destId="{EB304CDC-D623-417D-B094-C350084D01B9}" srcOrd="1" destOrd="0" presId="urn:microsoft.com/office/officeart/2005/8/layout/pyramid3"/>
    <dgm:cxn modelId="{54A1339A-0087-4A76-B640-6B4230B44745}" type="presParOf" srcId="{5EB62E13-1A31-41CA-BA97-8C217169B3CB}" destId="{171518C1-B828-4E0F-81C9-531D11BEEC26}" srcOrd="3" destOrd="0" presId="urn:microsoft.com/office/officeart/2005/8/layout/pyramid3"/>
    <dgm:cxn modelId="{6945F2CA-10DB-4D85-94F4-44A0D6DB6D6F}" type="presParOf" srcId="{171518C1-B828-4E0F-81C9-531D11BEEC26}" destId="{9CA90C59-3067-4B97-92AD-A911463A9D06}" srcOrd="0" destOrd="0" presId="urn:microsoft.com/office/officeart/2005/8/layout/pyramid3"/>
    <dgm:cxn modelId="{F1AFA309-F9ED-4CB5-A6E9-A148FC300249}" type="presParOf" srcId="{171518C1-B828-4E0F-81C9-531D11BEEC26}" destId="{8A1C95FB-D1B4-45AA-A174-9CCC75E232B9}" srcOrd="1" destOrd="0" presId="urn:microsoft.com/office/officeart/2005/8/layout/pyramid3"/>
    <dgm:cxn modelId="{76F8C8E9-C4EC-465C-B31F-0DD279240DD1}" type="presParOf" srcId="{5EB62E13-1A31-41CA-BA97-8C217169B3CB}" destId="{45EBCCE1-0622-4D27-862D-D28A1B83D2C5}" srcOrd="4" destOrd="0" presId="urn:microsoft.com/office/officeart/2005/8/layout/pyramid3"/>
    <dgm:cxn modelId="{12957558-DD5E-46D6-BB9F-147FE755648F}" type="presParOf" srcId="{45EBCCE1-0622-4D27-862D-D28A1B83D2C5}" destId="{852089DD-40DE-4F36-BF11-F5BBEFE349C5}" srcOrd="0" destOrd="0" presId="urn:microsoft.com/office/officeart/2005/8/layout/pyramid3"/>
    <dgm:cxn modelId="{76A21D67-833A-4E10-B893-3BACF599A075}" type="presParOf" srcId="{45EBCCE1-0622-4D27-862D-D28A1B83D2C5}" destId="{3B7126CB-13F3-443F-9E08-857CB779FDD6}" srcOrd="1" destOrd="0" presId="urn:microsoft.com/office/officeart/2005/8/layout/pyramid3"/>
    <dgm:cxn modelId="{635C53B3-F2A4-4BBE-B05A-8743E27AA8B0}" type="presParOf" srcId="{5EB62E13-1A31-41CA-BA97-8C217169B3CB}" destId="{D6BD4C33-1CFF-4A70-B21B-32FFEDFB64F3}" srcOrd="5" destOrd="0" presId="urn:microsoft.com/office/officeart/2005/8/layout/pyramid3"/>
    <dgm:cxn modelId="{58CFD782-6CCC-4D19-82D8-75E30CBD9D37}" type="presParOf" srcId="{D6BD4C33-1CFF-4A70-B21B-32FFEDFB64F3}" destId="{FEA801DF-E1DC-4DCF-8ADE-F15540EC97D7}" srcOrd="0" destOrd="0" presId="urn:microsoft.com/office/officeart/2005/8/layout/pyramid3"/>
    <dgm:cxn modelId="{FD1F4523-F883-4CD7-84C4-E02DAEC0A60F}" type="presParOf" srcId="{D6BD4C33-1CFF-4A70-B21B-32FFEDFB64F3}" destId="{D5AE5E57-32BF-4552-9551-2DD44F95EA6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FFE565-F8B9-4817-8331-B637E0E1358D}" type="doc">
      <dgm:prSet loTypeId="urn:microsoft.com/office/officeart/2005/8/layout/pyramid3" loCatId="pyramid" qsTypeId="urn:microsoft.com/office/officeart/2005/8/quickstyle/simple1" qsCatId="simple" csTypeId="urn:microsoft.com/office/officeart/2005/8/colors/accent1_2" csCatId="accent1" phldr="1"/>
      <dgm:spPr/>
    </dgm:pt>
    <dgm:pt modelId="{C5CC8137-6628-4B4D-B750-BA0F805CD31C}">
      <dgm:prSet phldrT="[Text]"/>
      <dgm:spPr/>
      <dgm:t>
        <a:bodyPr/>
        <a:lstStyle/>
        <a:p>
          <a:r>
            <a:rPr lang="en-US" dirty="0"/>
            <a:t>Food</a:t>
          </a:r>
        </a:p>
      </dgm:t>
    </dgm:pt>
    <dgm:pt modelId="{17CC89CD-A22C-4A32-993F-8FF4BA6F3B4A}" type="parTrans" cxnId="{0DB34EEE-BA6F-40D7-8802-9E43BC43D353}">
      <dgm:prSet/>
      <dgm:spPr/>
      <dgm:t>
        <a:bodyPr/>
        <a:lstStyle/>
        <a:p>
          <a:endParaRPr lang="en-US"/>
        </a:p>
      </dgm:t>
    </dgm:pt>
    <dgm:pt modelId="{C417128D-1F03-4DAF-A29A-DDD9D7BE2387}" type="sibTrans" cxnId="{0DB34EEE-BA6F-40D7-8802-9E43BC43D353}">
      <dgm:prSet/>
      <dgm:spPr/>
      <dgm:t>
        <a:bodyPr/>
        <a:lstStyle/>
        <a:p>
          <a:endParaRPr lang="en-US"/>
        </a:p>
      </dgm:t>
    </dgm:pt>
    <dgm:pt modelId="{A596CED3-C24B-43F9-8411-8F1EA162A1C3}">
      <dgm:prSet phldrT="[Text]"/>
      <dgm:spPr/>
      <dgm:t>
        <a:bodyPr/>
        <a:lstStyle/>
        <a:p>
          <a:r>
            <a:rPr lang="en-US" dirty="0"/>
            <a:t>Food at Home</a:t>
          </a:r>
        </a:p>
      </dgm:t>
    </dgm:pt>
    <dgm:pt modelId="{A68F9F9C-A60F-4E1D-84C9-34121F37F126}" type="parTrans" cxnId="{F208EC61-4B14-48F3-A9C5-610C4B766B0A}">
      <dgm:prSet/>
      <dgm:spPr/>
      <dgm:t>
        <a:bodyPr/>
        <a:lstStyle/>
        <a:p>
          <a:endParaRPr lang="en-US"/>
        </a:p>
      </dgm:t>
    </dgm:pt>
    <dgm:pt modelId="{FBC48C2A-AAFF-44E3-853C-2B3D880B7745}" type="sibTrans" cxnId="{F208EC61-4B14-48F3-A9C5-610C4B766B0A}">
      <dgm:prSet/>
      <dgm:spPr/>
      <dgm:t>
        <a:bodyPr/>
        <a:lstStyle/>
        <a:p>
          <a:endParaRPr lang="en-US"/>
        </a:p>
      </dgm:t>
    </dgm:pt>
    <dgm:pt modelId="{FDF0D157-9D2A-448E-8BCA-9B487ECE2367}">
      <dgm:prSet phldrT="[Text]"/>
      <dgm:spPr/>
      <dgm:t>
        <a:bodyPr/>
        <a:lstStyle/>
        <a:p>
          <a:r>
            <a:rPr lang="en-US" dirty="0"/>
            <a:t>Produce</a:t>
          </a:r>
        </a:p>
      </dgm:t>
    </dgm:pt>
    <dgm:pt modelId="{6908A710-8A9A-4DA7-B39A-9D52346C1510}" type="parTrans" cxnId="{9B7F0A06-4B86-4A7F-9989-EF73B1D1252B}">
      <dgm:prSet/>
      <dgm:spPr/>
      <dgm:t>
        <a:bodyPr/>
        <a:lstStyle/>
        <a:p>
          <a:endParaRPr lang="en-US"/>
        </a:p>
      </dgm:t>
    </dgm:pt>
    <dgm:pt modelId="{665FDAE9-90CE-4E8B-BD3A-3010AB5B5664}" type="sibTrans" cxnId="{9B7F0A06-4B86-4A7F-9989-EF73B1D1252B}">
      <dgm:prSet/>
      <dgm:spPr/>
      <dgm:t>
        <a:bodyPr/>
        <a:lstStyle/>
        <a:p>
          <a:endParaRPr lang="en-US"/>
        </a:p>
      </dgm:t>
    </dgm:pt>
    <dgm:pt modelId="{B57C3F51-4BA2-48EB-82C5-D13DF75FC8FC}">
      <dgm:prSet phldrT="[Text]"/>
      <dgm:spPr>
        <a:solidFill>
          <a:schemeClr val="accent1"/>
        </a:solidFill>
      </dgm:spPr>
      <dgm:t>
        <a:bodyPr/>
        <a:lstStyle/>
        <a:p>
          <a:r>
            <a:rPr lang="en-US" dirty="0"/>
            <a:t>Citrus</a:t>
          </a:r>
        </a:p>
      </dgm:t>
    </dgm:pt>
    <dgm:pt modelId="{7038DF27-CEC8-48D6-9229-D3E49FAC7DBB}" type="parTrans" cxnId="{C1B9B606-5CD3-4099-972E-86915C22CA45}">
      <dgm:prSet/>
      <dgm:spPr/>
      <dgm:t>
        <a:bodyPr/>
        <a:lstStyle/>
        <a:p>
          <a:endParaRPr lang="en-US"/>
        </a:p>
      </dgm:t>
    </dgm:pt>
    <dgm:pt modelId="{658B3505-4F7C-4795-B932-2640A0313277}" type="sibTrans" cxnId="{C1B9B606-5CD3-4099-972E-86915C22CA45}">
      <dgm:prSet/>
      <dgm:spPr/>
      <dgm:t>
        <a:bodyPr/>
        <a:lstStyle/>
        <a:p>
          <a:endParaRPr lang="en-US"/>
        </a:p>
      </dgm:t>
    </dgm:pt>
    <dgm:pt modelId="{74E48873-004B-445C-9EFD-CD2E87036CF3}">
      <dgm:prSet phldrT="[Text]"/>
      <dgm:spPr>
        <a:solidFill>
          <a:schemeClr val="accent2"/>
        </a:solidFill>
      </dgm:spPr>
      <dgm:t>
        <a:bodyPr/>
        <a:lstStyle/>
        <a:p>
          <a:r>
            <a:rPr lang="en-US" dirty="0"/>
            <a:t>Oranges</a:t>
          </a:r>
        </a:p>
      </dgm:t>
    </dgm:pt>
    <dgm:pt modelId="{7CA4E8AA-76E7-47C7-9D00-4C51E2A4D5C4}" type="parTrans" cxnId="{7FC41C24-6EF2-4250-BCD3-3A683B27A108}">
      <dgm:prSet/>
      <dgm:spPr/>
      <dgm:t>
        <a:bodyPr/>
        <a:lstStyle/>
        <a:p>
          <a:endParaRPr lang="en-US"/>
        </a:p>
      </dgm:t>
    </dgm:pt>
    <dgm:pt modelId="{3CA7EC2E-1DAB-4B0F-B474-7F3695E99EAE}" type="sibTrans" cxnId="{7FC41C24-6EF2-4250-BCD3-3A683B27A108}">
      <dgm:prSet/>
      <dgm:spPr/>
      <dgm:t>
        <a:bodyPr/>
        <a:lstStyle/>
        <a:p>
          <a:endParaRPr lang="en-US"/>
        </a:p>
      </dgm:t>
    </dgm:pt>
    <dgm:pt modelId="{0B9BB675-3763-46C3-B953-533BDDC91B66}">
      <dgm:prSet phldrT="[Text]"/>
      <dgm:spPr/>
      <dgm:t>
        <a:bodyPr/>
        <a:lstStyle/>
        <a:p>
          <a:r>
            <a:rPr lang="en-US" dirty="0"/>
            <a:t>…</a:t>
          </a:r>
        </a:p>
      </dgm:t>
    </dgm:pt>
    <dgm:pt modelId="{0080D7FA-3B22-4EB1-99AD-5E11B64C5933}" type="parTrans" cxnId="{E9D790F3-4637-49E6-9D5F-363208F7AFB4}">
      <dgm:prSet/>
      <dgm:spPr/>
      <dgm:t>
        <a:bodyPr/>
        <a:lstStyle/>
        <a:p>
          <a:endParaRPr lang="en-US"/>
        </a:p>
      </dgm:t>
    </dgm:pt>
    <dgm:pt modelId="{90B52D86-6702-48D9-8AA0-500DA5B35D88}" type="sibTrans" cxnId="{E9D790F3-4637-49E6-9D5F-363208F7AFB4}">
      <dgm:prSet/>
      <dgm:spPr/>
      <dgm:t>
        <a:bodyPr/>
        <a:lstStyle/>
        <a:p>
          <a:endParaRPr lang="en-US"/>
        </a:p>
      </dgm:t>
    </dgm:pt>
    <dgm:pt modelId="{5EB62E13-1A31-41CA-BA97-8C217169B3CB}" type="pres">
      <dgm:prSet presAssocID="{41FFE565-F8B9-4817-8331-B637E0E1358D}" presName="Name0" presStyleCnt="0">
        <dgm:presLayoutVars>
          <dgm:dir/>
          <dgm:animLvl val="lvl"/>
          <dgm:resizeHandles val="exact"/>
        </dgm:presLayoutVars>
      </dgm:prSet>
      <dgm:spPr/>
    </dgm:pt>
    <dgm:pt modelId="{FF19CD36-45F5-47BE-9397-B3511F099D83}" type="pres">
      <dgm:prSet presAssocID="{C5CC8137-6628-4B4D-B750-BA0F805CD31C}" presName="Name8" presStyleCnt="0"/>
      <dgm:spPr/>
    </dgm:pt>
    <dgm:pt modelId="{F1D42A22-C13A-4C96-B618-886073BBD16B}" type="pres">
      <dgm:prSet presAssocID="{C5CC8137-6628-4B4D-B750-BA0F805CD31C}" presName="level" presStyleLbl="node1" presStyleIdx="0" presStyleCnt="6">
        <dgm:presLayoutVars>
          <dgm:chMax val="1"/>
          <dgm:bulletEnabled val="1"/>
        </dgm:presLayoutVars>
      </dgm:prSet>
      <dgm:spPr/>
    </dgm:pt>
    <dgm:pt modelId="{5B82DD67-48BF-4D59-95B2-239502FDFBC2}" type="pres">
      <dgm:prSet presAssocID="{C5CC8137-6628-4B4D-B750-BA0F805CD31C}" presName="levelTx" presStyleLbl="revTx" presStyleIdx="0" presStyleCnt="0">
        <dgm:presLayoutVars>
          <dgm:chMax val="1"/>
          <dgm:bulletEnabled val="1"/>
        </dgm:presLayoutVars>
      </dgm:prSet>
      <dgm:spPr/>
    </dgm:pt>
    <dgm:pt modelId="{007588A2-406E-4C1B-AE57-F338886B43F9}" type="pres">
      <dgm:prSet presAssocID="{A596CED3-C24B-43F9-8411-8F1EA162A1C3}" presName="Name8" presStyleCnt="0"/>
      <dgm:spPr/>
    </dgm:pt>
    <dgm:pt modelId="{00DB1B02-1926-42AB-A6A2-54FB7EB71CFF}" type="pres">
      <dgm:prSet presAssocID="{A596CED3-C24B-43F9-8411-8F1EA162A1C3}" presName="level" presStyleLbl="node1" presStyleIdx="1" presStyleCnt="6">
        <dgm:presLayoutVars>
          <dgm:chMax val="1"/>
          <dgm:bulletEnabled val="1"/>
        </dgm:presLayoutVars>
      </dgm:prSet>
      <dgm:spPr/>
    </dgm:pt>
    <dgm:pt modelId="{314848D4-FCAE-4F28-ADD2-0C1E35C3247A}" type="pres">
      <dgm:prSet presAssocID="{A596CED3-C24B-43F9-8411-8F1EA162A1C3}" presName="levelTx" presStyleLbl="revTx" presStyleIdx="0" presStyleCnt="0">
        <dgm:presLayoutVars>
          <dgm:chMax val="1"/>
          <dgm:bulletEnabled val="1"/>
        </dgm:presLayoutVars>
      </dgm:prSet>
      <dgm:spPr/>
    </dgm:pt>
    <dgm:pt modelId="{BCE61372-A095-4FF2-8706-D5E548FBF43C}" type="pres">
      <dgm:prSet presAssocID="{FDF0D157-9D2A-448E-8BCA-9B487ECE2367}" presName="Name8" presStyleCnt="0"/>
      <dgm:spPr/>
    </dgm:pt>
    <dgm:pt modelId="{5A878E33-37E7-4A9D-88CB-CCF27D361DD9}" type="pres">
      <dgm:prSet presAssocID="{FDF0D157-9D2A-448E-8BCA-9B487ECE2367}" presName="level" presStyleLbl="node1" presStyleIdx="2" presStyleCnt="6">
        <dgm:presLayoutVars>
          <dgm:chMax val="1"/>
          <dgm:bulletEnabled val="1"/>
        </dgm:presLayoutVars>
      </dgm:prSet>
      <dgm:spPr/>
    </dgm:pt>
    <dgm:pt modelId="{EB304CDC-D623-417D-B094-C350084D01B9}" type="pres">
      <dgm:prSet presAssocID="{FDF0D157-9D2A-448E-8BCA-9B487ECE2367}" presName="levelTx" presStyleLbl="revTx" presStyleIdx="0" presStyleCnt="0">
        <dgm:presLayoutVars>
          <dgm:chMax val="1"/>
          <dgm:bulletEnabled val="1"/>
        </dgm:presLayoutVars>
      </dgm:prSet>
      <dgm:spPr/>
    </dgm:pt>
    <dgm:pt modelId="{171518C1-B828-4E0F-81C9-531D11BEEC26}" type="pres">
      <dgm:prSet presAssocID="{B57C3F51-4BA2-48EB-82C5-D13DF75FC8FC}" presName="Name8" presStyleCnt="0"/>
      <dgm:spPr/>
    </dgm:pt>
    <dgm:pt modelId="{9CA90C59-3067-4B97-92AD-A911463A9D06}" type="pres">
      <dgm:prSet presAssocID="{B57C3F51-4BA2-48EB-82C5-D13DF75FC8FC}" presName="level" presStyleLbl="node1" presStyleIdx="3" presStyleCnt="6">
        <dgm:presLayoutVars>
          <dgm:chMax val="1"/>
          <dgm:bulletEnabled val="1"/>
        </dgm:presLayoutVars>
      </dgm:prSet>
      <dgm:spPr/>
    </dgm:pt>
    <dgm:pt modelId="{8A1C95FB-D1B4-45AA-A174-9CCC75E232B9}" type="pres">
      <dgm:prSet presAssocID="{B57C3F51-4BA2-48EB-82C5-D13DF75FC8FC}" presName="levelTx" presStyleLbl="revTx" presStyleIdx="0" presStyleCnt="0">
        <dgm:presLayoutVars>
          <dgm:chMax val="1"/>
          <dgm:bulletEnabled val="1"/>
        </dgm:presLayoutVars>
      </dgm:prSet>
      <dgm:spPr/>
    </dgm:pt>
    <dgm:pt modelId="{45EBCCE1-0622-4D27-862D-D28A1B83D2C5}" type="pres">
      <dgm:prSet presAssocID="{74E48873-004B-445C-9EFD-CD2E87036CF3}" presName="Name8" presStyleCnt="0"/>
      <dgm:spPr/>
    </dgm:pt>
    <dgm:pt modelId="{852089DD-40DE-4F36-BF11-F5BBEFE349C5}" type="pres">
      <dgm:prSet presAssocID="{74E48873-004B-445C-9EFD-CD2E87036CF3}" presName="level" presStyleLbl="node1" presStyleIdx="4" presStyleCnt="6">
        <dgm:presLayoutVars>
          <dgm:chMax val="1"/>
          <dgm:bulletEnabled val="1"/>
        </dgm:presLayoutVars>
      </dgm:prSet>
      <dgm:spPr/>
    </dgm:pt>
    <dgm:pt modelId="{3B7126CB-13F3-443F-9E08-857CB779FDD6}" type="pres">
      <dgm:prSet presAssocID="{74E48873-004B-445C-9EFD-CD2E87036CF3}" presName="levelTx" presStyleLbl="revTx" presStyleIdx="0" presStyleCnt="0">
        <dgm:presLayoutVars>
          <dgm:chMax val="1"/>
          <dgm:bulletEnabled val="1"/>
        </dgm:presLayoutVars>
      </dgm:prSet>
      <dgm:spPr/>
    </dgm:pt>
    <dgm:pt modelId="{D6BD4C33-1CFF-4A70-B21B-32FFEDFB64F3}" type="pres">
      <dgm:prSet presAssocID="{0B9BB675-3763-46C3-B953-533BDDC91B66}" presName="Name8" presStyleCnt="0"/>
      <dgm:spPr/>
    </dgm:pt>
    <dgm:pt modelId="{FEA801DF-E1DC-4DCF-8ADE-F15540EC97D7}" type="pres">
      <dgm:prSet presAssocID="{0B9BB675-3763-46C3-B953-533BDDC91B66}" presName="level" presStyleLbl="node1" presStyleIdx="5" presStyleCnt="6">
        <dgm:presLayoutVars>
          <dgm:chMax val="1"/>
          <dgm:bulletEnabled val="1"/>
        </dgm:presLayoutVars>
      </dgm:prSet>
      <dgm:spPr/>
    </dgm:pt>
    <dgm:pt modelId="{D5AE5E57-32BF-4552-9551-2DD44F95EA6F}" type="pres">
      <dgm:prSet presAssocID="{0B9BB675-3763-46C3-B953-533BDDC91B66}" presName="levelTx" presStyleLbl="revTx" presStyleIdx="0" presStyleCnt="0">
        <dgm:presLayoutVars>
          <dgm:chMax val="1"/>
          <dgm:bulletEnabled val="1"/>
        </dgm:presLayoutVars>
      </dgm:prSet>
      <dgm:spPr/>
    </dgm:pt>
  </dgm:ptLst>
  <dgm:cxnLst>
    <dgm:cxn modelId="{5A4F6C00-9573-48C6-9D9B-AE773D3BC214}" type="presOf" srcId="{A596CED3-C24B-43F9-8411-8F1EA162A1C3}" destId="{00DB1B02-1926-42AB-A6A2-54FB7EB71CFF}" srcOrd="0" destOrd="0" presId="urn:microsoft.com/office/officeart/2005/8/layout/pyramid3"/>
    <dgm:cxn modelId="{0E34E300-2992-4262-80BB-E106B7D59C31}" type="presOf" srcId="{0B9BB675-3763-46C3-B953-533BDDC91B66}" destId="{FEA801DF-E1DC-4DCF-8ADE-F15540EC97D7}" srcOrd="0" destOrd="0" presId="urn:microsoft.com/office/officeart/2005/8/layout/pyramid3"/>
    <dgm:cxn modelId="{9B7F0A06-4B86-4A7F-9989-EF73B1D1252B}" srcId="{41FFE565-F8B9-4817-8331-B637E0E1358D}" destId="{FDF0D157-9D2A-448E-8BCA-9B487ECE2367}" srcOrd="2" destOrd="0" parTransId="{6908A710-8A9A-4DA7-B39A-9D52346C1510}" sibTransId="{665FDAE9-90CE-4E8B-BD3A-3010AB5B5664}"/>
    <dgm:cxn modelId="{C1B9B606-5CD3-4099-972E-86915C22CA45}" srcId="{41FFE565-F8B9-4817-8331-B637E0E1358D}" destId="{B57C3F51-4BA2-48EB-82C5-D13DF75FC8FC}" srcOrd="3" destOrd="0" parTransId="{7038DF27-CEC8-48D6-9229-D3E49FAC7DBB}" sibTransId="{658B3505-4F7C-4795-B932-2640A0313277}"/>
    <dgm:cxn modelId="{A9FB3F0E-81F1-4238-B648-02E054659A2E}" type="presOf" srcId="{FDF0D157-9D2A-448E-8BCA-9B487ECE2367}" destId="{5A878E33-37E7-4A9D-88CB-CCF27D361DD9}" srcOrd="0" destOrd="0" presId="urn:microsoft.com/office/officeart/2005/8/layout/pyramid3"/>
    <dgm:cxn modelId="{5DECC60E-3190-486F-ABC8-E5EB63D9633E}" type="presOf" srcId="{0B9BB675-3763-46C3-B953-533BDDC91B66}" destId="{D5AE5E57-32BF-4552-9551-2DD44F95EA6F}" srcOrd="1" destOrd="0" presId="urn:microsoft.com/office/officeart/2005/8/layout/pyramid3"/>
    <dgm:cxn modelId="{7FC41C24-6EF2-4250-BCD3-3A683B27A108}" srcId="{41FFE565-F8B9-4817-8331-B637E0E1358D}" destId="{74E48873-004B-445C-9EFD-CD2E87036CF3}" srcOrd="4" destOrd="0" parTransId="{7CA4E8AA-76E7-47C7-9D00-4C51E2A4D5C4}" sibTransId="{3CA7EC2E-1DAB-4B0F-B474-7F3695E99EAE}"/>
    <dgm:cxn modelId="{59315324-6AC1-4AEB-8ED3-BA47938C018B}" type="presOf" srcId="{B57C3F51-4BA2-48EB-82C5-D13DF75FC8FC}" destId="{8A1C95FB-D1B4-45AA-A174-9CCC75E232B9}" srcOrd="1" destOrd="0" presId="urn:microsoft.com/office/officeart/2005/8/layout/pyramid3"/>
    <dgm:cxn modelId="{C521D526-2ED1-4679-A313-E4E60473C5E4}" type="presOf" srcId="{74E48873-004B-445C-9EFD-CD2E87036CF3}" destId="{852089DD-40DE-4F36-BF11-F5BBEFE349C5}" srcOrd="0" destOrd="0" presId="urn:microsoft.com/office/officeart/2005/8/layout/pyramid3"/>
    <dgm:cxn modelId="{41D6312D-8443-47F7-B4AA-4DD390FC1981}" type="presOf" srcId="{74E48873-004B-445C-9EFD-CD2E87036CF3}" destId="{3B7126CB-13F3-443F-9E08-857CB779FDD6}" srcOrd="1" destOrd="0" presId="urn:microsoft.com/office/officeart/2005/8/layout/pyramid3"/>
    <dgm:cxn modelId="{B1910731-3700-4D47-8DE3-246F1A7B0F13}" type="presOf" srcId="{C5CC8137-6628-4B4D-B750-BA0F805CD31C}" destId="{F1D42A22-C13A-4C96-B618-886073BBD16B}" srcOrd="0" destOrd="0" presId="urn:microsoft.com/office/officeart/2005/8/layout/pyramid3"/>
    <dgm:cxn modelId="{9525003F-325A-45AE-8364-FC0656931C8B}" type="presOf" srcId="{B57C3F51-4BA2-48EB-82C5-D13DF75FC8FC}" destId="{9CA90C59-3067-4B97-92AD-A911463A9D06}" srcOrd="0" destOrd="0" presId="urn:microsoft.com/office/officeart/2005/8/layout/pyramid3"/>
    <dgm:cxn modelId="{F208EC61-4B14-48F3-A9C5-610C4B766B0A}" srcId="{41FFE565-F8B9-4817-8331-B637E0E1358D}" destId="{A596CED3-C24B-43F9-8411-8F1EA162A1C3}" srcOrd="1" destOrd="0" parTransId="{A68F9F9C-A60F-4E1D-84C9-34121F37F126}" sibTransId="{FBC48C2A-AAFF-44E3-853C-2B3D880B7745}"/>
    <dgm:cxn modelId="{A99AD568-564B-48C4-BD09-418A4574E9F3}" type="presOf" srcId="{C5CC8137-6628-4B4D-B750-BA0F805CD31C}" destId="{5B82DD67-48BF-4D59-95B2-239502FDFBC2}" srcOrd="1" destOrd="0" presId="urn:microsoft.com/office/officeart/2005/8/layout/pyramid3"/>
    <dgm:cxn modelId="{AC6D5590-5303-4D95-A16F-CE1BFA68759B}" type="presOf" srcId="{41FFE565-F8B9-4817-8331-B637E0E1358D}" destId="{5EB62E13-1A31-41CA-BA97-8C217169B3CB}" srcOrd="0" destOrd="0" presId="urn:microsoft.com/office/officeart/2005/8/layout/pyramid3"/>
    <dgm:cxn modelId="{F828689D-109D-477B-9CAD-60122D569BBF}" type="presOf" srcId="{FDF0D157-9D2A-448E-8BCA-9B487ECE2367}" destId="{EB304CDC-D623-417D-B094-C350084D01B9}" srcOrd="1" destOrd="0" presId="urn:microsoft.com/office/officeart/2005/8/layout/pyramid3"/>
    <dgm:cxn modelId="{0DB34EEE-BA6F-40D7-8802-9E43BC43D353}" srcId="{41FFE565-F8B9-4817-8331-B637E0E1358D}" destId="{C5CC8137-6628-4B4D-B750-BA0F805CD31C}" srcOrd="0" destOrd="0" parTransId="{17CC89CD-A22C-4A32-993F-8FF4BA6F3B4A}" sibTransId="{C417128D-1F03-4DAF-A29A-DDD9D7BE2387}"/>
    <dgm:cxn modelId="{CFB678EE-A52A-4E66-BA56-8D5B60CADFDB}" type="presOf" srcId="{A596CED3-C24B-43F9-8411-8F1EA162A1C3}" destId="{314848D4-FCAE-4F28-ADD2-0C1E35C3247A}" srcOrd="1" destOrd="0" presId="urn:microsoft.com/office/officeart/2005/8/layout/pyramid3"/>
    <dgm:cxn modelId="{E9D790F3-4637-49E6-9D5F-363208F7AFB4}" srcId="{41FFE565-F8B9-4817-8331-B637E0E1358D}" destId="{0B9BB675-3763-46C3-B953-533BDDC91B66}" srcOrd="5" destOrd="0" parTransId="{0080D7FA-3B22-4EB1-99AD-5E11B64C5933}" sibTransId="{90B52D86-6702-48D9-8AA0-500DA5B35D88}"/>
    <dgm:cxn modelId="{125F820F-1A54-45DC-8769-C26A5717AA65}" type="presParOf" srcId="{5EB62E13-1A31-41CA-BA97-8C217169B3CB}" destId="{FF19CD36-45F5-47BE-9397-B3511F099D83}" srcOrd="0" destOrd="0" presId="urn:microsoft.com/office/officeart/2005/8/layout/pyramid3"/>
    <dgm:cxn modelId="{49CD4F0E-EACB-4B69-82A4-A3D528FD9AEC}" type="presParOf" srcId="{FF19CD36-45F5-47BE-9397-B3511F099D83}" destId="{F1D42A22-C13A-4C96-B618-886073BBD16B}" srcOrd="0" destOrd="0" presId="urn:microsoft.com/office/officeart/2005/8/layout/pyramid3"/>
    <dgm:cxn modelId="{8BD0E06B-603F-4062-950B-6CB080753D9B}" type="presParOf" srcId="{FF19CD36-45F5-47BE-9397-B3511F099D83}" destId="{5B82DD67-48BF-4D59-95B2-239502FDFBC2}" srcOrd="1" destOrd="0" presId="urn:microsoft.com/office/officeart/2005/8/layout/pyramid3"/>
    <dgm:cxn modelId="{F0B79382-6ADE-40A6-A7D7-A66EE4666810}" type="presParOf" srcId="{5EB62E13-1A31-41CA-BA97-8C217169B3CB}" destId="{007588A2-406E-4C1B-AE57-F338886B43F9}" srcOrd="1" destOrd="0" presId="urn:microsoft.com/office/officeart/2005/8/layout/pyramid3"/>
    <dgm:cxn modelId="{43D1960F-FF02-4231-989D-54004D3A6C09}" type="presParOf" srcId="{007588A2-406E-4C1B-AE57-F338886B43F9}" destId="{00DB1B02-1926-42AB-A6A2-54FB7EB71CFF}" srcOrd="0" destOrd="0" presId="urn:microsoft.com/office/officeart/2005/8/layout/pyramid3"/>
    <dgm:cxn modelId="{6B4B6F22-9682-486A-B546-E13040BF83B7}" type="presParOf" srcId="{007588A2-406E-4C1B-AE57-F338886B43F9}" destId="{314848D4-FCAE-4F28-ADD2-0C1E35C3247A}" srcOrd="1" destOrd="0" presId="urn:microsoft.com/office/officeart/2005/8/layout/pyramid3"/>
    <dgm:cxn modelId="{3F2A7E87-51C4-4D3F-BE65-17E1B2FE66A1}" type="presParOf" srcId="{5EB62E13-1A31-41CA-BA97-8C217169B3CB}" destId="{BCE61372-A095-4FF2-8706-D5E548FBF43C}" srcOrd="2" destOrd="0" presId="urn:microsoft.com/office/officeart/2005/8/layout/pyramid3"/>
    <dgm:cxn modelId="{4CE88809-F99C-4160-A328-F31CBD9CF5C9}" type="presParOf" srcId="{BCE61372-A095-4FF2-8706-D5E548FBF43C}" destId="{5A878E33-37E7-4A9D-88CB-CCF27D361DD9}" srcOrd="0" destOrd="0" presId="urn:microsoft.com/office/officeart/2005/8/layout/pyramid3"/>
    <dgm:cxn modelId="{016426BD-91E9-44A1-9131-E50335B12A5F}" type="presParOf" srcId="{BCE61372-A095-4FF2-8706-D5E548FBF43C}" destId="{EB304CDC-D623-417D-B094-C350084D01B9}" srcOrd="1" destOrd="0" presId="urn:microsoft.com/office/officeart/2005/8/layout/pyramid3"/>
    <dgm:cxn modelId="{54A1339A-0087-4A76-B640-6B4230B44745}" type="presParOf" srcId="{5EB62E13-1A31-41CA-BA97-8C217169B3CB}" destId="{171518C1-B828-4E0F-81C9-531D11BEEC26}" srcOrd="3" destOrd="0" presId="urn:microsoft.com/office/officeart/2005/8/layout/pyramid3"/>
    <dgm:cxn modelId="{6945F2CA-10DB-4D85-94F4-44A0D6DB6D6F}" type="presParOf" srcId="{171518C1-B828-4E0F-81C9-531D11BEEC26}" destId="{9CA90C59-3067-4B97-92AD-A911463A9D06}" srcOrd="0" destOrd="0" presId="urn:microsoft.com/office/officeart/2005/8/layout/pyramid3"/>
    <dgm:cxn modelId="{F1AFA309-F9ED-4CB5-A6E9-A148FC300249}" type="presParOf" srcId="{171518C1-B828-4E0F-81C9-531D11BEEC26}" destId="{8A1C95FB-D1B4-45AA-A174-9CCC75E232B9}" srcOrd="1" destOrd="0" presId="urn:microsoft.com/office/officeart/2005/8/layout/pyramid3"/>
    <dgm:cxn modelId="{76F8C8E9-C4EC-465C-B31F-0DD279240DD1}" type="presParOf" srcId="{5EB62E13-1A31-41CA-BA97-8C217169B3CB}" destId="{45EBCCE1-0622-4D27-862D-D28A1B83D2C5}" srcOrd="4" destOrd="0" presId="urn:microsoft.com/office/officeart/2005/8/layout/pyramid3"/>
    <dgm:cxn modelId="{12957558-DD5E-46D6-BB9F-147FE755648F}" type="presParOf" srcId="{45EBCCE1-0622-4D27-862D-D28A1B83D2C5}" destId="{852089DD-40DE-4F36-BF11-F5BBEFE349C5}" srcOrd="0" destOrd="0" presId="urn:microsoft.com/office/officeart/2005/8/layout/pyramid3"/>
    <dgm:cxn modelId="{76A21D67-833A-4E10-B893-3BACF599A075}" type="presParOf" srcId="{45EBCCE1-0622-4D27-862D-D28A1B83D2C5}" destId="{3B7126CB-13F3-443F-9E08-857CB779FDD6}" srcOrd="1" destOrd="0" presId="urn:microsoft.com/office/officeart/2005/8/layout/pyramid3"/>
    <dgm:cxn modelId="{635C53B3-F2A4-4BBE-B05A-8743E27AA8B0}" type="presParOf" srcId="{5EB62E13-1A31-41CA-BA97-8C217169B3CB}" destId="{D6BD4C33-1CFF-4A70-B21B-32FFEDFB64F3}" srcOrd="5" destOrd="0" presId="urn:microsoft.com/office/officeart/2005/8/layout/pyramid3"/>
    <dgm:cxn modelId="{58CFD782-6CCC-4D19-82D8-75E30CBD9D37}" type="presParOf" srcId="{D6BD4C33-1CFF-4A70-B21B-32FFEDFB64F3}" destId="{FEA801DF-E1DC-4DCF-8ADE-F15540EC97D7}" srcOrd="0" destOrd="0" presId="urn:microsoft.com/office/officeart/2005/8/layout/pyramid3"/>
    <dgm:cxn modelId="{FD1F4523-F883-4CD7-84C4-E02DAEC0A60F}" type="presParOf" srcId="{D6BD4C33-1CFF-4A70-B21B-32FFEDFB64F3}" destId="{D5AE5E57-32BF-4552-9551-2DD44F95EA6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FFE565-F8B9-4817-8331-B637E0E1358D}" type="doc">
      <dgm:prSet loTypeId="urn:microsoft.com/office/officeart/2005/8/layout/pyramid3" loCatId="pyramid" qsTypeId="urn:microsoft.com/office/officeart/2005/8/quickstyle/simple1" qsCatId="simple" csTypeId="urn:microsoft.com/office/officeart/2005/8/colors/accent1_2" csCatId="accent1" phldr="1"/>
      <dgm:spPr/>
    </dgm:pt>
    <dgm:pt modelId="{C5CC8137-6628-4B4D-B750-BA0F805CD31C}">
      <dgm:prSet phldrT="[Text]"/>
      <dgm:spPr/>
      <dgm:t>
        <a:bodyPr/>
        <a:lstStyle/>
        <a:p>
          <a:r>
            <a:rPr lang="en-US" dirty="0"/>
            <a:t>Food</a:t>
          </a:r>
        </a:p>
      </dgm:t>
    </dgm:pt>
    <dgm:pt modelId="{17CC89CD-A22C-4A32-993F-8FF4BA6F3B4A}" type="parTrans" cxnId="{0DB34EEE-BA6F-40D7-8802-9E43BC43D353}">
      <dgm:prSet/>
      <dgm:spPr/>
      <dgm:t>
        <a:bodyPr/>
        <a:lstStyle/>
        <a:p>
          <a:endParaRPr lang="en-US"/>
        </a:p>
      </dgm:t>
    </dgm:pt>
    <dgm:pt modelId="{C417128D-1F03-4DAF-A29A-DDD9D7BE2387}" type="sibTrans" cxnId="{0DB34EEE-BA6F-40D7-8802-9E43BC43D353}">
      <dgm:prSet/>
      <dgm:spPr/>
      <dgm:t>
        <a:bodyPr/>
        <a:lstStyle/>
        <a:p>
          <a:endParaRPr lang="en-US"/>
        </a:p>
      </dgm:t>
    </dgm:pt>
    <dgm:pt modelId="{A596CED3-C24B-43F9-8411-8F1EA162A1C3}">
      <dgm:prSet phldrT="[Text]"/>
      <dgm:spPr/>
      <dgm:t>
        <a:bodyPr/>
        <a:lstStyle/>
        <a:p>
          <a:r>
            <a:rPr lang="en-US" dirty="0"/>
            <a:t>Food at Home</a:t>
          </a:r>
        </a:p>
      </dgm:t>
    </dgm:pt>
    <dgm:pt modelId="{A68F9F9C-A60F-4E1D-84C9-34121F37F126}" type="parTrans" cxnId="{F208EC61-4B14-48F3-A9C5-610C4B766B0A}">
      <dgm:prSet/>
      <dgm:spPr/>
      <dgm:t>
        <a:bodyPr/>
        <a:lstStyle/>
        <a:p>
          <a:endParaRPr lang="en-US"/>
        </a:p>
      </dgm:t>
    </dgm:pt>
    <dgm:pt modelId="{FBC48C2A-AAFF-44E3-853C-2B3D880B7745}" type="sibTrans" cxnId="{F208EC61-4B14-48F3-A9C5-610C4B766B0A}">
      <dgm:prSet/>
      <dgm:spPr/>
      <dgm:t>
        <a:bodyPr/>
        <a:lstStyle/>
        <a:p>
          <a:endParaRPr lang="en-US"/>
        </a:p>
      </dgm:t>
    </dgm:pt>
    <dgm:pt modelId="{FDF0D157-9D2A-448E-8BCA-9B487ECE2367}">
      <dgm:prSet phldrT="[Text]"/>
      <dgm:spPr/>
      <dgm:t>
        <a:bodyPr/>
        <a:lstStyle/>
        <a:p>
          <a:r>
            <a:rPr lang="en-US" dirty="0"/>
            <a:t>Produce</a:t>
          </a:r>
        </a:p>
      </dgm:t>
    </dgm:pt>
    <dgm:pt modelId="{6908A710-8A9A-4DA7-B39A-9D52346C1510}" type="parTrans" cxnId="{9B7F0A06-4B86-4A7F-9989-EF73B1D1252B}">
      <dgm:prSet/>
      <dgm:spPr/>
      <dgm:t>
        <a:bodyPr/>
        <a:lstStyle/>
        <a:p>
          <a:endParaRPr lang="en-US"/>
        </a:p>
      </dgm:t>
    </dgm:pt>
    <dgm:pt modelId="{665FDAE9-90CE-4E8B-BD3A-3010AB5B5664}" type="sibTrans" cxnId="{9B7F0A06-4B86-4A7F-9989-EF73B1D1252B}">
      <dgm:prSet/>
      <dgm:spPr/>
      <dgm:t>
        <a:bodyPr/>
        <a:lstStyle/>
        <a:p>
          <a:endParaRPr lang="en-US"/>
        </a:p>
      </dgm:t>
    </dgm:pt>
    <dgm:pt modelId="{B57C3F51-4BA2-48EB-82C5-D13DF75FC8FC}">
      <dgm:prSet phldrT="[Text]"/>
      <dgm:spPr>
        <a:solidFill>
          <a:schemeClr val="accent1"/>
        </a:solidFill>
      </dgm:spPr>
      <dgm:t>
        <a:bodyPr/>
        <a:lstStyle/>
        <a:p>
          <a:r>
            <a:rPr lang="en-US" dirty="0"/>
            <a:t>Citrus</a:t>
          </a:r>
        </a:p>
      </dgm:t>
    </dgm:pt>
    <dgm:pt modelId="{7038DF27-CEC8-48D6-9229-D3E49FAC7DBB}" type="parTrans" cxnId="{C1B9B606-5CD3-4099-972E-86915C22CA45}">
      <dgm:prSet/>
      <dgm:spPr/>
      <dgm:t>
        <a:bodyPr/>
        <a:lstStyle/>
        <a:p>
          <a:endParaRPr lang="en-US"/>
        </a:p>
      </dgm:t>
    </dgm:pt>
    <dgm:pt modelId="{658B3505-4F7C-4795-B932-2640A0313277}" type="sibTrans" cxnId="{C1B9B606-5CD3-4099-972E-86915C22CA45}">
      <dgm:prSet/>
      <dgm:spPr/>
      <dgm:t>
        <a:bodyPr/>
        <a:lstStyle/>
        <a:p>
          <a:endParaRPr lang="en-US"/>
        </a:p>
      </dgm:t>
    </dgm:pt>
    <dgm:pt modelId="{74E48873-004B-445C-9EFD-CD2E87036CF3}">
      <dgm:prSet phldrT="[Text]"/>
      <dgm:spPr>
        <a:solidFill>
          <a:schemeClr val="accent1"/>
        </a:solidFill>
      </dgm:spPr>
      <dgm:t>
        <a:bodyPr/>
        <a:lstStyle/>
        <a:p>
          <a:r>
            <a:rPr lang="en-US" dirty="0"/>
            <a:t>Oranges</a:t>
          </a:r>
        </a:p>
      </dgm:t>
    </dgm:pt>
    <dgm:pt modelId="{7CA4E8AA-76E7-47C7-9D00-4C51E2A4D5C4}" type="parTrans" cxnId="{7FC41C24-6EF2-4250-BCD3-3A683B27A108}">
      <dgm:prSet/>
      <dgm:spPr/>
      <dgm:t>
        <a:bodyPr/>
        <a:lstStyle/>
        <a:p>
          <a:endParaRPr lang="en-US"/>
        </a:p>
      </dgm:t>
    </dgm:pt>
    <dgm:pt modelId="{3CA7EC2E-1DAB-4B0F-B474-7F3695E99EAE}" type="sibTrans" cxnId="{7FC41C24-6EF2-4250-BCD3-3A683B27A108}">
      <dgm:prSet/>
      <dgm:spPr/>
      <dgm:t>
        <a:bodyPr/>
        <a:lstStyle/>
        <a:p>
          <a:endParaRPr lang="en-US"/>
        </a:p>
      </dgm:t>
    </dgm:pt>
    <dgm:pt modelId="{0B9BB675-3763-46C3-B953-533BDDC91B66}">
      <dgm:prSet phldrT="[Text]"/>
      <dgm:spPr>
        <a:solidFill>
          <a:schemeClr val="accent2"/>
        </a:solidFill>
      </dgm:spPr>
      <dgm:t>
        <a:bodyPr/>
        <a:lstStyle/>
        <a:p>
          <a:r>
            <a:rPr lang="en-US" dirty="0"/>
            <a:t>…</a:t>
          </a:r>
        </a:p>
      </dgm:t>
    </dgm:pt>
    <dgm:pt modelId="{0080D7FA-3B22-4EB1-99AD-5E11B64C5933}" type="parTrans" cxnId="{E9D790F3-4637-49E6-9D5F-363208F7AFB4}">
      <dgm:prSet/>
      <dgm:spPr/>
      <dgm:t>
        <a:bodyPr/>
        <a:lstStyle/>
        <a:p>
          <a:endParaRPr lang="en-US"/>
        </a:p>
      </dgm:t>
    </dgm:pt>
    <dgm:pt modelId="{90B52D86-6702-48D9-8AA0-500DA5B35D88}" type="sibTrans" cxnId="{E9D790F3-4637-49E6-9D5F-363208F7AFB4}">
      <dgm:prSet/>
      <dgm:spPr/>
      <dgm:t>
        <a:bodyPr/>
        <a:lstStyle/>
        <a:p>
          <a:endParaRPr lang="en-US"/>
        </a:p>
      </dgm:t>
    </dgm:pt>
    <dgm:pt modelId="{5EB62E13-1A31-41CA-BA97-8C217169B3CB}" type="pres">
      <dgm:prSet presAssocID="{41FFE565-F8B9-4817-8331-B637E0E1358D}" presName="Name0" presStyleCnt="0">
        <dgm:presLayoutVars>
          <dgm:dir/>
          <dgm:animLvl val="lvl"/>
          <dgm:resizeHandles val="exact"/>
        </dgm:presLayoutVars>
      </dgm:prSet>
      <dgm:spPr/>
    </dgm:pt>
    <dgm:pt modelId="{FF19CD36-45F5-47BE-9397-B3511F099D83}" type="pres">
      <dgm:prSet presAssocID="{C5CC8137-6628-4B4D-B750-BA0F805CD31C}" presName="Name8" presStyleCnt="0"/>
      <dgm:spPr/>
    </dgm:pt>
    <dgm:pt modelId="{F1D42A22-C13A-4C96-B618-886073BBD16B}" type="pres">
      <dgm:prSet presAssocID="{C5CC8137-6628-4B4D-B750-BA0F805CD31C}" presName="level" presStyleLbl="node1" presStyleIdx="0" presStyleCnt="6">
        <dgm:presLayoutVars>
          <dgm:chMax val="1"/>
          <dgm:bulletEnabled val="1"/>
        </dgm:presLayoutVars>
      </dgm:prSet>
      <dgm:spPr/>
    </dgm:pt>
    <dgm:pt modelId="{5B82DD67-48BF-4D59-95B2-239502FDFBC2}" type="pres">
      <dgm:prSet presAssocID="{C5CC8137-6628-4B4D-B750-BA0F805CD31C}" presName="levelTx" presStyleLbl="revTx" presStyleIdx="0" presStyleCnt="0">
        <dgm:presLayoutVars>
          <dgm:chMax val="1"/>
          <dgm:bulletEnabled val="1"/>
        </dgm:presLayoutVars>
      </dgm:prSet>
      <dgm:spPr/>
    </dgm:pt>
    <dgm:pt modelId="{007588A2-406E-4C1B-AE57-F338886B43F9}" type="pres">
      <dgm:prSet presAssocID="{A596CED3-C24B-43F9-8411-8F1EA162A1C3}" presName="Name8" presStyleCnt="0"/>
      <dgm:spPr/>
    </dgm:pt>
    <dgm:pt modelId="{00DB1B02-1926-42AB-A6A2-54FB7EB71CFF}" type="pres">
      <dgm:prSet presAssocID="{A596CED3-C24B-43F9-8411-8F1EA162A1C3}" presName="level" presStyleLbl="node1" presStyleIdx="1" presStyleCnt="6">
        <dgm:presLayoutVars>
          <dgm:chMax val="1"/>
          <dgm:bulletEnabled val="1"/>
        </dgm:presLayoutVars>
      </dgm:prSet>
      <dgm:spPr/>
    </dgm:pt>
    <dgm:pt modelId="{314848D4-FCAE-4F28-ADD2-0C1E35C3247A}" type="pres">
      <dgm:prSet presAssocID="{A596CED3-C24B-43F9-8411-8F1EA162A1C3}" presName="levelTx" presStyleLbl="revTx" presStyleIdx="0" presStyleCnt="0">
        <dgm:presLayoutVars>
          <dgm:chMax val="1"/>
          <dgm:bulletEnabled val="1"/>
        </dgm:presLayoutVars>
      </dgm:prSet>
      <dgm:spPr/>
    </dgm:pt>
    <dgm:pt modelId="{BCE61372-A095-4FF2-8706-D5E548FBF43C}" type="pres">
      <dgm:prSet presAssocID="{FDF0D157-9D2A-448E-8BCA-9B487ECE2367}" presName="Name8" presStyleCnt="0"/>
      <dgm:spPr/>
    </dgm:pt>
    <dgm:pt modelId="{5A878E33-37E7-4A9D-88CB-CCF27D361DD9}" type="pres">
      <dgm:prSet presAssocID="{FDF0D157-9D2A-448E-8BCA-9B487ECE2367}" presName="level" presStyleLbl="node1" presStyleIdx="2" presStyleCnt="6">
        <dgm:presLayoutVars>
          <dgm:chMax val="1"/>
          <dgm:bulletEnabled val="1"/>
        </dgm:presLayoutVars>
      </dgm:prSet>
      <dgm:spPr/>
    </dgm:pt>
    <dgm:pt modelId="{EB304CDC-D623-417D-B094-C350084D01B9}" type="pres">
      <dgm:prSet presAssocID="{FDF0D157-9D2A-448E-8BCA-9B487ECE2367}" presName="levelTx" presStyleLbl="revTx" presStyleIdx="0" presStyleCnt="0">
        <dgm:presLayoutVars>
          <dgm:chMax val="1"/>
          <dgm:bulletEnabled val="1"/>
        </dgm:presLayoutVars>
      </dgm:prSet>
      <dgm:spPr/>
    </dgm:pt>
    <dgm:pt modelId="{171518C1-B828-4E0F-81C9-531D11BEEC26}" type="pres">
      <dgm:prSet presAssocID="{B57C3F51-4BA2-48EB-82C5-D13DF75FC8FC}" presName="Name8" presStyleCnt="0"/>
      <dgm:spPr/>
    </dgm:pt>
    <dgm:pt modelId="{9CA90C59-3067-4B97-92AD-A911463A9D06}" type="pres">
      <dgm:prSet presAssocID="{B57C3F51-4BA2-48EB-82C5-D13DF75FC8FC}" presName="level" presStyleLbl="node1" presStyleIdx="3" presStyleCnt="6">
        <dgm:presLayoutVars>
          <dgm:chMax val="1"/>
          <dgm:bulletEnabled val="1"/>
        </dgm:presLayoutVars>
      </dgm:prSet>
      <dgm:spPr/>
    </dgm:pt>
    <dgm:pt modelId="{8A1C95FB-D1B4-45AA-A174-9CCC75E232B9}" type="pres">
      <dgm:prSet presAssocID="{B57C3F51-4BA2-48EB-82C5-D13DF75FC8FC}" presName="levelTx" presStyleLbl="revTx" presStyleIdx="0" presStyleCnt="0">
        <dgm:presLayoutVars>
          <dgm:chMax val="1"/>
          <dgm:bulletEnabled val="1"/>
        </dgm:presLayoutVars>
      </dgm:prSet>
      <dgm:spPr/>
    </dgm:pt>
    <dgm:pt modelId="{45EBCCE1-0622-4D27-862D-D28A1B83D2C5}" type="pres">
      <dgm:prSet presAssocID="{74E48873-004B-445C-9EFD-CD2E87036CF3}" presName="Name8" presStyleCnt="0"/>
      <dgm:spPr/>
    </dgm:pt>
    <dgm:pt modelId="{852089DD-40DE-4F36-BF11-F5BBEFE349C5}" type="pres">
      <dgm:prSet presAssocID="{74E48873-004B-445C-9EFD-CD2E87036CF3}" presName="level" presStyleLbl="node1" presStyleIdx="4" presStyleCnt="6">
        <dgm:presLayoutVars>
          <dgm:chMax val="1"/>
          <dgm:bulletEnabled val="1"/>
        </dgm:presLayoutVars>
      </dgm:prSet>
      <dgm:spPr/>
    </dgm:pt>
    <dgm:pt modelId="{3B7126CB-13F3-443F-9E08-857CB779FDD6}" type="pres">
      <dgm:prSet presAssocID="{74E48873-004B-445C-9EFD-CD2E87036CF3}" presName="levelTx" presStyleLbl="revTx" presStyleIdx="0" presStyleCnt="0">
        <dgm:presLayoutVars>
          <dgm:chMax val="1"/>
          <dgm:bulletEnabled val="1"/>
        </dgm:presLayoutVars>
      </dgm:prSet>
      <dgm:spPr/>
    </dgm:pt>
    <dgm:pt modelId="{D6BD4C33-1CFF-4A70-B21B-32FFEDFB64F3}" type="pres">
      <dgm:prSet presAssocID="{0B9BB675-3763-46C3-B953-533BDDC91B66}" presName="Name8" presStyleCnt="0"/>
      <dgm:spPr/>
    </dgm:pt>
    <dgm:pt modelId="{FEA801DF-E1DC-4DCF-8ADE-F15540EC97D7}" type="pres">
      <dgm:prSet presAssocID="{0B9BB675-3763-46C3-B953-533BDDC91B66}" presName="level" presStyleLbl="node1" presStyleIdx="5" presStyleCnt="6">
        <dgm:presLayoutVars>
          <dgm:chMax val="1"/>
          <dgm:bulletEnabled val="1"/>
        </dgm:presLayoutVars>
      </dgm:prSet>
      <dgm:spPr/>
    </dgm:pt>
    <dgm:pt modelId="{D5AE5E57-32BF-4552-9551-2DD44F95EA6F}" type="pres">
      <dgm:prSet presAssocID="{0B9BB675-3763-46C3-B953-533BDDC91B66}" presName="levelTx" presStyleLbl="revTx" presStyleIdx="0" presStyleCnt="0">
        <dgm:presLayoutVars>
          <dgm:chMax val="1"/>
          <dgm:bulletEnabled val="1"/>
        </dgm:presLayoutVars>
      </dgm:prSet>
      <dgm:spPr/>
    </dgm:pt>
  </dgm:ptLst>
  <dgm:cxnLst>
    <dgm:cxn modelId="{5A4F6C00-9573-48C6-9D9B-AE773D3BC214}" type="presOf" srcId="{A596CED3-C24B-43F9-8411-8F1EA162A1C3}" destId="{00DB1B02-1926-42AB-A6A2-54FB7EB71CFF}" srcOrd="0" destOrd="0" presId="urn:microsoft.com/office/officeart/2005/8/layout/pyramid3"/>
    <dgm:cxn modelId="{0E34E300-2992-4262-80BB-E106B7D59C31}" type="presOf" srcId="{0B9BB675-3763-46C3-B953-533BDDC91B66}" destId="{FEA801DF-E1DC-4DCF-8ADE-F15540EC97D7}" srcOrd="0" destOrd="0" presId="urn:microsoft.com/office/officeart/2005/8/layout/pyramid3"/>
    <dgm:cxn modelId="{9B7F0A06-4B86-4A7F-9989-EF73B1D1252B}" srcId="{41FFE565-F8B9-4817-8331-B637E0E1358D}" destId="{FDF0D157-9D2A-448E-8BCA-9B487ECE2367}" srcOrd="2" destOrd="0" parTransId="{6908A710-8A9A-4DA7-B39A-9D52346C1510}" sibTransId="{665FDAE9-90CE-4E8B-BD3A-3010AB5B5664}"/>
    <dgm:cxn modelId="{C1B9B606-5CD3-4099-972E-86915C22CA45}" srcId="{41FFE565-F8B9-4817-8331-B637E0E1358D}" destId="{B57C3F51-4BA2-48EB-82C5-D13DF75FC8FC}" srcOrd="3" destOrd="0" parTransId="{7038DF27-CEC8-48D6-9229-D3E49FAC7DBB}" sibTransId="{658B3505-4F7C-4795-B932-2640A0313277}"/>
    <dgm:cxn modelId="{A9FB3F0E-81F1-4238-B648-02E054659A2E}" type="presOf" srcId="{FDF0D157-9D2A-448E-8BCA-9B487ECE2367}" destId="{5A878E33-37E7-4A9D-88CB-CCF27D361DD9}" srcOrd="0" destOrd="0" presId="urn:microsoft.com/office/officeart/2005/8/layout/pyramid3"/>
    <dgm:cxn modelId="{5DECC60E-3190-486F-ABC8-E5EB63D9633E}" type="presOf" srcId="{0B9BB675-3763-46C3-B953-533BDDC91B66}" destId="{D5AE5E57-32BF-4552-9551-2DD44F95EA6F}" srcOrd="1" destOrd="0" presId="urn:microsoft.com/office/officeart/2005/8/layout/pyramid3"/>
    <dgm:cxn modelId="{7FC41C24-6EF2-4250-BCD3-3A683B27A108}" srcId="{41FFE565-F8B9-4817-8331-B637E0E1358D}" destId="{74E48873-004B-445C-9EFD-CD2E87036CF3}" srcOrd="4" destOrd="0" parTransId="{7CA4E8AA-76E7-47C7-9D00-4C51E2A4D5C4}" sibTransId="{3CA7EC2E-1DAB-4B0F-B474-7F3695E99EAE}"/>
    <dgm:cxn modelId="{59315324-6AC1-4AEB-8ED3-BA47938C018B}" type="presOf" srcId="{B57C3F51-4BA2-48EB-82C5-D13DF75FC8FC}" destId="{8A1C95FB-D1B4-45AA-A174-9CCC75E232B9}" srcOrd="1" destOrd="0" presId="urn:microsoft.com/office/officeart/2005/8/layout/pyramid3"/>
    <dgm:cxn modelId="{C521D526-2ED1-4679-A313-E4E60473C5E4}" type="presOf" srcId="{74E48873-004B-445C-9EFD-CD2E87036CF3}" destId="{852089DD-40DE-4F36-BF11-F5BBEFE349C5}" srcOrd="0" destOrd="0" presId="urn:microsoft.com/office/officeart/2005/8/layout/pyramid3"/>
    <dgm:cxn modelId="{41D6312D-8443-47F7-B4AA-4DD390FC1981}" type="presOf" srcId="{74E48873-004B-445C-9EFD-CD2E87036CF3}" destId="{3B7126CB-13F3-443F-9E08-857CB779FDD6}" srcOrd="1" destOrd="0" presId="urn:microsoft.com/office/officeart/2005/8/layout/pyramid3"/>
    <dgm:cxn modelId="{B1910731-3700-4D47-8DE3-246F1A7B0F13}" type="presOf" srcId="{C5CC8137-6628-4B4D-B750-BA0F805CD31C}" destId="{F1D42A22-C13A-4C96-B618-886073BBD16B}" srcOrd="0" destOrd="0" presId="urn:microsoft.com/office/officeart/2005/8/layout/pyramid3"/>
    <dgm:cxn modelId="{9525003F-325A-45AE-8364-FC0656931C8B}" type="presOf" srcId="{B57C3F51-4BA2-48EB-82C5-D13DF75FC8FC}" destId="{9CA90C59-3067-4B97-92AD-A911463A9D06}" srcOrd="0" destOrd="0" presId="urn:microsoft.com/office/officeart/2005/8/layout/pyramid3"/>
    <dgm:cxn modelId="{F208EC61-4B14-48F3-A9C5-610C4B766B0A}" srcId="{41FFE565-F8B9-4817-8331-B637E0E1358D}" destId="{A596CED3-C24B-43F9-8411-8F1EA162A1C3}" srcOrd="1" destOrd="0" parTransId="{A68F9F9C-A60F-4E1D-84C9-34121F37F126}" sibTransId="{FBC48C2A-AAFF-44E3-853C-2B3D880B7745}"/>
    <dgm:cxn modelId="{A99AD568-564B-48C4-BD09-418A4574E9F3}" type="presOf" srcId="{C5CC8137-6628-4B4D-B750-BA0F805CD31C}" destId="{5B82DD67-48BF-4D59-95B2-239502FDFBC2}" srcOrd="1" destOrd="0" presId="urn:microsoft.com/office/officeart/2005/8/layout/pyramid3"/>
    <dgm:cxn modelId="{AC6D5590-5303-4D95-A16F-CE1BFA68759B}" type="presOf" srcId="{41FFE565-F8B9-4817-8331-B637E0E1358D}" destId="{5EB62E13-1A31-41CA-BA97-8C217169B3CB}" srcOrd="0" destOrd="0" presId="urn:microsoft.com/office/officeart/2005/8/layout/pyramid3"/>
    <dgm:cxn modelId="{F828689D-109D-477B-9CAD-60122D569BBF}" type="presOf" srcId="{FDF0D157-9D2A-448E-8BCA-9B487ECE2367}" destId="{EB304CDC-D623-417D-B094-C350084D01B9}" srcOrd="1" destOrd="0" presId="urn:microsoft.com/office/officeart/2005/8/layout/pyramid3"/>
    <dgm:cxn modelId="{0DB34EEE-BA6F-40D7-8802-9E43BC43D353}" srcId="{41FFE565-F8B9-4817-8331-B637E0E1358D}" destId="{C5CC8137-6628-4B4D-B750-BA0F805CD31C}" srcOrd="0" destOrd="0" parTransId="{17CC89CD-A22C-4A32-993F-8FF4BA6F3B4A}" sibTransId="{C417128D-1F03-4DAF-A29A-DDD9D7BE2387}"/>
    <dgm:cxn modelId="{CFB678EE-A52A-4E66-BA56-8D5B60CADFDB}" type="presOf" srcId="{A596CED3-C24B-43F9-8411-8F1EA162A1C3}" destId="{314848D4-FCAE-4F28-ADD2-0C1E35C3247A}" srcOrd="1" destOrd="0" presId="urn:microsoft.com/office/officeart/2005/8/layout/pyramid3"/>
    <dgm:cxn modelId="{E9D790F3-4637-49E6-9D5F-363208F7AFB4}" srcId="{41FFE565-F8B9-4817-8331-B637E0E1358D}" destId="{0B9BB675-3763-46C3-B953-533BDDC91B66}" srcOrd="5" destOrd="0" parTransId="{0080D7FA-3B22-4EB1-99AD-5E11B64C5933}" sibTransId="{90B52D86-6702-48D9-8AA0-500DA5B35D88}"/>
    <dgm:cxn modelId="{125F820F-1A54-45DC-8769-C26A5717AA65}" type="presParOf" srcId="{5EB62E13-1A31-41CA-BA97-8C217169B3CB}" destId="{FF19CD36-45F5-47BE-9397-B3511F099D83}" srcOrd="0" destOrd="0" presId="urn:microsoft.com/office/officeart/2005/8/layout/pyramid3"/>
    <dgm:cxn modelId="{49CD4F0E-EACB-4B69-82A4-A3D528FD9AEC}" type="presParOf" srcId="{FF19CD36-45F5-47BE-9397-B3511F099D83}" destId="{F1D42A22-C13A-4C96-B618-886073BBD16B}" srcOrd="0" destOrd="0" presId="urn:microsoft.com/office/officeart/2005/8/layout/pyramid3"/>
    <dgm:cxn modelId="{8BD0E06B-603F-4062-950B-6CB080753D9B}" type="presParOf" srcId="{FF19CD36-45F5-47BE-9397-B3511F099D83}" destId="{5B82DD67-48BF-4D59-95B2-239502FDFBC2}" srcOrd="1" destOrd="0" presId="urn:microsoft.com/office/officeart/2005/8/layout/pyramid3"/>
    <dgm:cxn modelId="{F0B79382-6ADE-40A6-A7D7-A66EE4666810}" type="presParOf" srcId="{5EB62E13-1A31-41CA-BA97-8C217169B3CB}" destId="{007588A2-406E-4C1B-AE57-F338886B43F9}" srcOrd="1" destOrd="0" presId="urn:microsoft.com/office/officeart/2005/8/layout/pyramid3"/>
    <dgm:cxn modelId="{43D1960F-FF02-4231-989D-54004D3A6C09}" type="presParOf" srcId="{007588A2-406E-4C1B-AE57-F338886B43F9}" destId="{00DB1B02-1926-42AB-A6A2-54FB7EB71CFF}" srcOrd="0" destOrd="0" presId="urn:microsoft.com/office/officeart/2005/8/layout/pyramid3"/>
    <dgm:cxn modelId="{6B4B6F22-9682-486A-B546-E13040BF83B7}" type="presParOf" srcId="{007588A2-406E-4C1B-AE57-F338886B43F9}" destId="{314848D4-FCAE-4F28-ADD2-0C1E35C3247A}" srcOrd="1" destOrd="0" presId="urn:microsoft.com/office/officeart/2005/8/layout/pyramid3"/>
    <dgm:cxn modelId="{3F2A7E87-51C4-4D3F-BE65-17E1B2FE66A1}" type="presParOf" srcId="{5EB62E13-1A31-41CA-BA97-8C217169B3CB}" destId="{BCE61372-A095-4FF2-8706-D5E548FBF43C}" srcOrd="2" destOrd="0" presId="urn:microsoft.com/office/officeart/2005/8/layout/pyramid3"/>
    <dgm:cxn modelId="{4CE88809-F99C-4160-A328-F31CBD9CF5C9}" type="presParOf" srcId="{BCE61372-A095-4FF2-8706-D5E548FBF43C}" destId="{5A878E33-37E7-4A9D-88CB-CCF27D361DD9}" srcOrd="0" destOrd="0" presId="urn:microsoft.com/office/officeart/2005/8/layout/pyramid3"/>
    <dgm:cxn modelId="{016426BD-91E9-44A1-9131-E50335B12A5F}" type="presParOf" srcId="{BCE61372-A095-4FF2-8706-D5E548FBF43C}" destId="{EB304CDC-D623-417D-B094-C350084D01B9}" srcOrd="1" destOrd="0" presId="urn:microsoft.com/office/officeart/2005/8/layout/pyramid3"/>
    <dgm:cxn modelId="{54A1339A-0087-4A76-B640-6B4230B44745}" type="presParOf" srcId="{5EB62E13-1A31-41CA-BA97-8C217169B3CB}" destId="{171518C1-B828-4E0F-81C9-531D11BEEC26}" srcOrd="3" destOrd="0" presId="urn:microsoft.com/office/officeart/2005/8/layout/pyramid3"/>
    <dgm:cxn modelId="{6945F2CA-10DB-4D85-94F4-44A0D6DB6D6F}" type="presParOf" srcId="{171518C1-B828-4E0F-81C9-531D11BEEC26}" destId="{9CA90C59-3067-4B97-92AD-A911463A9D06}" srcOrd="0" destOrd="0" presId="urn:microsoft.com/office/officeart/2005/8/layout/pyramid3"/>
    <dgm:cxn modelId="{F1AFA309-F9ED-4CB5-A6E9-A148FC300249}" type="presParOf" srcId="{171518C1-B828-4E0F-81C9-531D11BEEC26}" destId="{8A1C95FB-D1B4-45AA-A174-9CCC75E232B9}" srcOrd="1" destOrd="0" presId="urn:microsoft.com/office/officeart/2005/8/layout/pyramid3"/>
    <dgm:cxn modelId="{76F8C8E9-C4EC-465C-B31F-0DD279240DD1}" type="presParOf" srcId="{5EB62E13-1A31-41CA-BA97-8C217169B3CB}" destId="{45EBCCE1-0622-4D27-862D-D28A1B83D2C5}" srcOrd="4" destOrd="0" presId="urn:microsoft.com/office/officeart/2005/8/layout/pyramid3"/>
    <dgm:cxn modelId="{12957558-DD5E-46D6-BB9F-147FE755648F}" type="presParOf" srcId="{45EBCCE1-0622-4D27-862D-D28A1B83D2C5}" destId="{852089DD-40DE-4F36-BF11-F5BBEFE349C5}" srcOrd="0" destOrd="0" presId="urn:microsoft.com/office/officeart/2005/8/layout/pyramid3"/>
    <dgm:cxn modelId="{76A21D67-833A-4E10-B893-3BACF599A075}" type="presParOf" srcId="{45EBCCE1-0622-4D27-862D-D28A1B83D2C5}" destId="{3B7126CB-13F3-443F-9E08-857CB779FDD6}" srcOrd="1" destOrd="0" presId="urn:microsoft.com/office/officeart/2005/8/layout/pyramid3"/>
    <dgm:cxn modelId="{635C53B3-F2A4-4BBE-B05A-8743E27AA8B0}" type="presParOf" srcId="{5EB62E13-1A31-41CA-BA97-8C217169B3CB}" destId="{D6BD4C33-1CFF-4A70-B21B-32FFEDFB64F3}" srcOrd="5" destOrd="0" presId="urn:microsoft.com/office/officeart/2005/8/layout/pyramid3"/>
    <dgm:cxn modelId="{58CFD782-6CCC-4D19-82D8-75E30CBD9D37}" type="presParOf" srcId="{D6BD4C33-1CFF-4A70-B21B-32FFEDFB64F3}" destId="{FEA801DF-E1DC-4DCF-8ADE-F15540EC97D7}" srcOrd="0" destOrd="0" presId="urn:microsoft.com/office/officeart/2005/8/layout/pyramid3"/>
    <dgm:cxn modelId="{FD1F4523-F883-4CD7-84C4-E02DAEC0A60F}" type="presParOf" srcId="{D6BD4C33-1CFF-4A70-B21B-32FFEDFB64F3}" destId="{D5AE5E57-32BF-4552-9551-2DD44F95EA6F}"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2A22-C13A-4C96-B618-886073BBD16B}">
      <dsp:nvSpPr>
        <dsp:cNvPr id="0" name=""/>
        <dsp:cNvSpPr/>
      </dsp:nvSpPr>
      <dsp:spPr>
        <a:xfrm rot="10800000">
          <a:off x="0" y="0"/>
          <a:ext cx="70358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a:t>
          </a:r>
        </a:p>
      </dsp:txBody>
      <dsp:txXfrm rot="-10800000">
        <a:off x="1231264" y="0"/>
        <a:ext cx="4573270" cy="769055"/>
      </dsp:txXfrm>
    </dsp:sp>
    <dsp:sp modelId="{00DB1B02-1926-42AB-A6A2-54FB7EB71CFF}">
      <dsp:nvSpPr>
        <dsp:cNvPr id="0" name=""/>
        <dsp:cNvSpPr/>
      </dsp:nvSpPr>
      <dsp:spPr>
        <a:xfrm rot="10800000">
          <a:off x="586316" y="769055"/>
          <a:ext cx="58631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 at Home</a:t>
          </a:r>
        </a:p>
      </dsp:txBody>
      <dsp:txXfrm rot="-10800000">
        <a:off x="1612370" y="769055"/>
        <a:ext cx="3811058" cy="769055"/>
      </dsp:txXfrm>
    </dsp:sp>
    <dsp:sp modelId="{5A878E33-37E7-4A9D-88CB-CCF27D361DD9}">
      <dsp:nvSpPr>
        <dsp:cNvPr id="0" name=""/>
        <dsp:cNvSpPr/>
      </dsp:nvSpPr>
      <dsp:spPr>
        <a:xfrm rot="10800000">
          <a:off x="1172633" y="1538110"/>
          <a:ext cx="46905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Produce</a:t>
          </a:r>
        </a:p>
      </dsp:txBody>
      <dsp:txXfrm rot="-10800000">
        <a:off x="1993476" y="1538110"/>
        <a:ext cx="3048846" cy="769055"/>
      </dsp:txXfrm>
    </dsp:sp>
    <dsp:sp modelId="{9CA90C59-3067-4B97-92AD-A911463A9D06}">
      <dsp:nvSpPr>
        <dsp:cNvPr id="0" name=""/>
        <dsp:cNvSpPr/>
      </dsp:nvSpPr>
      <dsp:spPr>
        <a:xfrm rot="10800000">
          <a:off x="1758950" y="2307166"/>
          <a:ext cx="35179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Citrus</a:t>
          </a:r>
        </a:p>
      </dsp:txBody>
      <dsp:txXfrm rot="-10800000">
        <a:off x="2374582" y="2307166"/>
        <a:ext cx="2286635" cy="769055"/>
      </dsp:txXfrm>
    </dsp:sp>
    <dsp:sp modelId="{852089DD-40DE-4F36-BF11-F5BBEFE349C5}">
      <dsp:nvSpPr>
        <dsp:cNvPr id="0" name=""/>
        <dsp:cNvSpPr/>
      </dsp:nvSpPr>
      <dsp:spPr>
        <a:xfrm rot="10800000">
          <a:off x="2345266" y="3076221"/>
          <a:ext cx="23452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Oranges</a:t>
          </a:r>
        </a:p>
      </dsp:txBody>
      <dsp:txXfrm rot="-10800000">
        <a:off x="2755688" y="3076221"/>
        <a:ext cx="1524423" cy="769055"/>
      </dsp:txXfrm>
    </dsp:sp>
    <dsp:sp modelId="{FEA801DF-E1DC-4DCF-8ADE-F15540EC97D7}">
      <dsp:nvSpPr>
        <dsp:cNvPr id="0" name=""/>
        <dsp:cNvSpPr/>
      </dsp:nvSpPr>
      <dsp:spPr>
        <a:xfrm rot="10800000">
          <a:off x="2931583" y="3845277"/>
          <a:ext cx="11726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t>
          </a:r>
        </a:p>
      </dsp:txBody>
      <dsp:txXfrm rot="-10800000">
        <a:off x="2931583" y="3845277"/>
        <a:ext cx="1172633" cy="769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2A22-C13A-4C96-B618-886073BBD16B}">
      <dsp:nvSpPr>
        <dsp:cNvPr id="0" name=""/>
        <dsp:cNvSpPr/>
      </dsp:nvSpPr>
      <dsp:spPr>
        <a:xfrm rot="10800000">
          <a:off x="0" y="0"/>
          <a:ext cx="70358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a:t>
          </a:r>
        </a:p>
      </dsp:txBody>
      <dsp:txXfrm rot="-10800000">
        <a:off x="1231264" y="0"/>
        <a:ext cx="4573270" cy="769055"/>
      </dsp:txXfrm>
    </dsp:sp>
    <dsp:sp modelId="{00DB1B02-1926-42AB-A6A2-54FB7EB71CFF}">
      <dsp:nvSpPr>
        <dsp:cNvPr id="0" name=""/>
        <dsp:cNvSpPr/>
      </dsp:nvSpPr>
      <dsp:spPr>
        <a:xfrm rot="10800000">
          <a:off x="586316" y="769055"/>
          <a:ext cx="58631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 at Home</a:t>
          </a:r>
        </a:p>
      </dsp:txBody>
      <dsp:txXfrm rot="-10800000">
        <a:off x="1612370" y="769055"/>
        <a:ext cx="3811058" cy="769055"/>
      </dsp:txXfrm>
    </dsp:sp>
    <dsp:sp modelId="{5A878E33-37E7-4A9D-88CB-CCF27D361DD9}">
      <dsp:nvSpPr>
        <dsp:cNvPr id="0" name=""/>
        <dsp:cNvSpPr/>
      </dsp:nvSpPr>
      <dsp:spPr>
        <a:xfrm rot="10800000">
          <a:off x="1172633" y="1538110"/>
          <a:ext cx="46905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Produce</a:t>
          </a:r>
        </a:p>
      </dsp:txBody>
      <dsp:txXfrm rot="-10800000">
        <a:off x="1993476" y="1538110"/>
        <a:ext cx="3048846" cy="769055"/>
      </dsp:txXfrm>
    </dsp:sp>
    <dsp:sp modelId="{9CA90C59-3067-4B97-92AD-A911463A9D06}">
      <dsp:nvSpPr>
        <dsp:cNvPr id="0" name=""/>
        <dsp:cNvSpPr/>
      </dsp:nvSpPr>
      <dsp:spPr>
        <a:xfrm rot="10800000">
          <a:off x="1758950" y="2307166"/>
          <a:ext cx="35179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Citrus</a:t>
          </a:r>
        </a:p>
      </dsp:txBody>
      <dsp:txXfrm rot="-10800000">
        <a:off x="2374582" y="2307166"/>
        <a:ext cx="2286635" cy="769055"/>
      </dsp:txXfrm>
    </dsp:sp>
    <dsp:sp modelId="{852089DD-40DE-4F36-BF11-F5BBEFE349C5}">
      <dsp:nvSpPr>
        <dsp:cNvPr id="0" name=""/>
        <dsp:cNvSpPr/>
      </dsp:nvSpPr>
      <dsp:spPr>
        <a:xfrm rot="10800000">
          <a:off x="2345266" y="3076221"/>
          <a:ext cx="23452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Oranges</a:t>
          </a:r>
        </a:p>
      </dsp:txBody>
      <dsp:txXfrm rot="-10800000">
        <a:off x="2755688" y="3076221"/>
        <a:ext cx="1524423" cy="769055"/>
      </dsp:txXfrm>
    </dsp:sp>
    <dsp:sp modelId="{FEA801DF-E1DC-4DCF-8ADE-F15540EC97D7}">
      <dsp:nvSpPr>
        <dsp:cNvPr id="0" name=""/>
        <dsp:cNvSpPr/>
      </dsp:nvSpPr>
      <dsp:spPr>
        <a:xfrm rot="10800000">
          <a:off x="2931583" y="3845277"/>
          <a:ext cx="11726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t>
          </a:r>
        </a:p>
      </dsp:txBody>
      <dsp:txXfrm rot="-10800000">
        <a:off x="2931583" y="3845277"/>
        <a:ext cx="1172633" cy="769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2A22-C13A-4C96-B618-886073BBD16B}">
      <dsp:nvSpPr>
        <dsp:cNvPr id="0" name=""/>
        <dsp:cNvSpPr/>
      </dsp:nvSpPr>
      <dsp:spPr>
        <a:xfrm rot="10800000">
          <a:off x="0" y="0"/>
          <a:ext cx="7035800" cy="769055"/>
        </a:xfrm>
        <a:prstGeom prst="trapezoid">
          <a:avLst>
            <a:gd name="adj" fmla="val 76239"/>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a:t>
          </a:r>
        </a:p>
      </dsp:txBody>
      <dsp:txXfrm rot="-10800000">
        <a:off x="1231264" y="0"/>
        <a:ext cx="4573270" cy="769055"/>
      </dsp:txXfrm>
    </dsp:sp>
    <dsp:sp modelId="{00DB1B02-1926-42AB-A6A2-54FB7EB71CFF}">
      <dsp:nvSpPr>
        <dsp:cNvPr id="0" name=""/>
        <dsp:cNvSpPr/>
      </dsp:nvSpPr>
      <dsp:spPr>
        <a:xfrm rot="10800000">
          <a:off x="586316" y="769055"/>
          <a:ext cx="58631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 at Home</a:t>
          </a:r>
        </a:p>
      </dsp:txBody>
      <dsp:txXfrm rot="-10800000">
        <a:off x="1612370" y="769055"/>
        <a:ext cx="3811058" cy="769055"/>
      </dsp:txXfrm>
    </dsp:sp>
    <dsp:sp modelId="{5A878E33-37E7-4A9D-88CB-CCF27D361DD9}">
      <dsp:nvSpPr>
        <dsp:cNvPr id="0" name=""/>
        <dsp:cNvSpPr/>
      </dsp:nvSpPr>
      <dsp:spPr>
        <a:xfrm rot="10800000">
          <a:off x="1172633" y="1538110"/>
          <a:ext cx="46905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Produce</a:t>
          </a:r>
        </a:p>
      </dsp:txBody>
      <dsp:txXfrm rot="-10800000">
        <a:off x="1993476" y="1538110"/>
        <a:ext cx="3048846" cy="769055"/>
      </dsp:txXfrm>
    </dsp:sp>
    <dsp:sp modelId="{9CA90C59-3067-4B97-92AD-A911463A9D06}">
      <dsp:nvSpPr>
        <dsp:cNvPr id="0" name=""/>
        <dsp:cNvSpPr/>
      </dsp:nvSpPr>
      <dsp:spPr>
        <a:xfrm rot="10800000">
          <a:off x="1758950" y="2307166"/>
          <a:ext cx="35179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Citrus</a:t>
          </a:r>
        </a:p>
      </dsp:txBody>
      <dsp:txXfrm rot="-10800000">
        <a:off x="2374582" y="2307166"/>
        <a:ext cx="2286635" cy="769055"/>
      </dsp:txXfrm>
    </dsp:sp>
    <dsp:sp modelId="{852089DD-40DE-4F36-BF11-F5BBEFE349C5}">
      <dsp:nvSpPr>
        <dsp:cNvPr id="0" name=""/>
        <dsp:cNvSpPr/>
      </dsp:nvSpPr>
      <dsp:spPr>
        <a:xfrm rot="10800000">
          <a:off x="2345266" y="3076221"/>
          <a:ext cx="23452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Oranges</a:t>
          </a:r>
        </a:p>
      </dsp:txBody>
      <dsp:txXfrm rot="-10800000">
        <a:off x="2755688" y="3076221"/>
        <a:ext cx="1524423" cy="769055"/>
      </dsp:txXfrm>
    </dsp:sp>
    <dsp:sp modelId="{FEA801DF-E1DC-4DCF-8ADE-F15540EC97D7}">
      <dsp:nvSpPr>
        <dsp:cNvPr id="0" name=""/>
        <dsp:cNvSpPr/>
      </dsp:nvSpPr>
      <dsp:spPr>
        <a:xfrm rot="10800000">
          <a:off x="2931583" y="3845277"/>
          <a:ext cx="11726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t>
          </a:r>
        </a:p>
      </dsp:txBody>
      <dsp:txXfrm rot="-10800000">
        <a:off x="2931583" y="3845277"/>
        <a:ext cx="1172633" cy="769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2A22-C13A-4C96-B618-886073BBD16B}">
      <dsp:nvSpPr>
        <dsp:cNvPr id="0" name=""/>
        <dsp:cNvSpPr/>
      </dsp:nvSpPr>
      <dsp:spPr>
        <a:xfrm rot="10800000">
          <a:off x="0" y="0"/>
          <a:ext cx="70358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a:t>
          </a:r>
        </a:p>
      </dsp:txBody>
      <dsp:txXfrm rot="-10800000">
        <a:off x="1231264" y="0"/>
        <a:ext cx="4573270" cy="769055"/>
      </dsp:txXfrm>
    </dsp:sp>
    <dsp:sp modelId="{00DB1B02-1926-42AB-A6A2-54FB7EB71CFF}">
      <dsp:nvSpPr>
        <dsp:cNvPr id="0" name=""/>
        <dsp:cNvSpPr/>
      </dsp:nvSpPr>
      <dsp:spPr>
        <a:xfrm rot="10800000">
          <a:off x="586316" y="769055"/>
          <a:ext cx="5863166" cy="769055"/>
        </a:xfrm>
        <a:prstGeom prst="trapezoid">
          <a:avLst>
            <a:gd name="adj" fmla="val 76239"/>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 at Home</a:t>
          </a:r>
        </a:p>
      </dsp:txBody>
      <dsp:txXfrm rot="-10800000">
        <a:off x="1612370" y="769055"/>
        <a:ext cx="3811058" cy="769055"/>
      </dsp:txXfrm>
    </dsp:sp>
    <dsp:sp modelId="{5A878E33-37E7-4A9D-88CB-CCF27D361DD9}">
      <dsp:nvSpPr>
        <dsp:cNvPr id="0" name=""/>
        <dsp:cNvSpPr/>
      </dsp:nvSpPr>
      <dsp:spPr>
        <a:xfrm rot="10800000">
          <a:off x="1172633" y="1538110"/>
          <a:ext cx="46905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Produce</a:t>
          </a:r>
        </a:p>
      </dsp:txBody>
      <dsp:txXfrm rot="-10800000">
        <a:off x="1993476" y="1538110"/>
        <a:ext cx="3048846" cy="769055"/>
      </dsp:txXfrm>
    </dsp:sp>
    <dsp:sp modelId="{9CA90C59-3067-4B97-92AD-A911463A9D06}">
      <dsp:nvSpPr>
        <dsp:cNvPr id="0" name=""/>
        <dsp:cNvSpPr/>
      </dsp:nvSpPr>
      <dsp:spPr>
        <a:xfrm rot="10800000">
          <a:off x="1758950" y="2307166"/>
          <a:ext cx="35179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Citrus</a:t>
          </a:r>
        </a:p>
      </dsp:txBody>
      <dsp:txXfrm rot="-10800000">
        <a:off x="2374582" y="2307166"/>
        <a:ext cx="2286635" cy="769055"/>
      </dsp:txXfrm>
    </dsp:sp>
    <dsp:sp modelId="{852089DD-40DE-4F36-BF11-F5BBEFE349C5}">
      <dsp:nvSpPr>
        <dsp:cNvPr id="0" name=""/>
        <dsp:cNvSpPr/>
      </dsp:nvSpPr>
      <dsp:spPr>
        <a:xfrm rot="10800000">
          <a:off x="2345266" y="3076221"/>
          <a:ext cx="23452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Oranges</a:t>
          </a:r>
        </a:p>
      </dsp:txBody>
      <dsp:txXfrm rot="-10800000">
        <a:off x="2755688" y="3076221"/>
        <a:ext cx="1524423" cy="769055"/>
      </dsp:txXfrm>
    </dsp:sp>
    <dsp:sp modelId="{FEA801DF-E1DC-4DCF-8ADE-F15540EC97D7}">
      <dsp:nvSpPr>
        <dsp:cNvPr id="0" name=""/>
        <dsp:cNvSpPr/>
      </dsp:nvSpPr>
      <dsp:spPr>
        <a:xfrm rot="10800000">
          <a:off x="2931583" y="3845277"/>
          <a:ext cx="11726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t>
          </a:r>
        </a:p>
      </dsp:txBody>
      <dsp:txXfrm rot="-10800000">
        <a:off x="2931583" y="3845277"/>
        <a:ext cx="1172633" cy="769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2A22-C13A-4C96-B618-886073BBD16B}">
      <dsp:nvSpPr>
        <dsp:cNvPr id="0" name=""/>
        <dsp:cNvSpPr/>
      </dsp:nvSpPr>
      <dsp:spPr>
        <a:xfrm rot="10800000">
          <a:off x="0" y="0"/>
          <a:ext cx="70358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a:t>
          </a:r>
        </a:p>
      </dsp:txBody>
      <dsp:txXfrm rot="-10800000">
        <a:off x="1231264" y="0"/>
        <a:ext cx="4573270" cy="769055"/>
      </dsp:txXfrm>
    </dsp:sp>
    <dsp:sp modelId="{00DB1B02-1926-42AB-A6A2-54FB7EB71CFF}">
      <dsp:nvSpPr>
        <dsp:cNvPr id="0" name=""/>
        <dsp:cNvSpPr/>
      </dsp:nvSpPr>
      <dsp:spPr>
        <a:xfrm rot="10800000">
          <a:off x="586316" y="769055"/>
          <a:ext cx="58631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 at Home</a:t>
          </a:r>
        </a:p>
      </dsp:txBody>
      <dsp:txXfrm rot="-10800000">
        <a:off x="1612370" y="769055"/>
        <a:ext cx="3811058" cy="769055"/>
      </dsp:txXfrm>
    </dsp:sp>
    <dsp:sp modelId="{5A878E33-37E7-4A9D-88CB-CCF27D361DD9}">
      <dsp:nvSpPr>
        <dsp:cNvPr id="0" name=""/>
        <dsp:cNvSpPr/>
      </dsp:nvSpPr>
      <dsp:spPr>
        <a:xfrm rot="10800000">
          <a:off x="1172633" y="1538110"/>
          <a:ext cx="4690533" cy="769055"/>
        </a:xfrm>
        <a:prstGeom prst="trapezoid">
          <a:avLst>
            <a:gd name="adj" fmla="val 76239"/>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Produce</a:t>
          </a:r>
        </a:p>
      </dsp:txBody>
      <dsp:txXfrm rot="-10800000">
        <a:off x="1993476" y="1538110"/>
        <a:ext cx="3048846" cy="769055"/>
      </dsp:txXfrm>
    </dsp:sp>
    <dsp:sp modelId="{9CA90C59-3067-4B97-92AD-A911463A9D06}">
      <dsp:nvSpPr>
        <dsp:cNvPr id="0" name=""/>
        <dsp:cNvSpPr/>
      </dsp:nvSpPr>
      <dsp:spPr>
        <a:xfrm rot="10800000">
          <a:off x="1758950" y="2307166"/>
          <a:ext cx="35179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Citrus</a:t>
          </a:r>
        </a:p>
      </dsp:txBody>
      <dsp:txXfrm rot="-10800000">
        <a:off x="2374582" y="2307166"/>
        <a:ext cx="2286635" cy="769055"/>
      </dsp:txXfrm>
    </dsp:sp>
    <dsp:sp modelId="{852089DD-40DE-4F36-BF11-F5BBEFE349C5}">
      <dsp:nvSpPr>
        <dsp:cNvPr id="0" name=""/>
        <dsp:cNvSpPr/>
      </dsp:nvSpPr>
      <dsp:spPr>
        <a:xfrm rot="10800000">
          <a:off x="2345266" y="3076221"/>
          <a:ext cx="23452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Oranges</a:t>
          </a:r>
        </a:p>
      </dsp:txBody>
      <dsp:txXfrm rot="-10800000">
        <a:off x="2755688" y="3076221"/>
        <a:ext cx="1524423" cy="769055"/>
      </dsp:txXfrm>
    </dsp:sp>
    <dsp:sp modelId="{FEA801DF-E1DC-4DCF-8ADE-F15540EC97D7}">
      <dsp:nvSpPr>
        <dsp:cNvPr id="0" name=""/>
        <dsp:cNvSpPr/>
      </dsp:nvSpPr>
      <dsp:spPr>
        <a:xfrm rot="10800000">
          <a:off x="2931583" y="3845277"/>
          <a:ext cx="11726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t>
          </a:r>
        </a:p>
      </dsp:txBody>
      <dsp:txXfrm rot="-10800000">
        <a:off x="2931583" y="3845277"/>
        <a:ext cx="1172633" cy="7690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2A22-C13A-4C96-B618-886073BBD16B}">
      <dsp:nvSpPr>
        <dsp:cNvPr id="0" name=""/>
        <dsp:cNvSpPr/>
      </dsp:nvSpPr>
      <dsp:spPr>
        <a:xfrm rot="10800000">
          <a:off x="0" y="0"/>
          <a:ext cx="70358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a:t>
          </a:r>
        </a:p>
      </dsp:txBody>
      <dsp:txXfrm rot="-10800000">
        <a:off x="1231264" y="0"/>
        <a:ext cx="4573270" cy="769055"/>
      </dsp:txXfrm>
    </dsp:sp>
    <dsp:sp modelId="{00DB1B02-1926-42AB-A6A2-54FB7EB71CFF}">
      <dsp:nvSpPr>
        <dsp:cNvPr id="0" name=""/>
        <dsp:cNvSpPr/>
      </dsp:nvSpPr>
      <dsp:spPr>
        <a:xfrm rot="10800000">
          <a:off x="586316" y="769055"/>
          <a:ext cx="58631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 at Home</a:t>
          </a:r>
        </a:p>
      </dsp:txBody>
      <dsp:txXfrm rot="-10800000">
        <a:off x="1612370" y="769055"/>
        <a:ext cx="3811058" cy="769055"/>
      </dsp:txXfrm>
    </dsp:sp>
    <dsp:sp modelId="{5A878E33-37E7-4A9D-88CB-CCF27D361DD9}">
      <dsp:nvSpPr>
        <dsp:cNvPr id="0" name=""/>
        <dsp:cNvSpPr/>
      </dsp:nvSpPr>
      <dsp:spPr>
        <a:xfrm rot="10800000">
          <a:off x="1172633" y="1538110"/>
          <a:ext cx="46905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Produce</a:t>
          </a:r>
        </a:p>
      </dsp:txBody>
      <dsp:txXfrm rot="-10800000">
        <a:off x="1993476" y="1538110"/>
        <a:ext cx="3048846" cy="769055"/>
      </dsp:txXfrm>
    </dsp:sp>
    <dsp:sp modelId="{9CA90C59-3067-4B97-92AD-A911463A9D06}">
      <dsp:nvSpPr>
        <dsp:cNvPr id="0" name=""/>
        <dsp:cNvSpPr/>
      </dsp:nvSpPr>
      <dsp:spPr>
        <a:xfrm rot="10800000">
          <a:off x="1758950" y="2307166"/>
          <a:ext cx="3517900" cy="769055"/>
        </a:xfrm>
        <a:prstGeom prst="trapezoid">
          <a:avLst>
            <a:gd name="adj" fmla="val 76239"/>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Citrus</a:t>
          </a:r>
        </a:p>
      </dsp:txBody>
      <dsp:txXfrm rot="-10800000">
        <a:off x="2374582" y="2307166"/>
        <a:ext cx="2286635" cy="769055"/>
      </dsp:txXfrm>
    </dsp:sp>
    <dsp:sp modelId="{852089DD-40DE-4F36-BF11-F5BBEFE349C5}">
      <dsp:nvSpPr>
        <dsp:cNvPr id="0" name=""/>
        <dsp:cNvSpPr/>
      </dsp:nvSpPr>
      <dsp:spPr>
        <a:xfrm rot="10800000">
          <a:off x="2345266" y="3076221"/>
          <a:ext cx="23452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Oranges</a:t>
          </a:r>
        </a:p>
      </dsp:txBody>
      <dsp:txXfrm rot="-10800000">
        <a:off x="2755688" y="3076221"/>
        <a:ext cx="1524423" cy="769055"/>
      </dsp:txXfrm>
    </dsp:sp>
    <dsp:sp modelId="{FEA801DF-E1DC-4DCF-8ADE-F15540EC97D7}">
      <dsp:nvSpPr>
        <dsp:cNvPr id="0" name=""/>
        <dsp:cNvSpPr/>
      </dsp:nvSpPr>
      <dsp:spPr>
        <a:xfrm rot="10800000">
          <a:off x="2931583" y="3845277"/>
          <a:ext cx="11726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t>
          </a:r>
        </a:p>
      </dsp:txBody>
      <dsp:txXfrm rot="-10800000">
        <a:off x="2931583" y="3845277"/>
        <a:ext cx="1172633" cy="7690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2A22-C13A-4C96-B618-886073BBD16B}">
      <dsp:nvSpPr>
        <dsp:cNvPr id="0" name=""/>
        <dsp:cNvSpPr/>
      </dsp:nvSpPr>
      <dsp:spPr>
        <a:xfrm rot="10800000">
          <a:off x="0" y="0"/>
          <a:ext cx="70358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a:t>
          </a:r>
        </a:p>
      </dsp:txBody>
      <dsp:txXfrm rot="-10800000">
        <a:off x="1231264" y="0"/>
        <a:ext cx="4573270" cy="769055"/>
      </dsp:txXfrm>
    </dsp:sp>
    <dsp:sp modelId="{00DB1B02-1926-42AB-A6A2-54FB7EB71CFF}">
      <dsp:nvSpPr>
        <dsp:cNvPr id="0" name=""/>
        <dsp:cNvSpPr/>
      </dsp:nvSpPr>
      <dsp:spPr>
        <a:xfrm rot="10800000">
          <a:off x="586316" y="769055"/>
          <a:ext cx="58631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 at Home</a:t>
          </a:r>
        </a:p>
      </dsp:txBody>
      <dsp:txXfrm rot="-10800000">
        <a:off x="1612370" y="769055"/>
        <a:ext cx="3811058" cy="769055"/>
      </dsp:txXfrm>
    </dsp:sp>
    <dsp:sp modelId="{5A878E33-37E7-4A9D-88CB-CCF27D361DD9}">
      <dsp:nvSpPr>
        <dsp:cNvPr id="0" name=""/>
        <dsp:cNvSpPr/>
      </dsp:nvSpPr>
      <dsp:spPr>
        <a:xfrm rot="10800000">
          <a:off x="1172633" y="1538110"/>
          <a:ext cx="46905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Produce</a:t>
          </a:r>
        </a:p>
      </dsp:txBody>
      <dsp:txXfrm rot="-10800000">
        <a:off x="1993476" y="1538110"/>
        <a:ext cx="3048846" cy="769055"/>
      </dsp:txXfrm>
    </dsp:sp>
    <dsp:sp modelId="{9CA90C59-3067-4B97-92AD-A911463A9D06}">
      <dsp:nvSpPr>
        <dsp:cNvPr id="0" name=""/>
        <dsp:cNvSpPr/>
      </dsp:nvSpPr>
      <dsp:spPr>
        <a:xfrm rot="10800000">
          <a:off x="1758950" y="2307166"/>
          <a:ext cx="3517900" cy="769055"/>
        </a:xfrm>
        <a:prstGeom prst="trapezoid">
          <a:avLst>
            <a:gd name="adj" fmla="val 76239"/>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Citrus</a:t>
          </a:r>
        </a:p>
      </dsp:txBody>
      <dsp:txXfrm rot="-10800000">
        <a:off x="2374582" y="2307166"/>
        <a:ext cx="2286635" cy="769055"/>
      </dsp:txXfrm>
    </dsp:sp>
    <dsp:sp modelId="{852089DD-40DE-4F36-BF11-F5BBEFE349C5}">
      <dsp:nvSpPr>
        <dsp:cNvPr id="0" name=""/>
        <dsp:cNvSpPr/>
      </dsp:nvSpPr>
      <dsp:spPr>
        <a:xfrm rot="10800000">
          <a:off x="2345266" y="3076221"/>
          <a:ext cx="2345266" cy="769055"/>
        </a:xfrm>
        <a:prstGeom prst="trapezoid">
          <a:avLst>
            <a:gd name="adj" fmla="val 76239"/>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Oranges</a:t>
          </a:r>
        </a:p>
      </dsp:txBody>
      <dsp:txXfrm rot="-10800000">
        <a:off x="2755688" y="3076221"/>
        <a:ext cx="1524423" cy="769055"/>
      </dsp:txXfrm>
    </dsp:sp>
    <dsp:sp modelId="{FEA801DF-E1DC-4DCF-8ADE-F15540EC97D7}">
      <dsp:nvSpPr>
        <dsp:cNvPr id="0" name=""/>
        <dsp:cNvSpPr/>
      </dsp:nvSpPr>
      <dsp:spPr>
        <a:xfrm rot="10800000">
          <a:off x="2931583" y="3845277"/>
          <a:ext cx="11726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t>
          </a:r>
        </a:p>
      </dsp:txBody>
      <dsp:txXfrm rot="-10800000">
        <a:off x="2931583" y="3845277"/>
        <a:ext cx="1172633" cy="7690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2A22-C13A-4C96-B618-886073BBD16B}">
      <dsp:nvSpPr>
        <dsp:cNvPr id="0" name=""/>
        <dsp:cNvSpPr/>
      </dsp:nvSpPr>
      <dsp:spPr>
        <a:xfrm rot="10800000">
          <a:off x="0" y="0"/>
          <a:ext cx="7035800"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a:t>
          </a:r>
        </a:p>
      </dsp:txBody>
      <dsp:txXfrm rot="-10800000">
        <a:off x="1231264" y="0"/>
        <a:ext cx="4573270" cy="769055"/>
      </dsp:txXfrm>
    </dsp:sp>
    <dsp:sp modelId="{00DB1B02-1926-42AB-A6A2-54FB7EB71CFF}">
      <dsp:nvSpPr>
        <dsp:cNvPr id="0" name=""/>
        <dsp:cNvSpPr/>
      </dsp:nvSpPr>
      <dsp:spPr>
        <a:xfrm rot="10800000">
          <a:off x="586316" y="769055"/>
          <a:ext cx="5863166"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Food at Home</a:t>
          </a:r>
        </a:p>
      </dsp:txBody>
      <dsp:txXfrm rot="-10800000">
        <a:off x="1612370" y="769055"/>
        <a:ext cx="3811058" cy="769055"/>
      </dsp:txXfrm>
    </dsp:sp>
    <dsp:sp modelId="{5A878E33-37E7-4A9D-88CB-CCF27D361DD9}">
      <dsp:nvSpPr>
        <dsp:cNvPr id="0" name=""/>
        <dsp:cNvSpPr/>
      </dsp:nvSpPr>
      <dsp:spPr>
        <a:xfrm rot="10800000">
          <a:off x="1172633" y="1538110"/>
          <a:ext cx="4690533" cy="769055"/>
        </a:xfrm>
        <a:prstGeom prst="trapezoid">
          <a:avLst>
            <a:gd name="adj" fmla="val 7623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Produce</a:t>
          </a:r>
        </a:p>
      </dsp:txBody>
      <dsp:txXfrm rot="-10800000">
        <a:off x="1993476" y="1538110"/>
        <a:ext cx="3048846" cy="769055"/>
      </dsp:txXfrm>
    </dsp:sp>
    <dsp:sp modelId="{9CA90C59-3067-4B97-92AD-A911463A9D06}">
      <dsp:nvSpPr>
        <dsp:cNvPr id="0" name=""/>
        <dsp:cNvSpPr/>
      </dsp:nvSpPr>
      <dsp:spPr>
        <a:xfrm rot="10800000">
          <a:off x="1758950" y="2307166"/>
          <a:ext cx="3517900" cy="769055"/>
        </a:xfrm>
        <a:prstGeom prst="trapezoid">
          <a:avLst>
            <a:gd name="adj" fmla="val 76239"/>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Citrus</a:t>
          </a:r>
        </a:p>
      </dsp:txBody>
      <dsp:txXfrm rot="-10800000">
        <a:off x="2374582" y="2307166"/>
        <a:ext cx="2286635" cy="769055"/>
      </dsp:txXfrm>
    </dsp:sp>
    <dsp:sp modelId="{852089DD-40DE-4F36-BF11-F5BBEFE349C5}">
      <dsp:nvSpPr>
        <dsp:cNvPr id="0" name=""/>
        <dsp:cNvSpPr/>
      </dsp:nvSpPr>
      <dsp:spPr>
        <a:xfrm rot="10800000">
          <a:off x="2345266" y="3076221"/>
          <a:ext cx="2345266" cy="769055"/>
        </a:xfrm>
        <a:prstGeom prst="trapezoid">
          <a:avLst>
            <a:gd name="adj" fmla="val 76239"/>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Oranges</a:t>
          </a:r>
        </a:p>
      </dsp:txBody>
      <dsp:txXfrm rot="-10800000">
        <a:off x="2755688" y="3076221"/>
        <a:ext cx="1524423" cy="769055"/>
      </dsp:txXfrm>
    </dsp:sp>
    <dsp:sp modelId="{FEA801DF-E1DC-4DCF-8ADE-F15540EC97D7}">
      <dsp:nvSpPr>
        <dsp:cNvPr id="0" name=""/>
        <dsp:cNvSpPr/>
      </dsp:nvSpPr>
      <dsp:spPr>
        <a:xfrm rot="10800000">
          <a:off x="2931583" y="3845277"/>
          <a:ext cx="1172633" cy="769055"/>
        </a:xfrm>
        <a:prstGeom prst="trapezoid">
          <a:avLst>
            <a:gd name="adj" fmla="val 76239"/>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t>
          </a:r>
        </a:p>
      </dsp:txBody>
      <dsp:txXfrm rot="-10800000">
        <a:off x="2931583" y="3845277"/>
        <a:ext cx="1172633" cy="769055"/>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E274A-31FB-4EFE-B77D-DFEB496C4D94}" type="datetimeFigureOut">
              <a:rPr lang="en-US" smtClean="0"/>
              <a:t>7/31/2024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62FD9E-0548-417A-B2C8-9EC4D87D517F}" type="slidenum">
              <a:rPr lang="en-US" smtClean="0"/>
              <a:t>‹#›</a:t>
            </a:fld>
            <a:endParaRPr lang="en-US"/>
          </a:p>
        </p:txBody>
      </p:sp>
    </p:spTree>
    <p:extLst>
      <p:ext uri="{BB962C8B-B14F-4D97-AF65-F5344CB8AC3E}">
        <p14:creationId xmlns:p14="http://schemas.microsoft.com/office/powerpoint/2010/main" val="197675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Tips for converting from standard size to widescreen</a:t>
            </a:r>
          </a:p>
          <a:p>
            <a:endParaRPr lang="en-US" dirty="0"/>
          </a:p>
          <a:p>
            <a:r>
              <a:rPr lang="en-US" dirty="0"/>
              <a:t>Click “Design” Tab</a:t>
            </a:r>
          </a:p>
          <a:p>
            <a:pPr lvl="1"/>
            <a:r>
              <a:rPr lang="en-US" dirty="0"/>
              <a:t>Click “Slide Size”</a:t>
            </a:r>
          </a:p>
          <a:p>
            <a:pPr lvl="1"/>
            <a:r>
              <a:rPr lang="en-US" dirty="0"/>
              <a:t>Click “Widescreen (16:9)”</a:t>
            </a:r>
          </a:p>
          <a:p>
            <a:pPr lvl="1"/>
            <a:endParaRPr lang="en-US" dirty="0"/>
          </a:p>
          <a:p>
            <a:r>
              <a:rPr lang="en-US" dirty="0"/>
              <a:t>Resize images for widescreen</a:t>
            </a:r>
          </a:p>
          <a:p>
            <a:pPr lvl="1"/>
            <a:r>
              <a:rPr lang="en-US" dirty="0"/>
              <a:t>Click on “View” tab</a:t>
            </a:r>
          </a:p>
          <a:p>
            <a:pPr lvl="2"/>
            <a:r>
              <a:rPr lang="en-US" dirty="0"/>
              <a:t>Click “Slide Master”</a:t>
            </a:r>
          </a:p>
          <a:p>
            <a:pPr lvl="2"/>
            <a:r>
              <a:rPr lang="en-US" dirty="0"/>
              <a:t>Right-click on the image on the master slides (slides 1 and 2)</a:t>
            </a:r>
          </a:p>
          <a:p>
            <a:pPr lvl="2"/>
            <a:r>
              <a:rPr lang="en-US" dirty="0"/>
              <a:t>Click “Size and Position” </a:t>
            </a:r>
          </a:p>
          <a:p>
            <a:pPr lvl="2"/>
            <a:r>
              <a:rPr lang="en-US" dirty="0"/>
              <a:t>Check “Lock aspect ratio” </a:t>
            </a:r>
          </a:p>
          <a:p>
            <a:pPr lvl="2"/>
            <a:r>
              <a:rPr lang="en-US" dirty="0"/>
              <a:t>Use arrow key on “Scale Height” box and image will automatically resize to correct proportion. Increase percentage until the image fits the screen.</a:t>
            </a:r>
          </a:p>
          <a:p>
            <a:pPr lvl="3"/>
            <a:r>
              <a:rPr lang="en-US" dirty="0"/>
              <a:t>To resize the footer, increase percentage to 133%.</a:t>
            </a:r>
          </a:p>
          <a:p>
            <a:endParaRPr lang="en-US" dirty="0"/>
          </a:p>
        </p:txBody>
      </p:sp>
      <p:sp>
        <p:nvSpPr>
          <p:cNvPr id="4" name="Slide Number Placeholder 3"/>
          <p:cNvSpPr>
            <a:spLocks noGrp="1"/>
          </p:cNvSpPr>
          <p:nvPr>
            <p:ph type="sldNum" sz="quarter" idx="5"/>
          </p:nvPr>
        </p:nvSpPr>
        <p:spPr/>
        <p:txBody>
          <a:bodyPr/>
          <a:lstStyle/>
          <a:p>
            <a:fld id="{5D62FD9E-0548-417A-B2C8-9EC4D87D517F}" type="slidenum">
              <a:rPr lang="en-US" smtClean="0"/>
              <a:t>1</a:t>
            </a:fld>
            <a:endParaRPr lang="en-US"/>
          </a:p>
        </p:txBody>
      </p:sp>
    </p:spTree>
    <p:extLst>
      <p:ext uri="{BB962C8B-B14F-4D97-AF65-F5344CB8AC3E}">
        <p14:creationId xmlns:p14="http://schemas.microsoft.com/office/powerpoint/2010/main" val="2617829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https://onlinelibrary.wiley.com/doi/full/10.1093/aepp/ppt024</a:t>
            </a:r>
          </a:p>
          <a:p>
            <a:r>
              <a:rPr lang="en-US" dirty="0"/>
              <a:t>https://www.science.org/doi/full/10.1126/science.1210806</a:t>
            </a:r>
          </a:p>
          <a:p>
            <a:endParaRPr lang="en-US" dirty="0"/>
          </a:p>
        </p:txBody>
      </p:sp>
      <p:sp>
        <p:nvSpPr>
          <p:cNvPr id="4" name="Slide Number Placeholder 3"/>
          <p:cNvSpPr>
            <a:spLocks noGrp="1"/>
          </p:cNvSpPr>
          <p:nvPr>
            <p:ph type="sldNum" sz="quarter" idx="5"/>
          </p:nvPr>
        </p:nvSpPr>
        <p:spPr/>
        <p:txBody>
          <a:bodyPr/>
          <a:lstStyle/>
          <a:p>
            <a:fld id="{5D62FD9E-0548-417A-B2C8-9EC4D87D517F}" type="slidenum">
              <a:rPr lang="en-US" smtClean="0"/>
              <a:t>8</a:t>
            </a:fld>
            <a:endParaRPr lang="en-US"/>
          </a:p>
        </p:txBody>
      </p:sp>
    </p:spTree>
    <p:extLst>
      <p:ext uri="{BB962C8B-B14F-4D97-AF65-F5344CB8AC3E}">
        <p14:creationId xmlns:p14="http://schemas.microsoft.com/office/powerpoint/2010/main" val="310536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https://onlinelibrary.wiley.com/doi/full/10.1093/aepp/ppt024</a:t>
            </a:r>
          </a:p>
          <a:p>
            <a:r>
              <a:rPr lang="en-US" dirty="0"/>
              <a:t>https://www.science.org/doi/full/10.1126/science.1210806</a:t>
            </a:r>
          </a:p>
          <a:p>
            <a:endParaRPr lang="en-US" dirty="0"/>
          </a:p>
        </p:txBody>
      </p:sp>
      <p:sp>
        <p:nvSpPr>
          <p:cNvPr id="4" name="Slide Number Placeholder 3"/>
          <p:cNvSpPr>
            <a:spLocks noGrp="1"/>
          </p:cNvSpPr>
          <p:nvPr>
            <p:ph type="sldNum" sz="quarter" idx="5"/>
          </p:nvPr>
        </p:nvSpPr>
        <p:spPr/>
        <p:txBody>
          <a:bodyPr/>
          <a:lstStyle/>
          <a:p>
            <a:fld id="{5D62FD9E-0548-417A-B2C8-9EC4D87D517F}" type="slidenum">
              <a:rPr lang="en-US" smtClean="0"/>
              <a:t>11</a:t>
            </a:fld>
            <a:endParaRPr lang="en-US"/>
          </a:p>
        </p:txBody>
      </p:sp>
    </p:spTree>
    <p:extLst>
      <p:ext uri="{BB962C8B-B14F-4D97-AF65-F5344CB8AC3E}">
        <p14:creationId xmlns:p14="http://schemas.microsoft.com/office/powerpoint/2010/main" val="299084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about price indexes for fruit from BLS and ERS tomorrow</a:t>
            </a:r>
          </a:p>
        </p:txBody>
      </p:sp>
      <p:sp>
        <p:nvSpPr>
          <p:cNvPr id="4" name="Slide Number Placeholder 3"/>
          <p:cNvSpPr>
            <a:spLocks noGrp="1"/>
          </p:cNvSpPr>
          <p:nvPr>
            <p:ph type="sldNum" sz="quarter" idx="5"/>
          </p:nvPr>
        </p:nvSpPr>
        <p:spPr/>
        <p:txBody>
          <a:bodyPr/>
          <a:lstStyle/>
          <a:p>
            <a:fld id="{5D62FD9E-0548-417A-B2C8-9EC4D87D517F}" type="slidenum">
              <a:rPr lang="en-US" smtClean="0"/>
              <a:t>13</a:t>
            </a:fld>
            <a:endParaRPr lang="en-US"/>
          </a:p>
        </p:txBody>
      </p:sp>
    </p:spTree>
    <p:extLst>
      <p:ext uri="{BB962C8B-B14F-4D97-AF65-F5344CB8AC3E}">
        <p14:creationId xmlns:p14="http://schemas.microsoft.com/office/powerpoint/2010/main" val="1199421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https://onlinelibrary.wiley.com/doi/full/10.1093/aepp/ppt024</a:t>
            </a:r>
          </a:p>
          <a:p>
            <a:r>
              <a:rPr lang="en-US" dirty="0"/>
              <a:t>https://www.science.org/doi/full/10.1126/science.1210806</a:t>
            </a:r>
          </a:p>
          <a:p>
            <a:endParaRPr lang="en-US" dirty="0"/>
          </a:p>
        </p:txBody>
      </p:sp>
      <p:sp>
        <p:nvSpPr>
          <p:cNvPr id="4" name="Slide Number Placeholder 3"/>
          <p:cNvSpPr>
            <a:spLocks noGrp="1"/>
          </p:cNvSpPr>
          <p:nvPr>
            <p:ph type="sldNum" sz="quarter" idx="5"/>
          </p:nvPr>
        </p:nvSpPr>
        <p:spPr/>
        <p:txBody>
          <a:bodyPr/>
          <a:lstStyle/>
          <a:p>
            <a:fld id="{5D62FD9E-0548-417A-B2C8-9EC4D87D517F}" type="slidenum">
              <a:rPr lang="en-US" smtClean="0"/>
              <a:t>14</a:t>
            </a:fld>
            <a:endParaRPr lang="en-US"/>
          </a:p>
        </p:txBody>
      </p:sp>
    </p:spTree>
    <p:extLst>
      <p:ext uri="{BB962C8B-B14F-4D97-AF65-F5344CB8AC3E}">
        <p14:creationId xmlns:p14="http://schemas.microsoft.com/office/powerpoint/2010/main" val="634580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Cold snap in 2007 affected prices </a:t>
            </a:r>
          </a:p>
        </p:txBody>
      </p:sp>
      <p:sp>
        <p:nvSpPr>
          <p:cNvPr id="4" name="Slide Number Placeholder 3"/>
          <p:cNvSpPr>
            <a:spLocks noGrp="1"/>
          </p:cNvSpPr>
          <p:nvPr>
            <p:ph type="sldNum" sz="quarter" idx="5"/>
          </p:nvPr>
        </p:nvSpPr>
        <p:spPr/>
        <p:txBody>
          <a:bodyPr/>
          <a:lstStyle/>
          <a:p>
            <a:fld id="{5D62FD9E-0548-417A-B2C8-9EC4D87D517F}" type="slidenum">
              <a:rPr lang="en-US" smtClean="0"/>
              <a:t>16</a:t>
            </a:fld>
            <a:endParaRPr lang="en-US"/>
          </a:p>
        </p:txBody>
      </p:sp>
    </p:spTree>
    <p:extLst>
      <p:ext uri="{BB962C8B-B14F-4D97-AF65-F5344CB8AC3E}">
        <p14:creationId xmlns:p14="http://schemas.microsoft.com/office/powerpoint/2010/main" val="1917519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Inflation adjusted – still rose </a:t>
            </a:r>
          </a:p>
        </p:txBody>
      </p:sp>
      <p:sp>
        <p:nvSpPr>
          <p:cNvPr id="4" name="Slide Number Placeholder 3"/>
          <p:cNvSpPr>
            <a:spLocks noGrp="1"/>
          </p:cNvSpPr>
          <p:nvPr>
            <p:ph type="sldNum" sz="quarter" idx="5"/>
          </p:nvPr>
        </p:nvSpPr>
        <p:spPr/>
        <p:txBody>
          <a:bodyPr/>
          <a:lstStyle/>
          <a:p>
            <a:fld id="{5D62FD9E-0548-417A-B2C8-9EC4D87D517F}" type="slidenum">
              <a:rPr lang="en-US" smtClean="0"/>
              <a:t>22</a:t>
            </a:fld>
            <a:endParaRPr lang="en-US"/>
          </a:p>
        </p:txBody>
      </p:sp>
    </p:spTree>
    <p:extLst>
      <p:ext uri="{BB962C8B-B14F-4D97-AF65-F5344CB8AC3E}">
        <p14:creationId xmlns:p14="http://schemas.microsoft.com/office/powerpoint/2010/main" val="341053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p:txBody>
      </p:sp>
      <p:sp>
        <p:nvSpPr>
          <p:cNvPr id="4" name="Slide Number Placeholder 3"/>
          <p:cNvSpPr>
            <a:spLocks noGrp="1"/>
          </p:cNvSpPr>
          <p:nvPr>
            <p:ph type="sldNum" sz="quarter" idx="5"/>
          </p:nvPr>
        </p:nvSpPr>
        <p:spPr/>
        <p:txBody>
          <a:bodyPr/>
          <a:lstStyle/>
          <a:p>
            <a:fld id="{5D62FD9E-0548-417A-B2C8-9EC4D87D517F}" type="slidenum">
              <a:rPr lang="en-US" smtClean="0"/>
              <a:t>27</a:t>
            </a:fld>
            <a:endParaRPr lang="en-US"/>
          </a:p>
        </p:txBody>
      </p:sp>
    </p:spTree>
    <p:extLst>
      <p:ext uri="{BB962C8B-B14F-4D97-AF65-F5344CB8AC3E}">
        <p14:creationId xmlns:p14="http://schemas.microsoft.com/office/powerpoint/2010/main" val="98869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dirty="0"/>
              <a:t>Single Slide Closing Option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600" b="0"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0" dirty="0"/>
              <a:t>Before I close, I’d like to note a few ways you can stay up-to-date with ERS research.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600" b="0" dirty="0"/>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600" b="0" i="0" dirty="0"/>
              <a:t>Visit our website – www.ERS.USDA.gov – to explore our research and find full copies of our reports. </a:t>
            </a:r>
          </a:p>
          <a:p>
            <a:pPr marL="1200150"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600" b="0" i="0" dirty="0"/>
              <a:t>View a variety of webinars on ERS reports and data products by going to the multimedia section of our newsroom page.</a:t>
            </a:r>
          </a:p>
          <a:p>
            <a:pPr marL="1200150"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600" b="0" i="0" dirty="0"/>
              <a:t>Go to www.ers.usda.gov/subscribe and </a:t>
            </a:r>
            <a:r>
              <a:rPr lang="en-US" sz="1600" b="1" i="0" dirty="0"/>
              <a:t>subscribe to email updates about specific products of interest </a:t>
            </a:r>
            <a:r>
              <a:rPr lang="en-US" sz="1600" b="0" i="0" dirty="0"/>
              <a:t>such as the </a:t>
            </a:r>
            <a:r>
              <a:rPr lang="en-US" sz="1600" b="0" i="1" dirty="0"/>
              <a:t>Livestock, Dairy, and Poultry Outlook (edit according to your audience’s interests)</a:t>
            </a:r>
            <a:r>
              <a:rPr lang="en-US" sz="1600" b="0" i="0" dirty="0"/>
              <a:t>. </a:t>
            </a:r>
          </a:p>
          <a:p>
            <a:pPr marL="1200150"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600" b="0" i="0" dirty="0"/>
              <a:t>You can even </a:t>
            </a:r>
            <a:r>
              <a:rPr lang="en-US" sz="1600" b="1" i="0" dirty="0"/>
              <a:t>subscribe to receive articles from our Amber Waves Magazine and ERS Charts of Note. </a:t>
            </a: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600" b="0" i="0" dirty="0"/>
              <a:t>Speaking of Charts of Note, I’d like to give a shoutout to our new </a:t>
            </a:r>
            <a:r>
              <a:rPr lang="en-US" sz="1600" b="1" i="0" dirty="0"/>
              <a:t>Charts of Note Mobile App </a:t>
            </a:r>
            <a:r>
              <a:rPr lang="en-US" sz="1600" b="0" i="0" dirty="0"/>
              <a:t>– </a:t>
            </a:r>
            <a:r>
              <a:rPr lang="en-US" sz="1600" b="1" i="1" dirty="0"/>
              <a:t>available in </a:t>
            </a:r>
            <a:r>
              <a:rPr lang="en-US" sz="1600" b="0" i="0" dirty="0"/>
              <a:t>Google Android &amp; Apple app stores.</a:t>
            </a:r>
          </a:p>
          <a:p>
            <a:pPr marL="1200150"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600" b="0" i="0" dirty="0"/>
              <a:t>This app – free of cost – delivers the latest Charts of Note straight to your mobile device. Y</a:t>
            </a:r>
            <a:r>
              <a:rPr lang="en-US" sz="1200" dirty="0"/>
              <a:t>ou can search the entire Charts of Note library, mark your favorites and share them on social media.</a:t>
            </a:r>
            <a:endParaRPr lang="en-US" sz="1200" dirty="0">
              <a:effectLst/>
              <a:latin typeface="+mn-lt"/>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As always, ERS continues to shape our research program and products to best serve a variety of consumers who rely on our research to make or influence public policy and program decisions every day. This app is just one of many ways we work to get our research to those who need it most.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200" b="0" i="0" dirty="0"/>
              <a:t>On social media, you can find us </a:t>
            </a:r>
            <a:r>
              <a:rPr lang="en-US" sz="1200" b="0" i="0"/>
              <a:t>on X </a:t>
            </a:r>
            <a:r>
              <a:rPr lang="en-US" sz="1200" b="0" i="0" dirty="0"/>
              <a:t>(@USDA_ERS) and LinkedIn (USDA Economic Research Service). Follow us to learn about ERS research, events, and more.</a:t>
            </a:r>
            <a:endParaRPr lang="en-US" sz="120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600" b="0"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0" dirty="0"/>
              <a:t>Remember to keep ERS in mind in your future pursuits – whether as a helpful resource or potential career path. We’re always seeking the best and the brightest minds to advance our research. </a:t>
            </a:r>
          </a:p>
          <a:p>
            <a:pPr marL="742950" marR="0" lvl="1"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en-US" sz="1600" b="0" dirty="0"/>
              <a:t>For a list of current ERS openings, visit our careers webpage listed at the bottom of this slide.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7D5D74-2134-4867-A98E-E2C1169234F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1523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54228"/>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100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87783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10972800" cy="2895600"/>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45100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3"/>
            <a:ext cx="10972800" cy="419099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11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3"/>
            <a:ext cx="5384800" cy="403859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03859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070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6163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6163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875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519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1079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638800"/>
            <a:ext cx="12192000" cy="1232796"/>
          </a:xfrm>
          <a:prstGeom prst="rect">
            <a:avLst/>
          </a:prstGeom>
        </p:spPr>
      </p:pic>
      <p:pic>
        <p:nvPicPr>
          <p:cNvPr id="5" name="Picture 4">
            <a:extLst>
              <a:ext uri="{FF2B5EF4-FFF2-40B4-BE49-F238E27FC236}">
                <a16:creationId xmlns:a16="http://schemas.microsoft.com/office/drawing/2014/main" id="{05022782-5B0B-4DF8-9A5C-84CACF1F689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81000" y="304800"/>
            <a:ext cx="2944392" cy="381000"/>
          </a:xfrm>
          <a:prstGeom prst="rect">
            <a:avLst/>
          </a:prstGeom>
        </p:spPr>
      </p:pic>
    </p:spTree>
    <p:extLst>
      <p:ext uri="{BB962C8B-B14F-4D97-AF65-F5344CB8AC3E}">
        <p14:creationId xmlns:p14="http://schemas.microsoft.com/office/powerpoint/2010/main" val="320841970"/>
      </p:ext>
    </p:extLst>
  </p:cSld>
  <p:clrMap bg1="lt1" tx1="dk1" bg2="lt2" tx2="dk2" accent1="accent1" accent2="accent2" accent3="accent3" accent4="accent4" accent5="accent5" accent6="accent6" hlink="hlink" folHlink="folHlink"/>
  <p:sldLayoutIdLst>
    <p:sldLayoutId id="2147483667"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5641789"/>
            <a:ext cx="12192000" cy="1216211"/>
          </a:xfrm>
          <a:prstGeom prst="rect">
            <a:avLst/>
          </a:prstGeom>
        </p:spPr>
      </p:pic>
      <p:sp>
        <p:nvSpPr>
          <p:cNvPr id="5" name="Title Placeholder 4"/>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6" name="Text Placeholder 5"/>
          <p:cNvSpPr>
            <a:spLocks noGrp="1"/>
          </p:cNvSpPr>
          <p:nvPr>
            <p:ph type="body" idx="1"/>
          </p:nvPr>
        </p:nvSpPr>
        <p:spPr>
          <a:xfrm>
            <a:off x="609600" y="1600203"/>
            <a:ext cx="10972800" cy="411479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582400" y="6400801"/>
            <a:ext cx="609600" cy="4572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0BA3FA7-BEB2-4323-A93B-546EB2C33319}" type="slidenum">
              <a:rPr lang="en-US" sz="1400" b="1" smtClean="0">
                <a:solidFill>
                  <a:schemeClr val="bg1"/>
                </a:solidFill>
              </a:rPr>
              <a:pPr algn="ctr"/>
              <a:t>‹#›</a:t>
            </a:fld>
            <a:endParaRPr lang="en-US" sz="1400" b="1" dirty="0">
              <a:solidFill>
                <a:schemeClr val="bg1"/>
              </a:solidFill>
            </a:endParaRPr>
          </a:p>
        </p:txBody>
      </p:sp>
    </p:spTree>
    <p:extLst>
      <p:ext uri="{BB962C8B-B14F-4D97-AF65-F5344CB8AC3E}">
        <p14:creationId xmlns:p14="http://schemas.microsoft.com/office/powerpoint/2010/main" val="3365754007"/>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71" r:id="rId3"/>
    <p:sldLayoutId id="2147483672" r:id="rId4"/>
    <p:sldLayoutId id="214748367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A0B8A-635D-47DE-9239-9ADEE0E493E2}"/>
              </a:ext>
            </a:extLst>
          </p:cNvPr>
          <p:cNvSpPr>
            <a:spLocks noGrp="1"/>
          </p:cNvSpPr>
          <p:nvPr>
            <p:ph type="title"/>
          </p:nvPr>
        </p:nvSpPr>
        <p:spPr>
          <a:xfrm>
            <a:off x="457200" y="365125"/>
            <a:ext cx="11125200" cy="1325563"/>
          </a:xfrm>
          <a:prstGeom prst="rect">
            <a:avLst/>
          </a:prstGeom>
        </p:spPr>
        <p:txBody>
          <a:bodyPr vert="horz" lIns="91440" tIns="45720" rIns="91440" bIns="45720" rtlCol="0" anchor="ctr">
            <a:normAutofit/>
          </a:bodyPr>
          <a:lstStyle/>
          <a:p>
            <a:r>
              <a:rPr lang="en-US" dirty="0"/>
              <a:t>Tips on converting from standard to widescreen</a:t>
            </a:r>
          </a:p>
        </p:txBody>
      </p:sp>
      <p:sp>
        <p:nvSpPr>
          <p:cNvPr id="3" name="Text Placeholder 2">
            <a:extLst>
              <a:ext uri="{FF2B5EF4-FFF2-40B4-BE49-F238E27FC236}">
                <a16:creationId xmlns:a16="http://schemas.microsoft.com/office/drawing/2014/main" id="{40B05F6F-CD95-4CE1-AF76-C31B21821A13}"/>
              </a:ext>
            </a:extLst>
          </p:cNvPr>
          <p:cNvSpPr>
            <a:spLocks noGrp="1"/>
          </p:cNvSpPr>
          <p:nvPr>
            <p:ph type="body" idx="1"/>
          </p:nvPr>
        </p:nvSpPr>
        <p:spPr>
          <a:xfrm>
            <a:off x="838200" y="1825624"/>
            <a:ext cx="10515600" cy="4956175"/>
          </a:xfrm>
          <a:prstGeom prst="rect">
            <a:avLst/>
          </a:prstGeom>
        </p:spPr>
        <p:txBody>
          <a:bodyPr vert="horz" lIns="91440" tIns="45720" rIns="91440" bIns="45720" rtlCol="0">
            <a:normAutofit/>
          </a:bodyPr>
          <a:lstStyle/>
          <a:p>
            <a:r>
              <a:rPr lang="en-US" dirty="0"/>
              <a:t>Click “Design” Tab</a:t>
            </a:r>
          </a:p>
          <a:p>
            <a:pPr lvl="1"/>
            <a:r>
              <a:rPr lang="en-US" dirty="0"/>
              <a:t>Click “Slide Size”</a:t>
            </a:r>
          </a:p>
          <a:p>
            <a:pPr lvl="1"/>
            <a:r>
              <a:rPr lang="en-US" dirty="0"/>
              <a:t>Click “Widescreen (16:9)”</a:t>
            </a:r>
          </a:p>
          <a:p>
            <a:pPr lvl="1"/>
            <a:endParaRPr lang="en-US" dirty="0"/>
          </a:p>
          <a:p>
            <a:r>
              <a:rPr lang="en-US" dirty="0"/>
              <a:t>Resize Images for Widescreen</a:t>
            </a:r>
          </a:p>
          <a:p>
            <a:pPr lvl="1"/>
            <a:r>
              <a:rPr lang="en-US" dirty="0"/>
              <a:t>Click on “View” tab</a:t>
            </a:r>
          </a:p>
          <a:p>
            <a:pPr lvl="2"/>
            <a:r>
              <a:rPr lang="en-US" dirty="0"/>
              <a:t>Click “Slide Master”</a:t>
            </a:r>
          </a:p>
          <a:p>
            <a:pPr lvl="2"/>
            <a:r>
              <a:rPr lang="en-US" dirty="0"/>
              <a:t>Right-click on the image on the master slides (slides 1 and 2)</a:t>
            </a:r>
          </a:p>
          <a:p>
            <a:pPr lvl="2"/>
            <a:r>
              <a:rPr lang="en-US" dirty="0"/>
              <a:t>Click “Size and Position” </a:t>
            </a:r>
          </a:p>
          <a:p>
            <a:pPr lvl="2"/>
            <a:r>
              <a:rPr lang="en-US" dirty="0"/>
              <a:t>Check “Lock aspect ratio” </a:t>
            </a:r>
          </a:p>
          <a:p>
            <a:pPr lvl="2"/>
            <a:r>
              <a:rPr lang="en-US" dirty="0"/>
              <a:t>Use arrow key on “Scale Height” box and image will automatically resize to correct proportion. Increase percentage until the image fits the screen.</a:t>
            </a:r>
          </a:p>
          <a:p>
            <a:pPr lvl="3"/>
            <a:r>
              <a:rPr lang="en-US" dirty="0"/>
              <a:t>To resize the footer, increase percentage to 133%.</a:t>
            </a:r>
          </a:p>
          <a:p>
            <a:endParaRPr lang="en-US" dirty="0"/>
          </a:p>
        </p:txBody>
      </p:sp>
    </p:spTree>
    <p:extLst>
      <p:ext uri="{BB962C8B-B14F-4D97-AF65-F5344CB8AC3E}">
        <p14:creationId xmlns:p14="http://schemas.microsoft.com/office/powerpoint/2010/main" val="399576807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ers.usda.gov/data-products/fruit-and-vegetable-price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ers.usda.gov/about-ers/careers-at-ers" TargetMode="External"/><Relationship Id="rId5" Type="http://schemas.openxmlformats.org/officeDocument/2006/relationships/hyperlink" Target="http://www.ers.usda.gov/subscribe" TargetMode="Externa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4191000"/>
          </a:xfrm>
        </p:spPr>
        <p:txBody>
          <a:bodyPr/>
          <a:lstStyle/>
          <a:p>
            <a:br>
              <a:rPr lang="en-US" sz="3200" b="1" dirty="0"/>
            </a:br>
            <a:r>
              <a:rPr lang="en-US" sz="3200" b="1" dirty="0"/>
              <a:t>Impacts of Food Prices on Outcomes of Interest</a:t>
            </a:r>
            <a:br>
              <a:rPr lang="en-US" b="1" dirty="0"/>
            </a:br>
            <a:br>
              <a:rPr lang="en-US" sz="2800" dirty="0"/>
            </a:br>
            <a:r>
              <a:rPr lang="en-US" sz="2800" dirty="0"/>
              <a:t>Anne T. Byrne</a:t>
            </a:r>
            <a:br>
              <a:rPr lang="en-US" sz="2800" dirty="0"/>
            </a:br>
            <a:r>
              <a:rPr lang="en-US" sz="2800" dirty="0"/>
              <a:t>USDA Economic Research Service</a:t>
            </a:r>
            <a:br>
              <a:rPr lang="en-US" sz="2800" dirty="0"/>
            </a:br>
            <a:r>
              <a:rPr lang="en-US" sz="2800" dirty="0"/>
              <a:t>Research Agricultural Economist</a:t>
            </a:r>
            <a:br>
              <a:rPr lang="en-US" sz="3200" dirty="0"/>
            </a:br>
            <a:br>
              <a:rPr lang="en-US" sz="2800" dirty="0"/>
            </a:br>
            <a:r>
              <a:rPr lang="en-US" sz="2400" dirty="0"/>
              <a:t>Workshop on Food Prices and Forecasting</a:t>
            </a:r>
            <a:br>
              <a:rPr lang="en-US" sz="2400" dirty="0"/>
            </a:br>
            <a:r>
              <a:rPr lang="en-US" sz="2400" dirty="0"/>
              <a:t>July 31, 2024</a:t>
            </a:r>
          </a:p>
        </p:txBody>
      </p:sp>
    </p:spTree>
    <p:extLst>
      <p:ext uri="{BB962C8B-B14F-4D97-AF65-F5344CB8AC3E}">
        <p14:creationId xmlns:p14="http://schemas.microsoft.com/office/powerpoint/2010/main" val="333876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C46D156D-4776-ED1C-3480-25F9FA82C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C7781-B175-B2D2-C4AE-7017EEF355A5}"/>
              </a:ext>
            </a:extLst>
          </p:cNvPr>
          <p:cNvSpPr>
            <a:spLocks noGrp="1"/>
          </p:cNvSpPr>
          <p:nvPr>
            <p:ph type="title"/>
          </p:nvPr>
        </p:nvSpPr>
        <p:spPr/>
        <p:txBody>
          <a:bodyPr/>
          <a:lstStyle/>
          <a:p>
            <a:r>
              <a:rPr lang="en-US" dirty="0"/>
              <a:t>Food Markets</a:t>
            </a:r>
          </a:p>
        </p:txBody>
      </p:sp>
      <p:graphicFrame>
        <p:nvGraphicFramePr>
          <p:cNvPr id="6" name="Diagram 5">
            <a:extLst>
              <a:ext uri="{FF2B5EF4-FFF2-40B4-BE49-F238E27FC236}">
                <a16:creationId xmlns:a16="http://schemas.microsoft.com/office/drawing/2014/main" id="{1A5278C4-5D21-AAD2-599A-52FE9CCCB672}"/>
              </a:ext>
            </a:extLst>
          </p:cNvPr>
          <p:cNvGraphicFramePr/>
          <p:nvPr>
            <p:extLst>
              <p:ext uri="{D42A27DB-BD31-4B8C-83A1-F6EECF244321}">
                <p14:modId xmlns:p14="http://schemas.microsoft.com/office/powerpoint/2010/main" val="1672964383"/>
              </p:ext>
            </p:extLst>
          </p:nvPr>
        </p:nvGraphicFramePr>
        <p:xfrm>
          <a:off x="2438400" y="1411602"/>
          <a:ext cx="70358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736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1DE6-4A08-9538-3AE8-E2E3018EA03B}"/>
              </a:ext>
            </a:extLst>
          </p:cNvPr>
          <p:cNvSpPr>
            <a:spLocks noGrp="1"/>
          </p:cNvSpPr>
          <p:nvPr>
            <p:ph type="title"/>
          </p:nvPr>
        </p:nvSpPr>
        <p:spPr/>
        <p:txBody>
          <a:bodyPr/>
          <a:lstStyle/>
          <a:p>
            <a:r>
              <a:rPr lang="en-US" dirty="0"/>
              <a:t>FAH prices impact…</a:t>
            </a:r>
          </a:p>
        </p:txBody>
      </p:sp>
      <p:sp>
        <p:nvSpPr>
          <p:cNvPr id="3" name="Content Placeholder 2">
            <a:extLst>
              <a:ext uri="{FF2B5EF4-FFF2-40B4-BE49-F238E27FC236}">
                <a16:creationId xmlns:a16="http://schemas.microsoft.com/office/drawing/2014/main" id="{81F0F1B1-F87E-F80D-AD34-77A228FBF40B}"/>
              </a:ext>
            </a:extLst>
          </p:cNvPr>
          <p:cNvSpPr>
            <a:spLocks noGrp="1"/>
          </p:cNvSpPr>
          <p:nvPr>
            <p:ph idx="1"/>
          </p:nvPr>
        </p:nvSpPr>
        <p:spPr>
          <a:xfrm>
            <a:off x="585537" y="1524000"/>
            <a:ext cx="10972800" cy="4190997"/>
          </a:xfrm>
        </p:spPr>
        <p:txBody>
          <a:bodyPr>
            <a:normAutofit fontScale="77500" lnSpcReduction="20000"/>
          </a:bodyPr>
          <a:lstStyle/>
          <a:p>
            <a:r>
              <a:rPr lang="en-US" dirty="0"/>
              <a:t>Outlet selection</a:t>
            </a:r>
          </a:p>
          <a:p>
            <a:pPr lvl="1"/>
            <a:r>
              <a:rPr lang="en-US" dirty="0"/>
              <a:t>Von </a:t>
            </a:r>
            <a:r>
              <a:rPr lang="en-US" dirty="0" err="1"/>
              <a:t>Freymann</a:t>
            </a:r>
            <a:r>
              <a:rPr lang="en-US" dirty="0"/>
              <a:t> (2002) interviewed types of shoppers and found many shoppers have a “market basket reservation price” which informs initial and ongoing store choice.</a:t>
            </a:r>
          </a:p>
          <a:p>
            <a:r>
              <a:rPr lang="en-US" dirty="0"/>
              <a:t>Food and nutrition programs </a:t>
            </a:r>
          </a:p>
          <a:p>
            <a:pPr lvl="1"/>
            <a:r>
              <a:rPr lang="en-US" dirty="0"/>
              <a:t>SNAP benefit levels are tied to the Thrifty Food Plan, which considers the cost of a healthy diet at current prices. </a:t>
            </a:r>
          </a:p>
          <a:p>
            <a:pPr lvl="1"/>
            <a:r>
              <a:rPr lang="en-US" dirty="0" err="1"/>
              <a:t>Bronchetti</a:t>
            </a:r>
            <a:r>
              <a:rPr lang="en-US" dirty="0"/>
              <a:t>, Christensen, Hoynes (2019) describe differences in SNAP purchasing power induced by differences in local food prices using the Quarterly Food-at-Home Price Database from ERS. They found that lower purchasing power leads to “lower utilization of preventive health care and more days of school missed due to illness.” </a:t>
            </a:r>
          </a:p>
          <a:p>
            <a:r>
              <a:rPr lang="en-US" dirty="0"/>
              <a:t>Economic perception</a:t>
            </a:r>
          </a:p>
          <a:p>
            <a:pPr lvl="1"/>
            <a:r>
              <a:rPr lang="en-US" dirty="0" err="1"/>
              <a:t>D’Acunto</a:t>
            </a:r>
            <a:r>
              <a:rPr lang="en-US" dirty="0"/>
              <a:t>, </a:t>
            </a:r>
            <a:r>
              <a:rPr lang="en-US" dirty="0" err="1"/>
              <a:t>Malmendier</a:t>
            </a:r>
            <a:r>
              <a:rPr lang="en-US" dirty="0"/>
              <a:t>, Ospina, and Weber (2021) found that frequently purchased items and overall grocery bundles inform expectations about aggregate inflation. </a:t>
            </a:r>
          </a:p>
          <a:p>
            <a:pPr lvl="1"/>
            <a:endParaRPr lang="en-US" dirty="0"/>
          </a:p>
        </p:txBody>
      </p:sp>
    </p:spTree>
    <p:extLst>
      <p:ext uri="{BB962C8B-B14F-4D97-AF65-F5344CB8AC3E}">
        <p14:creationId xmlns:p14="http://schemas.microsoft.com/office/powerpoint/2010/main" val="211497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C46D156D-4776-ED1C-3480-25F9FA82C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C7781-B175-B2D2-C4AE-7017EEF355A5}"/>
              </a:ext>
            </a:extLst>
          </p:cNvPr>
          <p:cNvSpPr>
            <a:spLocks noGrp="1"/>
          </p:cNvSpPr>
          <p:nvPr>
            <p:ph type="title"/>
          </p:nvPr>
        </p:nvSpPr>
        <p:spPr/>
        <p:txBody>
          <a:bodyPr/>
          <a:lstStyle/>
          <a:p>
            <a:r>
              <a:rPr lang="en-US" dirty="0"/>
              <a:t>Food Markets</a:t>
            </a:r>
          </a:p>
        </p:txBody>
      </p:sp>
      <p:graphicFrame>
        <p:nvGraphicFramePr>
          <p:cNvPr id="6" name="Diagram 5">
            <a:extLst>
              <a:ext uri="{FF2B5EF4-FFF2-40B4-BE49-F238E27FC236}">
                <a16:creationId xmlns:a16="http://schemas.microsoft.com/office/drawing/2014/main" id="{1A5278C4-5D21-AAD2-599A-52FE9CCCB672}"/>
              </a:ext>
            </a:extLst>
          </p:cNvPr>
          <p:cNvGraphicFramePr/>
          <p:nvPr>
            <p:extLst>
              <p:ext uri="{D42A27DB-BD31-4B8C-83A1-F6EECF244321}">
                <p14:modId xmlns:p14="http://schemas.microsoft.com/office/powerpoint/2010/main" val="3967096157"/>
              </p:ext>
            </p:extLst>
          </p:nvPr>
        </p:nvGraphicFramePr>
        <p:xfrm>
          <a:off x="2438400" y="1411602"/>
          <a:ext cx="70358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56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D531-C6BB-84BF-4E09-01686751C7DB}"/>
              </a:ext>
            </a:extLst>
          </p:cNvPr>
          <p:cNvSpPr>
            <a:spLocks noGrp="1"/>
          </p:cNvSpPr>
          <p:nvPr>
            <p:ph type="title"/>
          </p:nvPr>
        </p:nvSpPr>
        <p:spPr/>
        <p:txBody>
          <a:bodyPr>
            <a:normAutofit fontScale="90000"/>
          </a:bodyPr>
          <a:lstStyle/>
          <a:p>
            <a:r>
              <a:rPr lang="en-US" dirty="0"/>
              <a:t>Produce Prices are described by the Fruits and Vegetables Price Index</a:t>
            </a:r>
          </a:p>
        </p:txBody>
      </p:sp>
      <p:pic>
        <p:nvPicPr>
          <p:cNvPr id="5" name="Picture 4">
            <a:extLst>
              <a:ext uri="{FF2B5EF4-FFF2-40B4-BE49-F238E27FC236}">
                <a16:creationId xmlns:a16="http://schemas.microsoft.com/office/drawing/2014/main" id="{4C857899-45F8-17A8-E2A0-7465371B88BA}"/>
              </a:ext>
            </a:extLst>
          </p:cNvPr>
          <p:cNvPicPr>
            <a:picLocks noChangeAspect="1"/>
          </p:cNvPicPr>
          <p:nvPr/>
        </p:nvPicPr>
        <p:blipFill>
          <a:blip r:embed="rId3"/>
          <a:stretch>
            <a:fillRect/>
          </a:stretch>
        </p:blipFill>
        <p:spPr>
          <a:xfrm>
            <a:off x="3124200" y="1417638"/>
            <a:ext cx="5943600" cy="4324350"/>
          </a:xfrm>
          <a:prstGeom prst="rect">
            <a:avLst/>
          </a:prstGeom>
          <a:ln>
            <a:solidFill>
              <a:schemeClr val="tx1"/>
            </a:solidFill>
          </a:ln>
        </p:spPr>
      </p:pic>
      <p:sp>
        <p:nvSpPr>
          <p:cNvPr id="6" name="TextBox 5">
            <a:extLst>
              <a:ext uri="{FF2B5EF4-FFF2-40B4-BE49-F238E27FC236}">
                <a16:creationId xmlns:a16="http://schemas.microsoft.com/office/drawing/2014/main" id="{263F07E7-CD22-97A2-6907-90C04A46FCF6}"/>
              </a:ext>
            </a:extLst>
          </p:cNvPr>
          <p:cNvSpPr txBox="1"/>
          <p:nvPr/>
        </p:nvSpPr>
        <p:spPr>
          <a:xfrm>
            <a:off x="5029200" y="5741988"/>
            <a:ext cx="4038600" cy="369332"/>
          </a:xfrm>
          <a:prstGeom prst="rect">
            <a:avLst/>
          </a:prstGeom>
          <a:noFill/>
        </p:spPr>
        <p:txBody>
          <a:bodyPr wrap="square" rtlCol="0">
            <a:spAutoFit/>
          </a:bodyPr>
          <a:lstStyle/>
          <a:p>
            <a:pPr algn="r"/>
            <a:r>
              <a:rPr lang="en-US" dirty="0"/>
              <a:t>Source: Bureau of Labor Statistics</a:t>
            </a:r>
          </a:p>
        </p:txBody>
      </p:sp>
    </p:spTree>
    <p:extLst>
      <p:ext uri="{BB962C8B-B14F-4D97-AF65-F5344CB8AC3E}">
        <p14:creationId xmlns:p14="http://schemas.microsoft.com/office/powerpoint/2010/main" val="390838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1DE6-4A08-9538-3AE8-E2E3018EA03B}"/>
              </a:ext>
            </a:extLst>
          </p:cNvPr>
          <p:cNvSpPr>
            <a:spLocks noGrp="1"/>
          </p:cNvSpPr>
          <p:nvPr>
            <p:ph type="title"/>
          </p:nvPr>
        </p:nvSpPr>
        <p:spPr/>
        <p:txBody>
          <a:bodyPr/>
          <a:lstStyle/>
          <a:p>
            <a:r>
              <a:rPr lang="en-US" dirty="0"/>
              <a:t>Produce prices impact…</a:t>
            </a:r>
          </a:p>
        </p:txBody>
      </p:sp>
      <p:sp>
        <p:nvSpPr>
          <p:cNvPr id="3" name="Content Placeholder 2">
            <a:extLst>
              <a:ext uri="{FF2B5EF4-FFF2-40B4-BE49-F238E27FC236}">
                <a16:creationId xmlns:a16="http://schemas.microsoft.com/office/drawing/2014/main" id="{81F0F1B1-F87E-F80D-AD34-77A228FBF40B}"/>
              </a:ext>
            </a:extLst>
          </p:cNvPr>
          <p:cNvSpPr>
            <a:spLocks noGrp="1"/>
          </p:cNvSpPr>
          <p:nvPr>
            <p:ph idx="1"/>
          </p:nvPr>
        </p:nvSpPr>
        <p:spPr/>
        <p:txBody>
          <a:bodyPr>
            <a:normAutofit fontScale="92500" lnSpcReduction="10000"/>
          </a:bodyPr>
          <a:lstStyle/>
          <a:p>
            <a:r>
              <a:rPr lang="en-US" dirty="0"/>
              <a:t>Nutrition and diets</a:t>
            </a:r>
          </a:p>
          <a:p>
            <a:pPr lvl="1"/>
            <a:r>
              <a:rPr lang="en-US" dirty="0"/>
              <a:t>Steele-</a:t>
            </a:r>
            <a:r>
              <a:rPr lang="en-US" dirty="0" err="1"/>
              <a:t>Adjognon</a:t>
            </a:r>
            <a:r>
              <a:rPr lang="en-US" dirty="0"/>
              <a:t> and Weatherspoon (2017) and others that have studied nutrition incentive programs have found that reducing the relative price of fruits and vegetables increased vegetable expenditures, fruit and vegetable expenditure shares, and the variety of fruits and vegetables purchased. </a:t>
            </a:r>
          </a:p>
          <a:p>
            <a:r>
              <a:rPr lang="en-US" dirty="0"/>
              <a:t>Food and nutrition programs </a:t>
            </a:r>
          </a:p>
          <a:p>
            <a:pPr lvl="1"/>
            <a:r>
              <a:rPr lang="en-US" dirty="0" err="1"/>
              <a:t>Çakir</a:t>
            </a:r>
            <a:r>
              <a:rPr lang="en-US" dirty="0"/>
              <a:t> et al. (2018) found significant differences in fruit and vegetable purchasing power using WIC vouchers</a:t>
            </a:r>
          </a:p>
          <a:p>
            <a:pPr lvl="1"/>
            <a:r>
              <a:rPr lang="en-US" dirty="0"/>
              <a:t>FNS price parity waivers are available to create programs like Double Up </a:t>
            </a:r>
            <a:r>
              <a:rPr lang="en-US" dirty="0" err="1"/>
              <a:t>Bucks.</a:t>
            </a:r>
            <a:endParaRPr lang="en-US" dirty="0"/>
          </a:p>
          <a:p>
            <a:pPr lvl="1"/>
            <a:endParaRPr lang="en-US" dirty="0"/>
          </a:p>
        </p:txBody>
      </p:sp>
    </p:spTree>
    <p:extLst>
      <p:ext uri="{BB962C8B-B14F-4D97-AF65-F5344CB8AC3E}">
        <p14:creationId xmlns:p14="http://schemas.microsoft.com/office/powerpoint/2010/main" val="69484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C46D156D-4776-ED1C-3480-25F9FA82C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C7781-B175-B2D2-C4AE-7017EEF355A5}"/>
              </a:ext>
            </a:extLst>
          </p:cNvPr>
          <p:cNvSpPr>
            <a:spLocks noGrp="1"/>
          </p:cNvSpPr>
          <p:nvPr>
            <p:ph type="title"/>
          </p:nvPr>
        </p:nvSpPr>
        <p:spPr/>
        <p:txBody>
          <a:bodyPr/>
          <a:lstStyle/>
          <a:p>
            <a:r>
              <a:rPr lang="en-US" dirty="0"/>
              <a:t>Food Markets</a:t>
            </a:r>
          </a:p>
        </p:txBody>
      </p:sp>
      <p:graphicFrame>
        <p:nvGraphicFramePr>
          <p:cNvPr id="6" name="Diagram 5">
            <a:extLst>
              <a:ext uri="{FF2B5EF4-FFF2-40B4-BE49-F238E27FC236}">
                <a16:creationId xmlns:a16="http://schemas.microsoft.com/office/drawing/2014/main" id="{1A5278C4-5D21-AAD2-599A-52FE9CCCB672}"/>
              </a:ext>
            </a:extLst>
          </p:cNvPr>
          <p:cNvGraphicFramePr/>
          <p:nvPr>
            <p:extLst>
              <p:ext uri="{D42A27DB-BD31-4B8C-83A1-F6EECF244321}">
                <p14:modId xmlns:p14="http://schemas.microsoft.com/office/powerpoint/2010/main" val="382969814"/>
              </p:ext>
            </p:extLst>
          </p:nvPr>
        </p:nvGraphicFramePr>
        <p:xfrm>
          <a:off x="2438400" y="1411602"/>
          <a:ext cx="70358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695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8667-62FB-C548-4426-B2C9F9F34D1C}"/>
              </a:ext>
            </a:extLst>
          </p:cNvPr>
          <p:cNvSpPr>
            <a:spLocks noGrp="1"/>
          </p:cNvSpPr>
          <p:nvPr>
            <p:ph type="title"/>
          </p:nvPr>
        </p:nvSpPr>
        <p:spPr/>
        <p:txBody>
          <a:bodyPr>
            <a:normAutofit fontScale="90000"/>
          </a:bodyPr>
          <a:lstStyle/>
          <a:p>
            <a:r>
              <a:rPr lang="en-US" dirty="0"/>
              <a:t>Citrus prices are described by the Citrus Price Index </a:t>
            </a:r>
          </a:p>
        </p:txBody>
      </p:sp>
      <p:pic>
        <p:nvPicPr>
          <p:cNvPr id="8" name="Picture 7" descr="A graph showing a line of growth&#10;&#10;Description automatically generated with medium confidence">
            <a:extLst>
              <a:ext uri="{FF2B5EF4-FFF2-40B4-BE49-F238E27FC236}">
                <a16:creationId xmlns:a16="http://schemas.microsoft.com/office/drawing/2014/main" id="{13201078-3434-5324-1E55-5E83BCD13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417638"/>
            <a:ext cx="6705600" cy="4470400"/>
          </a:xfrm>
          <a:prstGeom prst="rect">
            <a:avLst/>
          </a:prstGeom>
        </p:spPr>
      </p:pic>
    </p:spTree>
    <p:extLst>
      <p:ext uri="{BB962C8B-B14F-4D97-AF65-F5344CB8AC3E}">
        <p14:creationId xmlns:p14="http://schemas.microsoft.com/office/powerpoint/2010/main" val="36223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4183693A-96FB-8ABC-3C07-EF4B51353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0068" y="1448620"/>
            <a:ext cx="5171864" cy="434340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77B178C-294B-8C46-34B9-42E60C15D0A5}"/>
              </a:ext>
            </a:extLst>
          </p:cNvPr>
          <p:cNvSpPr>
            <a:spLocks noGrp="1"/>
          </p:cNvSpPr>
          <p:nvPr>
            <p:ph type="title"/>
          </p:nvPr>
        </p:nvSpPr>
        <p:spPr/>
        <p:txBody>
          <a:bodyPr>
            <a:normAutofit fontScale="90000"/>
          </a:bodyPr>
          <a:lstStyle/>
          <a:p>
            <a:r>
              <a:rPr lang="en-US" dirty="0"/>
              <a:t>Price indexes are useful when you have changes in basket composition and/or quality changes</a:t>
            </a:r>
          </a:p>
        </p:txBody>
      </p:sp>
    </p:spTree>
    <p:extLst>
      <p:ext uri="{BB962C8B-B14F-4D97-AF65-F5344CB8AC3E}">
        <p14:creationId xmlns:p14="http://schemas.microsoft.com/office/powerpoint/2010/main" val="3735967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1DE6-4A08-9538-3AE8-E2E3018EA03B}"/>
              </a:ext>
            </a:extLst>
          </p:cNvPr>
          <p:cNvSpPr>
            <a:spLocks noGrp="1"/>
          </p:cNvSpPr>
          <p:nvPr>
            <p:ph type="title"/>
          </p:nvPr>
        </p:nvSpPr>
        <p:spPr/>
        <p:txBody>
          <a:bodyPr>
            <a:normAutofit/>
          </a:bodyPr>
          <a:lstStyle/>
          <a:p>
            <a:r>
              <a:rPr lang="en-US" dirty="0"/>
              <a:t>Prices for citrus may impact…</a:t>
            </a:r>
          </a:p>
        </p:txBody>
      </p:sp>
      <p:sp>
        <p:nvSpPr>
          <p:cNvPr id="3" name="Content Placeholder 2">
            <a:extLst>
              <a:ext uri="{FF2B5EF4-FFF2-40B4-BE49-F238E27FC236}">
                <a16:creationId xmlns:a16="http://schemas.microsoft.com/office/drawing/2014/main" id="{81F0F1B1-F87E-F80D-AD34-77A228FBF40B}"/>
              </a:ext>
            </a:extLst>
          </p:cNvPr>
          <p:cNvSpPr>
            <a:spLocks noGrp="1"/>
          </p:cNvSpPr>
          <p:nvPr>
            <p:ph idx="1"/>
          </p:nvPr>
        </p:nvSpPr>
        <p:spPr/>
        <p:txBody>
          <a:bodyPr>
            <a:normAutofit fontScale="92500" lnSpcReduction="20000"/>
          </a:bodyPr>
          <a:lstStyle/>
          <a:p>
            <a:r>
              <a:rPr lang="en-US" dirty="0"/>
              <a:t>Consumption of citrus</a:t>
            </a:r>
          </a:p>
          <a:p>
            <a:pPr lvl="1"/>
            <a:r>
              <a:rPr lang="en-US" dirty="0"/>
              <a:t>Stewart et al. (2024) reports a reduction in citrus consumption which is in part attributed to higher prices. </a:t>
            </a:r>
          </a:p>
          <a:p>
            <a:r>
              <a:rPr lang="en-US" dirty="0"/>
              <a:t>Consumption of related goods</a:t>
            </a:r>
          </a:p>
          <a:p>
            <a:pPr lvl="1"/>
            <a:r>
              <a:rPr lang="en-US" dirty="0"/>
              <a:t>Dong et al. (forthcoming) estimate the cross-price elasticity of demand for citrus juice and other fruit juice, finding that a 10% increase in the price of citrus would increase purchases of other juices by 2.96%. </a:t>
            </a:r>
          </a:p>
          <a:p>
            <a:r>
              <a:rPr lang="en-US"/>
              <a:t>Industry and </a:t>
            </a:r>
            <a:r>
              <a:rPr lang="en-US" dirty="0"/>
              <a:t>t</a:t>
            </a:r>
            <a:r>
              <a:rPr lang="en-US"/>
              <a:t>rade </a:t>
            </a:r>
            <a:r>
              <a:rPr lang="en-US" dirty="0"/>
              <a:t>decisions</a:t>
            </a:r>
          </a:p>
          <a:p>
            <a:pPr lvl="1"/>
            <a:r>
              <a:rPr lang="en-US" dirty="0"/>
              <a:t>The USDA, Foreign Agriculture Service reports increases in Egypt’s citrus exports have been on an upward trend for over a decade in part due to the opening of new markets. </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88768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C46D156D-4776-ED1C-3480-25F9FA82C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C7781-B175-B2D2-C4AE-7017EEF355A5}"/>
              </a:ext>
            </a:extLst>
          </p:cNvPr>
          <p:cNvSpPr>
            <a:spLocks noGrp="1"/>
          </p:cNvSpPr>
          <p:nvPr>
            <p:ph type="title"/>
          </p:nvPr>
        </p:nvSpPr>
        <p:spPr/>
        <p:txBody>
          <a:bodyPr/>
          <a:lstStyle/>
          <a:p>
            <a:r>
              <a:rPr lang="en-US" dirty="0"/>
              <a:t>Food Markets</a:t>
            </a:r>
          </a:p>
        </p:txBody>
      </p:sp>
      <p:graphicFrame>
        <p:nvGraphicFramePr>
          <p:cNvPr id="6" name="Diagram 5">
            <a:extLst>
              <a:ext uri="{FF2B5EF4-FFF2-40B4-BE49-F238E27FC236}">
                <a16:creationId xmlns:a16="http://schemas.microsoft.com/office/drawing/2014/main" id="{1A5278C4-5D21-AAD2-599A-52FE9CCCB672}"/>
              </a:ext>
            </a:extLst>
          </p:cNvPr>
          <p:cNvGraphicFramePr/>
          <p:nvPr>
            <p:extLst>
              <p:ext uri="{D42A27DB-BD31-4B8C-83A1-F6EECF244321}">
                <p14:modId xmlns:p14="http://schemas.microsoft.com/office/powerpoint/2010/main" val="1610395418"/>
              </p:ext>
            </p:extLst>
          </p:nvPr>
        </p:nvGraphicFramePr>
        <p:xfrm>
          <a:off x="2438400" y="1411602"/>
          <a:ext cx="70358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900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123F-444F-45D1-71C5-79C335FD8C69}"/>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2187819D-EB86-AF5F-3D4A-C298F5C42D30}"/>
              </a:ext>
            </a:extLst>
          </p:cNvPr>
          <p:cNvSpPr>
            <a:spLocks noGrp="1"/>
          </p:cNvSpPr>
          <p:nvPr>
            <p:ph idx="1"/>
          </p:nvPr>
        </p:nvSpPr>
        <p:spPr/>
        <p:txBody>
          <a:bodyPr/>
          <a:lstStyle/>
          <a:p>
            <a:pPr marL="0" indent="0">
              <a:buNone/>
            </a:pPr>
            <a:r>
              <a:rPr lang="en-US" b="0" i="0" dirty="0">
                <a:solidFill>
                  <a:srgbClr val="030003"/>
                </a:solidFill>
                <a:effectLst/>
                <a:highlight>
                  <a:srgbClr val="FFFFFF"/>
                </a:highlight>
                <a:latin typeface="Fira Sans" panose="020B0503050000020004" pitchFamily="34" charset="0"/>
              </a:rPr>
              <a:t>The findings and conclusions in this presentation are those of the author and should not be construed to represent any official USDA or U.S. Government determination </a:t>
            </a:r>
            <a:r>
              <a:rPr lang="en-US" b="0" i="0">
                <a:solidFill>
                  <a:srgbClr val="030003"/>
                </a:solidFill>
                <a:effectLst/>
                <a:highlight>
                  <a:srgbClr val="FFFFFF"/>
                </a:highlight>
                <a:latin typeface="Fira Sans" panose="020B0503050000020004" pitchFamily="34" charset="0"/>
              </a:rPr>
              <a:t>or policy. </a:t>
            </a:r>
            <a:endParaRPr lang="en-US" dirty="0"/>
          </a:p>
        </p:txBody>
      </p:sp>
    </p:spTree>
    <p:extLst>
      <p:ext uri="{BB962C8B-B14F-4D97-AF65-F5344CB8AC3E}">
        <p14:creationId xmlns:p14="http://schemas.microsoft.com/office/powerpoint/2010/main" val="320631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73D5-0689-D9D1-D766-08AB5ED18713}"/>
              </a:ext>
            </a:extLst>
          </p:cNvPr>
          <p:cNvSpPr>
            <a:spLocks noGrp="1"/>
          </p:cNvSpPr>
          <p:nvPr>
            <p:ph type="title"/>
          </p:nvPr>
        </p:nvSpPr>
        <p:spPr/>
        <p:txBody>
          <a:bodyPr>
            <a:normAutofit fontScale="90000"/>
          </a:bodyPr>
          <a:lstStyle/>
          <a:p>
            <a:r>
              <a:rPr lang="en-US" dirty="0"/>
              <a:t>Fruit and vegetable prices are available from ERS</a:t>
            </a:r>
          </a:p>
        </p:txBody>
      </p:sp>
      <p:sp>
        <p:nvSpPr>
          <p:cNvPr id="4" name="Content Placeholder 3">
            <a:extLst>
              <a:ext uri="{FF2B5EF4-FFF2-40B4-BE49-F238E27FC236}">
                <a16:creationId xmlns:a16="http://schemas.microsoft.com/office/drawing/2014/main" id="{56555D6F-7C6D-1AA6-CF62-A0B56A8C2F26}"/>
              </a:ext>
            </a:extLst>
          </p:cNvPr>
          <p:cNvSpPr>
            <a:spLocks noGrp="1"/>
          </p:cNvSpPr>
          <p:nvPr>
            <p:ph sz="half" idx="1"/>
          </p:nvPr>
        </p:nvSpPr>
        <p:spPr>
          <a:xfrm>
            <a:off x="2667000" y="1295400"/>
            <a:ext cx="7125118" cy="4038597"/>
          </a:xfrm>
        </p:spPr>
        <p:txBody>
          <a:bodyPr/>
          <a:lstStyle/>
          <a:p>
            <a:pPr marL="0" indent="0">
              <a:buNone/>
            </a:pPr>
            <a:r>
              <a:rPr lang="en-US" dirty="0">
                <a:hlinkClick r:id="rId2"/>
              </a:rPr>
              <a:t>ERS Fruit and Vegetable Prices</a:t>
            </a:r>
            <a:r>
              <a:rPr lang="en-US" dirty="0"/>
              <a:t>: Oranges</a:t>
            </a:r>
          </a:p>
          <a:p>
            <a:endParaRPr lang="en-US" dirty="0"/>
          </a:p>
        </p:txBody>
      </p:sp>
      <p:graphicFrame>
        <p:nvGraphicFramePr>
          <p:cNvPr id="6" name="Content Placeholder 5">
            <a:extLst>
              <a:ext uri="{FF2B5EF4-FFF2-40B4-BE49-F238E27FC236}">
                <a16:creationId xmlns:a16="http://schemas.microsoft.com/office/drawing/2014/main" id="{674C3D87-5176-BBA7-5079-7CD0BE1F7D2D}"/>
              </a:ext>
            </a:extLst>
          </p:cNvPr>
          <p:cNvGraphicFramePr>
            <a:graphicFrameLocks noGrp="1"/>
          </p:cNvGraphicFramePr>
          <p:nvPr>
            <p:ph sz="half" idx="2"/>
            <p:extLst>
              <p:ext uri="{D42A27DB-BD31-4B8C-83A1-F6EECF244321}">
                <p14:modId xmlns:p14="http://schemas.microsoft.com/office/powerpoint/2010/main" val="2297637636"/>
              </p:ext>
            </p:extLst>
          </p:nvPr>
        </p:nvGraphicFramePr>
        <p:xfrm>
          <a:off x="2667000" y="1828800"/>
          <a:ext cx="7125118" cy="3367199"/>
        </p:xfrm>
        <a:graphic>
          <a:graphicData uri="http://schemas.openxmlformats.org/drawingml/2006/table">
            <a:tbl>
              <a:tblPr>
                <a:tableStyleId>{5C22544A-7EE6-4342-B048-85BDC9FD1C3A}</a:tableStyleId>
              </a:tblPr>
              <a:tblGrid>
                <a:gridCol w="1066800">
                  <a:extLst>
                    <a:ext uri="{9D8B030D-6E8A-4147-A177-3AD203B41FA5}">
                      <a16:colId xmlns:a16="http://schemas.microsoft.com/office/drawing/2014/main" val="1232655679"/>
                    </a:ext>
                  </a:extLst>
                </a:gridCol>
                <a:gridCol w="1067358">
                  <a:extLst>
                    <a:ext uri="{9D8B030D-6E8A-4147-A177-3AD203B41FA5}">
                      <a16:colId xmlns:a16="http://schemas.microsoft.com/office/drawing/2014/main" val="2240101164"/>
                    </a:ext>
                  </a:extLst>
                </a:gridCol>
                <a:gridCol w="571361">
                  <a:extLst>
                    <a:ext uri="{9D8B030D-6E8A-4147-A177-3AD203B41FA5}">
                      <a16:colId xmlns:a16="http://schemas.microsoft.com/office/drawing/2014/main" val="4014793977"/>
                    </a:ext>
                  </a:extLst>
                </a:gridCol>
                <a:gridCol w="1191347">
                  <a:extLst>
                    <a:ext uri="{9D8B030D-6E8A-4147-A177-3AD203B41FA5}">
                      <a16:colId xmlns:a16="http://schemas.microsoft.com/office/drawing/2014/main" val="1010331839"/>
                    </a:ext>
                  </a:extLst>
                </a:gridCol>
                <a:gridCol w="1094653">
                  <a:extLst>
                    <a:ext uri="{9D8B030D-6E8A-4147-A177-3AD203B41FA5}">
                      <a16:colId xmlns:a16="http://schemas.microsoft.com/office/drawing/2014/main" val="2718081991"/>
                    </a:ext>
                  </a:extLst>
                </a:gridCol>
                <a:gridCol w="755851">
                  <a:extLst>
                    <a:ext uri="{9D8B030D-6E8A-4147-A177-3AD203B41FA5}">
                      <a16:colId xmlns:a16="http://schemas.microsoft.com/office/drawing/2014/main" val="1980655990"/>
                    </a:ext>
                  </a:extLst>
                </a:gridCol>
                <a:gridCol w="1377748">
                  <a:extLst>
                    <a:ext uri="{9D8B030D-6E8A-4147-A177-3AD203B41FA5}">
                      <a16:colId xmlns:a16="http://schemas.microsoft.com/office/drawing/2014/main" val="2059485814"/>
                    </a:ext>
                  </a:extLst>
                </a:gridCol>
              </a:tblGrid>
              <a:tr h="890484">
                <a:tc gridSpan="7">
                  <a:txBody>
                    <a:bodyPr/>
                    <a:lstStyle/>
                    <a:p>
                      <a:pPr algn="l" fontAlgn="ctr"/>
                      <a:r>
                        <a:rPr lang="en-US" sz="1600" u="none" strike="noStrike" dirty="0">
                          <a:effectLst/>
                        </a:rPr>
                        <a:t>Oranges—Average retail price per pound or pint and per cup equivalent, 2022</a:t>
                      </a:r>
                    </a:p>
                  </a:txBody>
                  <a:tcPr marL="7663" marR="7663" marT="7663" marB="0" anchor="ctr"/>
                </a:tc>
                <a:tc hMerge="1">
                  <a:txBody>
                    <a:bodyPr/>
                    <a:lstStyle/>
                    <a:p>
                      <a:endParaRPr/>
                    </a:p>
                  </a:txBody>
                  <a:tcPr marL="7663" marR="7663" marT="7663" marB="0" anchor="ctr"/>
                </a:tc>
                <a:tc hMerge="1">
                  <a:txBody>
                    <a:bodyPr/>
                    <a:lstStyle/>
                    <a:p>
                      <a:endParaRPr/>
                    </a:p>
                  </a:txBody>
                  <a:tcPr marL="7663" marR="7663" marT="7663" marB="0" anchor="ctr"/>
                </a:tc>
                <a:tc hMerge="1">
                  <a:txBody>
                    <a:bodyPr/>
                    <a:lstStyle/>
                    <a:p>
                      <a:endParaRPr/>
                    </a:p>
                  </a:txBody>
                  <a:tcPr marL="7663" marR="7663" marT="7663" marB="0" anchor="ctr"/>
                </a:tc>
                <a:tc hMerge="1">
                  <a:txBody>
                    <a:bodyPr/>
                    <a:lstStyle/>
                    <a:p>
                      <a:endParaRPr/>
                    </a:p>
                  </a:txBody>
                  <a:tcPr marL="7663" marR="7663" marT="7663" marB="0" anchor="ctr"/>
                </a:tc>
                <a:tc hMerge="1">
                  <a:txBody>
                    <a:bodyPr/>
                    <a:lstStyle/>
                    <a:p>
                      <a:endParaRPr/>
                    </a:p>
                  </a:txBody>
                  <a:tcPr marL="7663" marR="7663" marT="7663" marB="0" anchor="ctr"/>
                </a:tc>
                <a:tc hMerge="1">
                  <a:txBody>
                    <a:bodyPr/>
                    <a:lstStyle/>
                    <a:p>
                      <a:endParaRPr dirty="0"/>
                    </a:p>
                  </a:txBody>
                  <a:tcPr marL="7663" marR="7663" marT="7663" marB="0" anchor="ctr"/>
                </a:tc>
                <a:extLst>
                  <a:ext uri="{0D108BD9-81ED-4DB2-BD59-A6C34878D82A}">
                    <a16:rowId xmlns:a16="http://schemas.microsoft.com/office/drawing/2014/main" val="3052116170"/>
                  </a:ext>
                </a:extLst>
              </a:tr>
              <a:tr h="449074">
                <a:tc>
                  <a:txBody>
                    <a:bodyPr/>
                    <a:lstStyle/>
                    <a:p>
                      <a:pPr algn="l" fontAlgn="ctr"/>
                      <a:r>
                        <a:rPr lang="en-US" sz="1600" u="none" strike="noStrike">
                          <a:effectLst/>
                        </a:rPr>
                        <a:t>Form</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Average retail price</a:t>
                      </a:r>
                      <a:r>
                        <a:rPr lang="en-US" sz="1600" u="none" strike="noStrike" baseline="30000">
                          <a:effectLst/>
                        </a:rPr>
                        <a:t> </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Preparation yield factor</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Size of a cup equivalent </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Average price per cup equivalent</a:t>
                      </a:r>
                      <a:endParaRPr lang="en-US" sz="1600" b="0" i="0" u="none" strike="noStrike">
                        <a:solidFill>
                          <a:srgbClr val="000000"/>
                        </a:solidFill>
                        <a:effectLst/>
                        <a:latin typeface="Arial" panose="020B0604020202020204" pitchFamily="34" charset="0"/>
                      </a:endParaRPr>
                    </a:p>
                  </a:txBody>
                  <a:tcPr marL="7663" marR="7663" marT="7663" marB="0" anchor="ctr"/>
                </a:tc>
                <a:extLst>
                  <a:ext uri="{0D108BD9-81ED-4DB2-BD59-A6C34878D82A}">
                    <a16:rowId xmlns:a16="http://schemas.microsoft.com/office/drawing/2014/main" val="3663200799"/>
                  </a:ext>
                </a:extLst>
              </a:tr>
              <a:tr h="183921">
                <a:tc>
                  <a:txBody>
                    <a:bodyPr/>
                    <a:lstStyle/>
                    <a:p>
                      <a:pPr algn="l" fontAlgn="ctr"/>
                      <a:r>
                        <a:rPr lang="en-US" sz="1600" u="none" strike="noStrike">
                          <a:effectLst/>
                        </a:rPr>
                        <a:t>Fresh</a:t>
                      </a:r>
                      <a:r>
                        <a:rPr lang="en-US" sz="1600" u="none" strike="noStrike" baseline="30000">
                          <a:effectLst/>
                        </a:rPr>
                        <a:t>1</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$1.46</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 per pound</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0.68</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0.408</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Pounds</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$0.88</a:t>
                      </a:r>
                      <a:endParaRPr lang="en-US" sz="1600" b="0" i="0" u="none" strike="noStrike">
                        <a:solidFill>
                          <a:srgbClr val="000000"/>
                        </a:solidFill>
                        <a:effectLst/>
                        <a:latin typeface="Arial" panose="020B0604020202020204" pitchFamily="34" charset="0"/>
                      </a:endParaRPr>
                    </a:p>
                  </a:txBody>
                  <a:tcPr marL="7663" marR="7663" marT="7663" marB="0" anchor="ctr"/>
                </a:tc>
                <a:extLst>
                  <a:ext uri="{0D108BD9-81ED-4DB2-BD59-A6C34878D82A}">
                    <a16:rowId xmlns:a16="http://schemas.microsoft.com/office/drawing/2014/main" val="3609422659"/>
                  </a:ext>
                </a:extLst>
              </a:tr>
              <a:tr h="160931">
                <a:tc>
                  <a:txBody>
                    <a:bodyPr/>
                    <a:lstStyle/>
                    <a:p>
                      <a:pPr algn="l" fontAlgn="ctr"/>
                      <a:r>
                        <a:rPr lang="en-US" sz="1600" u="none" strike="noStrike">
                          <a:effectLst/>
                        </a:rPr>
                        <a:t>Juice</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l"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63" marR="7663" marT="7663" marB="0" anchor="ctr"/>
                </a:tc>
                <a:tc>
                  <a:txBody>
                    <a:bodyPr/>
                    <a:lstStyle/>
                    <a:p>
                      <a:pPr algn="l"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63" marR="7663" marT="7663" marB="0" anchor="ctr"/>
                </a:tc>
                <a:tc>
                  <a:txBody>
                    <a:bodyPr/>
                    <a:lstStyle/>
                    <a:p>
                      <a:pPr algn="l"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63" marR="7663" marT="7663" marB="0" anchor="ctr"/>
                </a:tc>
                <a:tc>
                  <a:txBody>
                    <a:bodyPr/>
                    <a:lstStyle/>
                    <a:p>
                      <a:pPr algn="l"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63" marR="7663" marT="7663" marB="0" anchor="ctr"/>
                </a:tc>
                <a:tc>
                  <a:txBody>
                    <a:bodyPr/>
                    <a:lstStyle/>
                    <a:p>
                      <a:pPr algn="l"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63" marR="7663" marT="7663" marB="0" anchor="ctr"/>
                </a:tc>
                <a:tc>
                  <a:txBody>
                    <a:bodyPr/>
                    <a:lstStyle/>
                    <a:p>
                      <a:pPr algn="l"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7663" marR="7663" marT="7663" marB="0" anchor="ctr"/>
                </a:tc>
                <a:extLst>
                  <a:ext uri="{0D108BD9-81ED-4DB2-BD59-A6C34878D82A}">
                    <a16:rowId xmlns:a16="http://schemas.microsoft.com/office/drawing/2014/main" val="229449896"/>
                  </a:ext>
                </a:extLst>
              </a:tr>
              <a:tr h="183921">
                <a:tc>
                  <a:txBody>
                    <a:bodyPr/>
                    <a:lstStyle/>
                    <a:p>
                      <a:pPr algn="l" fontAlgn="ctr"/>
                      <a:r>
                        <a:rPr lang="en-US" sz="1600" u="none" strike="noStrike">
                          <a:effectLst/>
                        </a:rPr>
                        <a:t>Ready to drink</a:t>
                      </a:r>
                      <a:r>
                        <a:rPr lang="en-US" sz="1600" u="none" strike="noStrike" baseline="30000">
                          <a:effectLst/>
                        </a:rPr>
                        <a:t>2</a:t>
                      </a:r>
                      <a:endParaRPr lang="en-US" sz="1600" b="0" i="0" u="none" strike="noStrike">
                        <a:solidFill>
                          <a:srgbClr val="000000"/>
                        </a:solidFill>
                        <a:effectLst/>
                        <a:latin typeface="Arial" panose="020B0604020202020204" pitchFamily="34" charset="0"/>
                      </a:endParaRPr>
                    </a:p>
                  </a:txBody>
                  <a:tcPr marL="68970" marR="7663" marT="7663" marB="0" anchor="ctr"/>
                </a:tc>
                <a:tc>
                  <a:txBody>
                    <a:bodyPr/>
                    <a:lstStyle/>
                    <a:p>
                      <a:pPr algn="ctr" fontAlgn="ctr"/>
                      <a:r>
                        <a:rPr lang="en-US" sz="1600" u="none" strike="noStrike">
                          <a:effectLst/>
                        </a:rPr>
                        <a:t>$1.06</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 per pint</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1</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8</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Fluid ounces</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$0.53</a:t>
                      </a:r>
                      <a:endParaRPr lang="en-US" sz="1600" b="0" i="0" u="none" strike="noStrike">
                        <a:solidFill>
                          <a:srgbClr val="000000"/>
                        </a:solidFill>
                        <a:effectLst/>
                        <a:latin typeface="Arial" panose="020B0604020202020204" pitchFamily="34" charset="0"/>
                      </a:endParaRPr>
                    </a:p>
                  </a:txBody>
                  <a:tcPr marL="7663" marR="7663" marT="7663" marB="0" anchor="ctr"/>
                </a:tc>
                <a:extLst>
                  <a:ext uri="{0D108BD9-81ED-4DB2-BD59-A6C34878D82A}">
                    <a16:rowId xmlns:a16="http://schemas.microsoft.com/office/drawing/2014/main" val="3522408303"/>
                  </a:ext>
                </a:extLst>
              </a:tr>
              <a:tr h="191584">
                <a:tc>
                  <a:txBody>
                    <a:bodyPr/>
                    <a:lstStyle/>
                    <a:p>
                      <a:pPr algn="l" fontAlgn="ctr"/>
                      <a:r>
                        <a:rPr lang="en-US" sz="1600" u="none" strike="noStrike">
                          <a:effectLst/>
                        </a:rPr>
                        <a:t>Frozen</a:t>
                      </a:r>
                      <a:r>
                        <a:rPr lang="en-US" sz="1600" u="none" strike="noStrike" baseline="30000">
                          <a:effectLst/>
                        </a:rPr>
                        <a:t>3</a:t>
                      </a:r>
                      <a:endParaRPr lang="en-US" sz="1600" b="0" i="0" u="none" strike="noStrike">
                        <a:solidFill>
                          <a:srgbClr val="000000"/>
                        </a:solidFill>
                        <a:effectLst/>
                        <a:latin typeface="Arial" panose="020B0604020202020204" pitchFamily="34" charset="0"/>
                      </a:endParaRPr>
                    </a:p>
                  </a:txBody>
                  <a:tcPr marL="68970" marR="7663" marT="7663" marB="0" anchor="ctr"/>
                </a:tc>
                <a:tc>
                  <a:txBody>
                    <a:bodyPr/>
                    <a:lstStyle/>
                    <a:p>
                      <a:pPr algn="ctr" fontAlgn="ctr"/>
                      <a:r>
                        <a:rPr lang="en-US" sz="1600" u="none" strike="noStrike">
                          <a:effectLst/>
                        </a:rPr>
                        <a:t>$0.73</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 per pint</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1</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8</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a:effectLst/>
                        </a:rPr>
                        <a:t>Fluid ounces</a:t>
                      </a:r>
                      <a:endParaRPr lang="en-US" sz="1600" b="0" i="0" u="none" strike="noStrike">
                        <a:solidFill>
                          <a:srgbClr val="000000"/>
                        </a:solidFill>
                        <a:effectLst/>
                        <a:latin typeface="Arial" panose="020B0604020202020204" pitchFamily="34" charset="0"/>
                      </a:endParaRPr>
                    </a:p>
                  </a:txBody>
                  <a:tcPr marL="7663" marR="7663" marT="7663" marB="0" anchor="ctr"/>
                </a:tc>
                <a:tc>
                  <a:txBody>
                    <a:bodyPr/>
                    <a:lstStyle/>
                    <a:p>
                      <a:pPr algn="ctr" fontAlgn="ctr"/>
                      <a:r>
                        <a:rPr lang="en-US" sz="1600" u="none" strike="noStrike" dirty="0">
                          <a:effectLst/>
                        </a:rPr>
                        <a:t>$0.37</a:t>
                      </a:r>
                      <a:endParaRPr lang="en-US" sz="1600" b="0" i="0" u="none" strike="noStrike" dirty="0">
                        <a:solidFill>
                          <a:srgbClr val="000000"/>
                        </a:solidFill>
                        <a:effectLst/>
                        <a:latin typeface="Arial" panose="020B0604020202020204" pitchFamily="34" charset="0"/>
                      </a:endParaRPr>
                    </a:p>
                  </a:txBody>
                  <a:tcPr marL="7663" marR="7663" marT="7663" marB="0" anchor="ctr"/>
                </a:tc>
                <a:extLst>
                  <a:ext uri="{0D108BD9-81ED-4DB2-BD59-A6C34878D82A}">
                    <a16:rowId xmlns:a16="http://schemas.microsoft.com/office/drawing/2014/main" val="1315838574"/>
                  </a:ext>
                </a:extLst>
              </a:tr>
            </a:tbl>
          </a:graphicData>
        </a:graphic>
      </p:graphicFrame>
    </p:spTree>
    <p:extLst>
      <p:ext uri="{BB962C8B-B14F-4D97-AF65-F5344CB8AC3E}">
        <p14:creationId xmlns:p14="http://schemas.microsoft.com/office/powerpoint/2010/main" val="3315638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2A68-2794-F67C-4CD1-48AE0822901B}"/>
              </a:ext>
            </a:extLst>
          </p:cNvPr>
          <p:cNvSpPr>
            <a:spLocks noGrp="1"/>
          </p:cNvSpPr>
          <p:nvPr>
            <p:ph type="title"/>
          </p:nvPr>
        </p:nvSpPr>
        <p:spPr/>
        <p:txBody>
          <a:bodyPr>
            <a:normAutofit fontScale="90000"/>
          </a:bodyPr>
          <a:lstStyle/>
          <a:p>
            <a:r>
              <a:rPr lang="en-US" dirty="0"/>
              <a:t>Oranges are a very common food, especially in juice form</a:t>
            </a:r>
          </a:p>
        </p:txBody>
      </p:sp>
      <p:pic>
        <p:nvPicPr>
          <p:cNvPr id="13314" name="Picture 2">
            <a:extLst>
              <a:ext uri="{FF2B5EF4-FFF2-40B4-BE49-F238E27FC236}">
                <a16:creationId xmlns:a16="http://schemas.microsoft.com/office/drawing/2014/main" id="{4B89852F-1310-4019-5853-962606E48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322" y="1431873"/>
            <a:ext cx="5149356"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705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F365-D374-2549-BD4E-EB23DE1774F7}"/>
              </a:ext>
            </a:extLst>
          </p:cNvPr>
          <p:cNvSpPr>
            <a:spLocks noGrp="1"/>
          </p:cNvSpPr>
          <p:nvPr>
            <p:ph type="title"/>
          </p:nvPr>
        </p:nvSpPr>
        <p:spPr/>
        <p:txBody>
          <a:bodyPr>
            <a:normAutofit fontScale="90000"/>
          </a:bodyPr>
          <a:lstStyle/>
          <a:p>
            <a:r>
              <a:rPr lang="en-US" dirty="0"/>
              <a:t>Average orange juice prices have risen since 2000</a:t>
            </a:r>
          </a:p>
        </p:txBody>
      </p:sp>
      <p:pic>
        <p:nvPicPr>
          <p:cNvPr id="15362" name="Picture 2">
            <a:extLst>
              <a:ext uri="{FF2B5EF4-FFF2-40B4-BE49-F238E27FC236}">
                <a16:creationId xmlns:a16="http://schemas.microsoft.com/office/drawing/2014/main" id="{6C32F9A1-4724-5FFF-B055-FF6025942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22662"/>
            <a:ext cx="4724400" cy="443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2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1DE6-4A08-9538-3AE8-E2E3018EA03B}"/>
              </a:ext>
            </a:extLst>
          </p:cNvPr>
          <p:cNvSpPr>
            <a:spLocks noGrp="1"/>
          </p:cNvSpPr>
          <p:nvPr>
            <p:ph type="title"/>
          </p:nvPr>
        </p:nvSpPr>
        <p:spPr/>
        <p:txBody>
          <a:bodyPr>
            <a:normAutofit/>
          </a:bodyPr>
          <a:lstStyle/>
          <a:p>
            <a:r>
              <a:rPr lang="en-US" dirty="0"/>
              <a:t>Orange prices may impact…</a:t>
            </a:r>
          </a:p>
        </p:txBody>
      </p:sp>
      <p:sp>
        <p:nvSpPr>
          <p:cNvPr id="3" name="Content Placeholder 2">
            <a:extLst>
              <a:ext uri="{FF2B5EF4-FFF2-40B4-BE49-F238E27FC236}">
                <a16:creationId xmlns:a16="http://schemas.microsoft.com/office/drawing/2014/main" id="{81F0F1B1-F87E-F80D-AD34-77A228FBF40B}"/>
              </a:ext>
            </a:extLst>
          </p:cNvPr>
          <p:cNvSpPr>
            <a:spLocks noGrp="1"/>
          </p:cNvSpPr>
          <p:nvPr>
            <p:ph idx="1"/>
          </p:nvPr>
        </p:nvSpPr>
        <p:spPr/>
        <p:txBody>
          <a:bodyPr>
            <a:normAutofit/>
          </a:bodyPr>
          <a:lstStyle/>
          <a:p>
            <a:r>
              <a:rPr lang="en-US" dirty="0"/>
              <a:t>Consumption of oranges and related goods </a:t>
            </a:r>
          </a:p>
          <a:p>
            <a:r>
              <a:rPr lang="en-US" dirty="0"/>
              <a:t>Orange production decisions</a:t>
            </a:r>
          </a:p>
          <a:p>
            <a:pPr lvl="1"/>
            <a:r>
              <a:rPr lang="en-US" dirty="0" err="1"/>
              <a:t>Cerdà</a:t>
            </a:r>
            <a:r>
              <a:rPr lang="en-US" dirty="0"/>
              <a:t> et al. (2019) report that “due to the reduction in the prices of oranges on the market and social changes such as the aging of the population, traditional orange plantation abandonment in the Mediterranean is taking place.”</a:t>
            </a:r>
          </a:p>
        </p:txBody>
      </p:sp>
    </p:spTree>
    <p:extLst>
      <p:ext uri="{BB962C8B-B14F-4D97-AF65-F5344CB8AC3E}">
        <p14:creationId xmlns:p14="http://schemas.microsoft.com/office/powerpoint/2010/main" val="194366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C46D156D-4776-ED1C-3480-25F9FA82C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C7781-B175-B2D2-C4AE-7017EEF355A5}"/>
              </a:ext>
            </a:extLst>
          </p:cNvPr>
          <p:cNvSpPr>
            <a:spLocks noGrp="1"/>
          </p:cNvSpPr>
          <p:nvPr>
            <p:ph type="title"/>
          </p:nvPr>
        </p:nvSpPr>
        <p:spPr/>
        <p:txBody>
          <a:bodyPr/>
          <a:lstStyle/>
          <a:p>
            <a:r>
              <a:rPr lang="en-US" dirty="0"/>
              <a:t>Food Markets</a:t>
            </a:r>
          </a:p>
        </p:txBody>
      </p:sp>
      <p:graphicFrame>
        <p:nvGraphicFramePr>
          <p:cNvPr id="6" name="Diagram 5">
            <a:extLst>
              <a:ext uri="{FF2B5EF4-FFF2-40B4-BE49-F238E27FC236}">
                <a16:creationId xmlns:a16="http://schemas.microsoft.com/office/drawing/2014/main" id="{1A5278C4-5D21-AAD2-599A-52FE9CCCB672}"/>
              </a:ext>
            </a:extLst>
          </p:cNvPr>
          <p:cNvGraphicFramePr/>
          <p:nvPr>
            <p:extLst>
              <p:ext uri="{D42A27DB-BD31-4B8C-83A1-F6EECF244321}">
                <p14:modId xmlns:p14="http://schemas.microsoft.com/office/powerpoint/2010/main" val="3132511580"/>
              </p:ext>
            </p:extLst>
          </p:nvPr>
        </p:nvGraphicFramePr>
        <p:xfrm>
          <a:off x="2438400" y="1411602"/>
          <a:ext cx="70358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611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A70B-2E6E-E29D-196B-4813FD62BD70}"/>
              </a:ext>
            </a:extLst>
          </p:cNvPr>
          <p:cNvSpPr>
            <a:spLocks noGrp="1"/>
          </p:cNvSpPr>
          <p:nvPr>
            <p:ph type="title"/>
          </p:nvPr>
        </p:nvSpPr>
        <p:spPr/>
        <p:txBody>
          <a:bodyPr>
            <a:normAutofit fontScale="90000"/>
          </a:bodyPr>
          <a:lstStyle/>
          <a:p>
            <a:r>
              <a:rPr lang="en-US" dirty="0"/>
              <a:t>Products can be further disaggregated by characteristics</a:t>
            </a:r>
          </a:p>
        </p:txBody>
      </p:sp>
      <p:sp>
        <p:nvSpPr>
          <p:cNvPr id="3" name="Content Placeholder 2">
            <a:extLst>
              <a:ext uri="{FF2B5EF4-FFF2-40B4-BE49-F238E27FC236}">
                <a16:creationId xmlns:a16="http://schemas.microsoft.com/office/drawing/2014/main" id="{2FB0B9B5-411A-5FDA-0A00-8C500A94E94E}"/>
              </a:ext>
            </a:extLst>
          </p:cNvPr>
          <p:cNvSpPr>
            <a:spLocks noGrp="1"/>
          </p:cNvSpPr>
          <p:nvPr>
            <p:ph idx="1"/>
          </p:nvPr>
        </p:nvSpPr>
        <p:spPr/>
        <p:txBody>
          <a:bodyPr>
            <a:normAutofit fontScale="92500" lnSpcReduction="10000"/>
          </a:bodyPr>
          <a:lstStyle/>
          <a:p>
            <a:r>
              <a:rPr lang="en-US" dirty="0"/>
              <a:t>Formulation</a:t>
            </a:r>
          </a:p>
          <a:p>
            <a:r>
              <a:rPr lang="en-US" dirty="0"/>
              <a:t>Organic versus conventional</a:t>
            </a:r>
          </a:p>
          <a:p>
            <a:r>
              <a:rPr lang="en-US" dirty="0"/>
              <a:t>Local </a:t>
            </a:r>
          </a:p>
          <a:p>
            <a:r>
              <a:rPr lang="en-US" dirty="0"/>
              <a:t>Labeled with country of origin</a:t>
            </a:r>
          </a:p>
          <a:p>
            <a:r>
              <a:rPr lang="en-US" dirty="0"/>
              <a:t>Labeled with health claims</a:t>
            </a:r>
          </a:p>
          <a:p>
            <a:r>
              <a:rPr lang="en-US" dirty="0"/>
              <a:t>Brand</a:t>
            </a:r>
          </a:p>
          <a:p>
            <a:r>
              <a:rPr lang="en-US" dirty="0"/>
              <a:t>Outlet </a:t>
            </a:r>
          </a:p>
          <a:p>
            <a:r>
              <a:rPr lang="en-US" dirty="0"/>
              <a:t>…</a:t>
            </a:r>
          </a:p>
        </p:txBody>
      </p:sp>
    </p:spTree>
    <p:extLst>
      <p:ext uri="{BB962C8B-B14F-4D97-AF65-F5344CB8AC3E}">
        <p14:creationId xmlns:p14="http://schemas.microsoft.com/office/powerpoint/2010/main" val="4172687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1DE6-4A08-9538-3AE8-E2E3018EA03B}"/>
              </a:ext>
            </a:extLst>
          </p:cNvPr>
          <p:cNvSpPr>
            <a:spLocks noGrp="1"/>
          </p:cNvSpPr>
          <p:nvPr>
            <p:ph type="title"/>
          </p:nvPr>
        </p:nvSpPr>
        <p:spPr/>
        <p:txBody>
          <a:bodyPr>
            <a:normAutofit fontScale="90000"/>
          </a:bodyPr>
          <a:lstStyle/>
          <a:p>
            <a:r>
              <a:rPr lang="en-US" dirty="0"/>
              <a:t>Prices of products with specific attributes may impact…</a:t>
            </a:r>
          </a:p>
        </p:txBody>
      </p:sp>
      <p:sp>
        <p:nvSpPr>
          <p:cNvPr id="3" name="Content Placeholder 2">
            <a:extLst>
              <a:ext uri="{FF2B5EF4-FFF2-40B4-BE49-F238E27FC236}">
                <a16:creationId xmlns:a16="http://schemas.microsoft.com/office/drawing/2014/main" id="{81F0F1B1-F87E-F80D-AD34-77A228FBF40B}"/>
              </a:ext>
            </a:extLst>
          </p:cNvPr>
          <p:cNvSpPr>
            <a:spLocks noGrp="1"/>
          </p:cNvSpPr>
          <p:nvPr>
            <p:ph idx="1"/>
          </p:nvPr>
        </p:nvSpPr>
        <p:spPr/>
        <p:txBody>
          <a:bodyPr/>
          <a:lstStyle/>
          <a:p>
            <a:r>
              <a:rPr lang="en-US" dirty="0"/>
              <a:t>Production and marketing decisions</a:t>
            </a:r>
          </a:p>
          <a:p>
            <a:pPr lvl="1"/>
            <a:r>
              <a:rPr lang="en-US" dirty="0"/>
              <a:t>Kim, House, and Gao (2012) found an increased willingness to pay for juice squeezed in front of consumers. </a:t>
            </a:r>
          </a:p>
          <a:p>
            <a:pPr lvl="1"/>
            <a:r>
              <a:rPr lang="en-US" dirty="0"/>
              <a:t>Chen et al. (2016) found Chinese consumers willing to pay more for orange juice drinks with higher juice content. </a:t>
            </a:r>
          </a:p>
          <a:p>
            <a:pPr lvl="1"/>
            <a:r>
              <a:rPr lang="en-US" dirty="0"/>
              <a:t>Bi et al. (2015) estimated differences in willingness to pay for organic versus conventional orange juice. </a:t>
            </a:r>
          </a:p>
        </p:txBody>
      </p:sp>
    </p:spTree>
    <p:extLst>
      <p:ext uri="{BB962C8B-B14F-4D97-AF65-F5344CB8AC3E}">
        <p14:creationId xmlns:p14="http://schemas.microsoft.com/office/powerpoint/2010/main" val="1907548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1FA3-DC87-D11F-51C6-BCA813A8CD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CE7906B-6548-E1E9-DAAA-1CAECD963D4F}"/>
              </a:ext>
            </a:extLst>
          </p:cNvPr>
          <p:cNvSpPr>
            <a:spLocks noGrp="1"/>
          </p:cNvSpPr>
          <p:nvPr>
            <p:ph idx="1"/>
          </p:nvPr>
        </p:nvSpPr>
        <p:spPr/>
        <p:txBody>
          <a:bodyPr/>
          <a:lstStyle/>
          <a:p>
            <a:r>
              <a:rPr lang="en-US" dirty="0"/>
              <a:t>There are numerous different food price measures, which include various price indexes, average prices, and product-specific price data. </a:t>
            </a:r>
          </a:p>
          <a:p>
            <a:r>
              <a:rPr lang="en-US" dirty="0"/>
              <a:t>Impacts of prices are far-reaching and include food security (and associated outcomes), diet and health outcomes, purchase decisions, and producer decision-making. </a:t>
            </a:r>
          </a:p>
          <a:p>
            <a:endParaRPr lang="en-US" dirty="0"/>
          </a:p>
        </p:txBody>
      </p:sp>
    </p:spTree>
    <p:extLst>
      <p:ext uri="{BB962C8B-B14F-4D97-AF65-F5344CB8AC3E}">
        <p14:creationId xmlns:p14="http://schemas.microsoft.com/office/powerpoint/2010/main" val="314022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D7433-DC78-42C5-B8A8-06753D02DC6A}"/>
              </a:ext>
            </a:extLst>
          </p:cNvPr>
          <p:cNvSpPr txBox="1"/>
          <p:nvPr/>
        </p:nvSpPr>
        <p:spPr>
          <a:xfrm>
            <a:off x="0" y="0"/>
            <a:ext cx="8229600" cy="1559638"/>
          </a:xfrm>
          <a:prstGeom prst="rect">
            <a:avLst/>
          </a:prstGeom>
          <a:gradFill flip="none" rotWithShape="1">
            <a:gsLst>
              <a:gs pos="0">
                <a:schemeClr val="tx2">
                  <a:shade val="30000"/>
                  <a:satMod val="115000"/>
                  <a:lumMod val="100000"/>
                </a:schemeClr>
              </a:gs>
              <a:gs pos="33000">
                <a:schemeClr val="tx2">
                  <a:shade val="67500"/>
                  <a:satMod val="115000"/>
                </a:schemeClr>
              </a:gs>
              <a:gs pos="67000">
                <a:schemeClr val="accent1">
                  <a:lumMod val="75000"/>
                </a:schemeClr>
              </a:gs>
            </a:gsLst>
            <a:path path="circle">
              <a:fillToRect t="100000" r="100000"/>
            </a:path>
            <a:tileRect l="-100000" b="-100000"/>
          </a:gradFill>
        </p:spPr>
        <p:txBody>
          <a:bodyPr wrap="square" rtlCol="0">
            <a:spAutoFit/>
          </a:bodyPr>
          <a:lstStyle/>
          <a:p>
            <a:endParaRPr lang="en-US" dirty="0"/>
          </a:p>
        </p:txBody>
      </p:sp>
      <p:sp>
        <p:nvSpPr>
          <p:cNvPr id="4" name="TextBox 3">
            <a:extLst>
              <a:ext uri="{FF2B5EF4-FFF2-40B4-BE49-F238E27FC236}">
                <a16:creationId xmlns:a16="http://schemas.microsoft.com/office/drawing/2014/main" id="{94C0DC7E-D75E-4F74-97C8-ABC2D9CEA991}"/>
              </a:ext>
            </a:extLst>
          </p:cNvPr>
          <p:cNvSpPr txBox="1"/>
          <p:nvPr/>
        </p:nvSpPr>
        <p:spPr>
          <a:xfrm>
            <a:off x="699713" y="248038"/>
            <a:ext cx="7063721" cy="115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rPr>
              <a:t>Like, Share,</a:t>
            </a:r>
            <a:r>
              <a:rPr lang="en-US" sz="4400" dirty="0">
                <a:solidFill>
                  <a:srgbClr val="FFFFFF"/>
                </a:solidFill>
                <a:latin typeface="Calibri Light" panose="020F0302020204030204"/>
              </a:rPr>
              <a:t> </a:t>
            </a:r>
            <a:r>
              <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rPr>
              <a:t>&amp; Follow ERS </a:t>
            </a:r>
          </a:p>
        </p:txBody>
      </p:sp>
      <p:sp>
        <p:nvSpPr>
          <p:cNvPr id="56" name="Content Placeholder 2">
            <a:extLst>
              <a:ext uri="{FF2B5EF4-FFF2-40B4-BE49-F238E27FC236}">
                <a16:creationId xmlns:a16="http://schemas.microsoft.com/office/drawing/2014/main" id="{537DD978-E00C-4B7D-A784-92E4D6B15E4D}"/>
              </a:ext>
            </a:extLst>
          </p:cNvPr>
          <p:cNvSpPr txBox="1">
            <a:spLocks/>
          </p:cNvSpPr>
          <p:nvPr/>
        </p:nvSpPr>
        <p:spPr>
          <a:xfrm>
            <a:off x="609600" y="3540041"/>
            <a:ext cx="2525513" cy="79889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www.ers.usda.gov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pic>
        <p:nvPicPr>
          <p:cNvPr id="58" name="Picture 10">
            <a:extLst>
              <a:ext uri="{FF2B5EF4-FFF2-40B4-BE49-F238E27FC236}">
                <a16:creationId xmlns:a16="http://schemas.microsoft.com/office/drawing/2014/main" id="{CF3B0269-575A-4EC9-9589-837F157BAD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7511" y="2396446"/>
            <a:ext cx="1531517" cy="1051151"/>
          </a:xfrm>
          <a:prstGeom prst="rect">
            <a:avLst/>
          </a:prstGeom>
          <a:noFill/>
          <a:extLst>
            <a:ext uri="{909E8E84-426E-40DD-AFC4-6F175D3DCCD1}">
              <a14:hiddenFill xmlns:a14="http://schemas.microsoft.com/office/drawing/2010/main">
                <a:solidFill>
                  <a:srgbClr val="FFFFFF"/>
                </a:solidFill>
              </a14:hiddenFill>
            </a:ext>
          </a:extLst>
        </p:spPr>
      </p:pic>
      <p:sp>
        <p:nvSpPr>
          <p:cNvPr id="59" name="Content Placeholder 2">
            <a:extLst>
              <a:ext uri="{FF2B5EF4-FFF2-40B4-BE49-F238E27FC236}">
                <a16:creationId xmlns:a16="http://schemas.microsoft.com/office/drawing/2014/main" id="{9087FD14-18A9-471D-88D0-99E7752945D7}"/>
              </a:ext>
            </a:extLst>
          </p:cNvPr>
          <p:cNvSpPr txBox="1">
            <a:spLocks/>
          </p:cNvSpPr>
          <p:nvPr/>
        </p:nvSpPr>
        <p:spPr>
          <a:xfrm>
            <a:off x="7017196" y="3538578"/>
            <a:ext cx="1364804" cy="443476"/>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@USDA_ERS</a:t>
            </a:r>
          </a:p>
        </p:txBody>
      </p:sp>
      <p:sp>
        <p:nvSpPr>
          <p:cNvPr id="60" name="Content Placeholder 2">
            <a:extLst>
              <a:ext uri="{FF2B5EF4-FFF2-40B4-BE49-F238E27FC236}">
                <a16:creationId xmlns:a16="http://schemas.microsoft.com/office/drawing/2014/main" id="{F1532702-7288-4D7A-A5D8-68E17EB040AF}"/>
              </a:ext>
            </a:extLst>
          </p:cNvPr>
          <p:cNvSpPr txBox="1">
            <a:spLocks/>
          </p:cNvSpPr>
          <p:nvPr/>
        </p:nvSpPr>
        <p:spPr>
          <a:xfrm>
            <a:off x="8763000" y="3540041"/>
            <a:ext cx="2898236" cy="79889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linkedin.com/company/</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usda</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-economic-research-service</a:t>
            </a:r>
          </a:p>
        </p:txBody>
      </p:sp>
      <p:pic>
        <p:nvPicPr>
          <p:cNvPr id="61" name="Picture 60">
            <a:extLst>
              <a:ext uri="{FF2B5EF4-FFF2-40B4-BE49-F238E27FC236}">
                <a16:creationId xmlns:a16="http://schemas.microsoft.com/office/drawing/2014/main" id="{89C6B325-A09E-4C1F-890F-A0BF42050D0E}"/>
              </a:ext>
            </a:extLst>
          </p:cNvPr>
          <p:cNvPicPr>
            <a:picLocks noChangeAspect="1"/>
          </p:cNvPicPr>
          <p:nvPr/>
        </p:nvPicPr>
        <p:blipFill>
          <a:blip r:embed="rId4"/>
          <a:stretch>
            <a:fillRect/>
          </a:stretch>
        </p:blipFill>
        <p:spPr>
          <a:xfrm>
            <a:off x="9525000" y="2333612"/>
            <a:ext cx="1173640" cy="1116555"/>
          </a:xfrm>
          <a:prstGeom prst="rect">
            <a:avLst/>
          </a:prstGeom>
        </p:spPr>
      </p:pic>
      <p:sp>
        <p:nvSpPr>
          <p:cNvPr id="63" name="Content Placeholder 2">
            <a:extLst>
              <a:ext uri="{FF2B5EF4-FFF2-40B4-BE49-F238E27FC236}">
                <a16:creationId xmlns:a16="http://schemas.microsoft.com/office/drawing/2014/main" id="{2D3B1BC5-265A-4C9D-BC73-41624D5F7E38}"/>
              </a:ext>
            </a:extLst>
          </p:cNvPr>
          <p:cNvSpPr txBox="1">
            <a:spLocks/>
          </p:cNvSpPr>
          <p:nvPr/>
        </p:nvSpPr>
        <p:spPr>
          <a:xfrm>
            <a:off x="3352800" y="3540041"/>
            <a:ext cx="2898236" cy="79889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www.ers.usda.gov/</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data-products/charts-of-note</a:t>
            </a:r>
          </a:p>
        </p:txBody>
      </p:sp>
      <p:sp>
        <p:nvSpPr>
          <p:cNvPr id="64" name="Text Placeholder 2">
            <a:extLst>
              <a:ext uri="{FF2B5EF4-FFF2-40B4-BE49-F238E27FC236}">
                <a16:creationId xmlns:a16="http://schemas.microsoft.com/office/drawing/2014/main" id="{6A673221-E4A4-4C3E-9962-D240092248DE}"/>
              </a:ext>
            </a:extLst>
          </p:cNvPr>
          <p:cNvSpPr txBox="1">
            <a:spLocks/>
          </p:cNvSpPr>
          <p:nvPr/>
        </p:nvSpPr>
        <p:spPr>
          <a:xfrm>
            <a:off x="1913097" y="4338934"/>
            <a:ext cx="8365805" cy="1527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0"/>
              </a:spcBef>
              <a:spcAft>
                <a:spcPts val="60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Subscribe to Weekly E-mail Notifications: </a:t>
            </a:r>
            <a:r>
              <a:rPr kumimoji="0" lang="en-U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hlinkClick r:id="rId5"/>
              </a:rPr>
              <a:t>www.ers.usda.gov/subscribe</a:t>
            </a:r>
            <a:r>
              <a:rPr kumimoji="0" lang="en-U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lumMod val="95000"/>
                  <a:lumOff val="5000"/>
                </a:prstClr>
              </a:solidFill>
              <a:effectLst/>
              <a:uLnTx/>
              <a:uFillTx/>
              <a:latin typeface="Calibri Light" panose="020F0302020204030204"/>
              <a:ea typeface="+mn-ea"/>
              <a:cs typeface="+mn-cs"/>
            </a:endParaRPr>
          </a:p>
          <a:p>
            <a:pPr marL="0" marR="0" lvl="0" indent="0" algn="ctr" defTabSz="914400" rtl="0" eaLnBrk="1" fontAlgn="auto" latinLnBrk="0" hangingPunct="1">
              <a:lnSpc>
                <a:spcPct val="110000"/>
              </a:lnSpc>
              <a:spcBef>
                <a:spcPts val="0"/>
              </a:spcBef>
              <a:spcAft>
                <a:spcPts val="60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Calibri" panose="020F0502020204030204" pitchFamily="34" charset="0"/>
                <a:ea typeface="+mn-ea"/>
                <a:cs typeface="Calibri" panose="020F0502020204030204" pitchFamily="34" charset="0"/>
              </a:rPr>
              <a:t>Learn About Careers at ERS: </a:t>
            </a:r>
            <a:r>
              <a:rPr kumimoji="0" lang="en-US"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6"/>
              </a:rPr>
              <a:t>www.ers.usda.gov/about-ers/careers-at-ers</a:t>
            </a:r>
            <a:endParaRPr kumimoji="0" lang="en-US"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7924A38-4FC2-44CE-97BF-D3520C7A7E95}"/>
              </a:ext>
            </a:extLst>
          </p:cNvPr>
          <p:cNvSpPr txBox="1"/>
          <p:nvPr/>
        </p:nvSpPr>
        <p:spPr>
          <a:xfrm>
            <a:off x="8229600" y="0"/>
            <a:ext cx="3962400" cy="1559638"/>
          </a:xfrm>
          <a:prstGeom prst="rect">
            <a:avLst/>
          </a:prstGeom>
          <a:solidFill>
            <a:schemeClr val="tx2"/>
          </a:solidFill>
        </p:spPr>
        <p:txBody>
          <a:bodyPr wrap="square" rtlCol="0">
            <a:spAutoFit/>
          </a:bodyPr>
          <a:lstStyle/>
          <a:p>
            <a:endParaRPr lang="en-US" dirty="0"/>
          </a:p>
        </p:txBody>
      </p:sp>
      <p:pic>
        <p:nvPicPr>
          <p:cNvPr id="2" name="Picture 1">
            <a:extLst>
              <a:ext uri="{FF2B5EF4-FFF2-40B4-BE49-F238E27FC236}">
                <a16:creationId xmlns:a16="http://schemas.microsoft.com/office/drawing/2014/main" id="{5B522573-E317-4977-832D-8D1CB060D8A6}"/>
              </a:ext>
            </a:extLst>
          </p:cNvPr>
          <p:cNvPicPr>
            <a:picLocks noChangeAspect="1"/>
          </p:cNvPicPr>
          <p:nvPr/>
        </p:nvPicPr>
        <p:blipFill rotWithShape="1">
          <a:blip r:embed="rId7"/>
          <a:srcRect l="59888" t="11714" r="2104" b="4198"/>
          <a:stretch/>
        </p:blipFill>
        <p:spPr>
          <a:xfrm>
            <a:off x="4236560" y="2218962"/>
            <a:ext cx="1173640" cy="1236186"/>
          </a:xfrm>
          <a:prstGeom prst="rect">
            <a:avLst/>
          </a:prstGeom>
        </p:spPr>
      </p:pic>
      <p:grpSp>
        <p:nvGrpSpPr>
          <p:cNvPr id="11" name="Group 10">
            <a:extLst>
              <a:ext uri="{FF2B5EF4-FFF2-40B4-BE49-F238E27FC236}">
                <a16:creationId xmlns:a16="http://schemas.microsoft.com/office/drawing/2014/main" id="{395544E1-FC61-420B-9C6B-60CD96B5CCA2}"/>
              </a:ext>
            </a:extLst>
          </p:cNvPr>
          <p:cNvGrpSpPr/>
          <p:nvPr/>
        </p:nvGrpSpPr>
        <p:grpSpPr>
          <a:xfrm>
            <a:off x="7143217" y="2312445"/>
            <a:ext cx="1112762" cy="1116555"/>
            <a:chOff x="7143217" y="2312445"/>
            <a:chExt cx="1112762" cy="1116555"/>
          </a:xfrm>
        </p:grpSpPr>
        <p:sp>
          <p:nvSpPr>
            <p:cNvPr id="8" name="Rectangle: Rounded Corners 7">
              <a:extLst>
                <a:ext uri="{FF2B5EF4-FFF2-40B4-BE49-F238E27FC236}">
                  <a16:creationId xmlns:a16="http://schemas.microsoft.com/office/drawing/2014/main" id="{67FF2C10-8EA9-7126-CF65-1C56A5D2E1BE}"/>
                </a:ext>
              </a:extLst>
            </p:cNvPr>
            <p:cNvSpPr/>
            <p:nvPr/>
          </p:nvSpPr>
          <p:spPr>
            <a:xfrm>
              <a:off x="7143217" y="2312445"/>
              <a:ext cx="1112762" cy="111655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52D7E9F3-56D7-F5E2-65FE-B79EFD31EB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68921" y="2438400"/>
              <a:ext cx="861353" cy="880375"/>
            </a:xfrm>
            <a:prstGeom prst="rect">
              <a:avLst/>
            </a:prstGeom>
          </p:spPr>
        </p:pic>
      </p:grpSp>
    </p:spTree>
    <p:extLst>
      <p:ext uri="{BB962C8B-B14F-4D97-AF65-F5344CB8AC3E}">
        <p14:creationId xmlns:p14="http://schemas.microsoft.com/office/powerpoint/2010/main" val="4168197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19CB-5E84-4FAF-AF21-032F421AE846}"/>
              </a:ext>
            </a:extLst>
          </p:cNvPr>
          <p:cNvSpPr>
            <a:spLocks noGrp="1"/>
          </p:cNvSpPr>
          <p:nvPr>
            <p:ph type="title" idx="4294967295"/>
          </p:nvPr>
        </p:nvSpPr>
        <p:spPr>
          <a:xfrm>
            <a:off x="609600" y="2857500"/>
            <a:ext cx="10972800" cy="1143000"/>
          </a:xfrm>
        </p:spPr>
        <p:txBody>
          <a:bodyPr>
            <a:normAutofit fontScale="90000"/>
          </a:bodyPr>
          <a:lstStyle/>
          <a:p>
            <a:r>
              <a:rPr lang="en-US" sz="3600" dirty="0"/>
              <a:t>Anne T. Byrne</a:t>
            </a:r>
            <a:br>
              <a:rPr lang="en-US" sz="3600" dirty="0"/>
            </a:br>
            <a:r>
              <a:rPr lang="en-US" sz="3600" dirty="0"/>
              <a:t>USDA Economic Research Service</a:t>
            </a:r>
            <a:br>
              <a:rPr lang="en-US" sz="3600" dirty="0"/>
            </a:br>
            <a:r>
              <a:rPr lang="en-US" sz="3600" dirty="0"/>
              <a:t>Research Agricultural Economist</a:t>
            </a:r>
            <a:br>
              <a:rPr lang="en-US" sz="3600" dirty="0"/>
            </a:br>
            <a:br>
              <a:rPr lang="en-US" sz="3600" dirty="0"/>
            </a:br>
            <a:r>
              <a:rPr lang="en-US" sz="3600" dirty="0"/>
              <a:t>anne.byrne@usda.gov</a:t>
            </a:r>
          </a:p>
        </p:txBody>
      </p:sp>
    </p:spTree>
    <p:extLst>
      <p:ext uri="{BB962C8B-B14F-4D97-AF65-F5344CB8AC3E}">
        <p14:creationId xmlns:p14="http://schemas.microsoft.com/office/powerpoint/2010/main" val="61270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C46D156D-4776-ED1C-3480-25F9FA82C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C7781-B175-B2D2-C4AE-7017EEF355A5}"/>
              </a:ext>
            </a:extLst>
          </p:cNvPr>
          <p:cNvSpPr>
            <a:spLocks noGrp="1"/>
          </p:cNvSpPr>
          <p:nvPr>
            <p:ph type="title"/>
          </p:nvPr>
        </p:nvSpPr>
        <p:spPr/>
        <p:txBody>
          <a:bodyPr/>
          <a:lstStyle/>
          <a:p>
            <a:r>
              <a:rPr lang="en-US" dirty="0"/>
              <a:t>Food Markets</a:t>
            </a:r>
          </a:p>
        </p:txBody>
      </p:sp>
      <p:graphicFrame>
        <p:nvGraphicFramePr>
          <p:cNvPr id="6" name="Diagram 5">
            <a:extLst>
              <a:ext uri="{FF2B5EF4-FFF2-40B4-BE49-F238E27FC236}">
                <a16:creationId xmlns:a16="http://schemas.microsoft.com/office/drawing/2014/main" id="{1A5278C4-5D21-AAD2-599A-52FE9CCCB672}"/>
              </a:ext>
            </a:extLst>
          </p:cNvPr>
          <p:cNvGraphicFramePr/>
          <p:nvPr>
            <p:extLst>
              <p:ext uri="{D42A27DB-BD31-4B8C-83A1-F6EECF244321}">
                <p14:modId xmlns:p14="http://schemas.microsoft.com/office/powerpoint/2010/main" val="1614672261"/>
              </p:ext>
            </p:extLst>
          </p:nvPr>
        </p:nvGraphicFramePr>
        <p:xfrm>
          <a:off x="2438400" y="1411602"/>
          <a:ext cx="70358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51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C46D156D-4776-ED1C-3480-25F9FA82C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C7781-B175-B2D2-C4AE-7017EEF355A5}"/>
              </a:ext>
            </a:extLst>
          </p:cNvPr>
          <p:cNvSpPr>
            <a:spLocks noGrp="1"/>
          </p:cNvSpPr>
          <p:nvPr>
            <p:ph type="title"/>
          </p:nvPr>
        </p:nvSpPr>
        <p:spPr/>
        <p:txBody>
          <a:bodyPr/>
          <a:lstStyle/>
          <a:p>
            <a:r>
              <a:rPr lang="en-US" dirty="0"/>
              <a:t>Food Markets</a:t>
            </a:r>
          </a:p>
        </p:txBody>
      </p:sp>
      <p:graphicFrame>
        <p:nvGraphicFramePr>
          <p:cNvPr id="6" name="Diagram 5">
            <a:extLst>
              <a:ext uri="{FF2B5EF4-FFF2-40B4-BE49-F238E27FC236}">
                <a16:creationId xmlns:a16="http://schemas.microsoft.com/office/drawing/2014/main" id="{1A5278C4-5D21-AAD2-599A-52FE9CCCB672}"/>
              </a:ext>
            </a:extLst>
          </p:cNvPr>
          <p:cNvGraphicFramePr/>
          <p:nvPr>
            <p:extLst>
              <p:ext uri="{D42A27DB-BD31-4B8C-83A1-F6EECF244321}">
                <p14:modId xmlns:p14="http://schemas.microsoft.com/office/powerpoint/2010/main" val="1734895245"/>
              </p:ext>
            </p:extLst>
          </p:nvPr>
        </p:nvGraphicFramePr>
        <p:xfrm>
          <a:off x="2438400" y="1411602"/>
          <a:ext cx="70358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Brace 2">
            <a:extLst>
              <a:ext uri="{FF2B5EF4-FFF2-40B4-BE49-F238E27FC236}">
                <a16:creationId xmlns:a16="http://schemas.microsoft.com/office/drawing/2014/main" id="{437A7830-D514-8D57-A1B6-F18BE35E5A31}"/>
              </a:ext>
            </a:extLst>
          </p:cNvPr>
          <p:cNvSpPr/>
          <p:nvPr/>
        </p:nvSpPr>
        <p:spPr>
          <a:xfrm>
            <a:off x="9525000" y="1423773"/>
            <a:ext cx="414670" cy="460216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3535981-6C28-84CD-CE01-BA412B694A3A}"/>
              </a:ext>
            </a:extLst>
          </p:cNvPr>
          <p:cNvSpPr txBox="1"/>
          <p:nvPr/>
        </p:nvSpPr>
        <p:spPr>
          <a:xfrm>
            <a:off x="9753600" y="3032356"/>
            <a:ext cx="2286000" cy="1815882"/>
          </a:xfrm>
          <a:prstGeom prst="rect">
            <a:avLst/>
          </a:prstGeom>
          <a:noFill/>
        </p:spPr>
        <p:txBody>
          <a:bodyPr wrap="square" rtlCol="0">
            <a:spAutoFit/>
          </a:bodyPr>
          <a:lstStyle/>
          <a:p>
            <a:pPr algn="ctr"/>
            <a:r>
              <a:rPr lang="en-US" sz="2800" dirty="0"/>
              <a:t>Time Period </a:t>
            </a:r>
          </a:p>
          <a:p>
            <a:pPr algn="ctr"/>
            <a:r>
              <a:rPr lang="en-US" sz="2800" dirty="0"/>
              <a:t>&amp;</a:t>
            </a:r>
          </a:p>
          <a:p>
            <a:pPr algn="ctr"/>
            <a:r>
              <a:rPr lang="en-US" sz="2800" dirty="0"/>
              <a:t> Geographic Coverage</a:t>
            </a:r>
          </a:p>
        </p:txBody>
      </p:sp>
    </p:spTree>
    <p:extLst>
      <p:ext uri="{BB962C8B-B14F-4D97-AF65-F5344CB8AC3E}">
        <p14:creationId xmlns:p14="http://schemas.microsoft.com/office/powerpoint/2010/main" val="43839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C46D156D-4776-ED1C-3480-25F9FA82C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C7781-B175-B2D2-C4AE-7017EEF355A5}"/>
              </a:ext>
            </a:extLst>
          </p:cNvPr>
          <p:cNvSpPr>
            <a:spLocks noGrp="1"/>
          </p:cNvSpPr>
          <p:nvPr>
            <p:ph type="title"/>
          </p:nvPr>
        </p:nvSpPr>
        <p:spPr/>
        <p:txBody>
          <a:bodyPr/>
          <a:lstStyle/>
          <a:p>
            <a:r>
              <a:rPr lang="en-US" dirty="0"/>
              <a:t>Food Markets</a:t>
            </a:r>
          </a:p>
        </p:txBody>
      </p:sp>
      <p:graphicFrame>
        <p:nvGraphicFramePr>
          <p:cNvPr id="6" name="Diagram 5">
            <a:extLst>
              <a:ext uri="{FF2B5EF4-FFF2-40B4-BE49-F238E27FC236}">
                <a16:creationId xmlns:a16="http://schemas.microsoft.com/office/drawing/2014/main" id="{1A5278C4-5D21-AAD2-599A-52FE9CCCB672}"/>
              </a:ext>
            </a:extLst>
          </p:cNvPr>
          <p:cNvGraphicFramePr/>
          <p:nvPr>
            <p:extLst>
              <p:ext uri="{D42A27DB-BD31-4B8C-83A1-F6EECF244321}">
                <p14:modId xmlns:p14="http://schemas.microsoft.com/office/powerpoint/2010/main" val="2092032539"/>
              </p:ext>
            </p:extLst>
          </p:nvPr>
        </p:nvGraphicFramePr>
        <p:xfrm>
          <a:off x="2438400" y="1411602"/>
          <a:ext cx="7035800" cy="461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01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508B-1A84-6768-1D9A-59BB289EB220}"/>
              </a:ext>
            </a:extLst>
          </p:cNvPr>
          <p:cNvSpPr>
            <a:spLocks noGrp="1"/>
          </p:cNvSpPr>
          <p:nvPr>
            <p:ph type="title"/>
          </p:nvPr>
        </p:nvSpPr>
        <p:spPr/>
        <p:txBody>
          <a:bodyPr>
            <a:normAutofit/>
          </a:bodyPr>
          <a:lstStyle/>
          <a:p>
            <a:r>
              <a:rPr lang="en-US" dirty="0"/>
              <a:t>Food prices are described by the Food CPI</a:t>
            </a:r>
          </a:p>
        </p:txBody>
      </p:sp>
      <p:pic>
        <p:nvPicPr>
          <p:cNvPr id="5" name="Picture 4" descr="A graph showing the price of a stock market&#10;&#10;Description automatically generated">
            <a:extLst>
              <a:ext uri="{FF2B5EF4-FFF2-40B4-BE49-F238E27FC236}">
                <a16:creationId xmlns:a16="http://schemas.microsoft.com/office/drawing/2014/main" id="{6B97C857-E286-1F59-E47C-2475EE4FF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689" y="1282724"/>
            <a:ext cx="6029111" cy="4478768"/>
          </a:xfrm>
          <a:prstGeom prst="rect">
            <a:avLst/>
          </a:prstGeom>
          <a:ln>
            <a:solidFill>
              <a:schemeClr val="tx1"/>
            </a:solidFill>
          </a:ln>
        </p:spPr>
      </p:pic>
    </p:spTree>
    <p:extLst>
      <p:ext uri="{BB962C8B-B14F-4D97-AF65-F5344CB8AC3E}">
        <p14:creationId xmlns:p14="http://schemas.microsoft.com/office/powerpoint/2010/main" val="189755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99CF696-98B1-FB86-B88C-3F20ED3BC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432" y="1417638"/>
            <a:ext cx="4519135" cy="46098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E27EA2-B6C5-5DEC-D0C5-5A59F6B06174}"/>
              </a:ext>
            </a:extLst>
          </p:cNvPr>
          <p:cNvSpPr>
            <a:spLocks noGrp="1"/>
          </p:cNvSpPr>
          <p:nvPr>
            <p:ph type="title"/>
          </p:nvPr>
        </p:nvSpPr>
        <p:spPr>
          <a:xfrm>
            <a:off x="609600" y="274638"/>
            <a:ext cx="10972800" cy="1143000"/>
          </a:xfrm>
        </p:spPr>
        <p:txBody>
          <a:bodyPr>
            <a:normAutofit/>
          </a:bodyPr>
          <a:lstStyle/>
          <a:p>
            <a:r>
              <a:rPr lang="en-US" dirty="0"/>
              <a:t>Food prices may vary by geography</a:t>
            </a:r>
          </a:p>
        </p:txBody>
      </p:sp>
    </p:spTree>
    <p:extLst>
      <p:ext uri="{BB962C8B-B14F-4D97-AF65-F5344CB8AC3E}">
        <p14:creationId xmlns:p14="http://schemas.microsoft.com/office/powerpoint/2010/main" val="315631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1DE6-4A08-9538-3AE8-E2E3018EA03B}"/>
              </a:ext>
            </a:extLst>
          </p:cNvPr>
          <p:cNvSpPr>
            <a:spLocks noGrp="1"/>
          </p:cNvSpPr>
          <p:nvPr>
            <p:ph type="title"/>
          </p:nvPr>
        </p:nvSpPr>
        <p:spPr/>
        <p:txBody>
          <a:bodyPr/>
          <a:lstStyle/>
          <a:p>
            <a:r>
              <a:rPr lang="en-US" dirty="0"/>
              <a:t>Overall food inflation impacts…</a:t>
            </a:r>
          </a:p>
        </p:txBody>
      </p:sp>
      <p:sp>
        <p:nvSpPr>
          <p:cNvPr id="3" name="Content Placeholder 2">
            <a:extLst>
              <a:ext uri="{FF2B5EF4-FFF2-40B4-BE49-F238E27FC236}">
                <a16:creationId xmlns:a16="http://schemas.microsoft.com/office/drawing/2014/main" id="{81F0F1B1-F87E-F80D-AD34-77A228FBF40B}"/>
              </a:ext>
            </a:extLst>
          </p:cNvPr>
          <p:cNvSpPr>
            <a:spLocks noGrp="1"/>
          </p:cNvSpPr>
          <p:nvPr>
            <p:ph idx="1"/>
          </p:nvPr>
        </p:nvSpPr>
        <p:spPr/>
        <p:txBody>
          <a:bodyPr>
            <a:normAutofit fontScale="77500" lnSpcReduction="20000"/>
          </a:bodyPr>
          <a:lstStyle/>
          <a:p>
            <a:r>
              <a:rPr lang="en-US" dirty="0"/>
              <a:t>Household budget shares</a:t>
            </a:r>
          </a:p>
          <a:p>
            <a:pPr lvl="1"/>
            <a:r>
              <a:rPr lang="en-US" dirty="0"/>
              <a:t>The Bureau of Labor Statistics reports that the average household spends 12.8% of its income on food.</a:t>
            </a:r>
          </a:p>
          <a:p>
            <a:r>
              <a:rPr lang="en-US" dirty="0"/>
              <a:t>Nutrition and diets</a:t>
            </a:r>
          </a:p>
          <a:p>
            <a:pPr lvl="1"/>
            <a:r>
              <a:rPr lang="en-US"/>
              <a:t>Harding </a:t>
            </a:r>
            <a:r>
              <a:rPr lang="en-US" dirty="0"/>
              <a:t>and </a:t>
            </a:r>
            <a:r>
              <a:rPr lang="en-US" dirty="0" err="1"/>
              <a:t>Lovenheim</a:t>
            </a:r>
            <a:r>
              <a:rPr lang="en-US" dirty="0"/>
              <a:t> (2017) found that a nutrient tax (i.e., a 20% tax on sugar) had a more positive effect on nutrition than a “soda tax.”</a:t>
            </a:r>
          </a:p>
          <a:p>
            <a:r>
              <a:rPr lang="en-US" dirty="0"/>
              <a:t>Food security </a:t>
            </a:r>
          </a:p>
          <a:p>
            <a:pPr lvl="1"/>
            <a:r>
              <a:rPr lang="en-US" dirty="0"/>
              <a:t>In the U.S.: Gregory and Coleman-Jensen (2013) found a one-standard deviation increase in food prices associated with 5.0%, 5.1%, and 12.4% increases in the prevalence of food insecurity in SNAP households, adults, and children.</a:t>
            </a:r>
          </a:p>
          <a:p>
            <a:pPr lvl="1"/>
            <a:r>
              <a:rPr lang="en-US" dirty="0"/>
              <a:t>Internationally: </a:t>
            </a:r>
            <a:r>
              <a:rPr lang="en-US" dirty="0" err="1"/>
              <a:t>Swinnen</a:t>
            </a:r>
            <a:r>
              <a:rPr lang="en-US" dirty="0"/>
              <a:t> and </a:t>
            </a:r>
            <a:r>
              <a:rPr lang="en-US" dirty="0" err="1"/>
              <a:t>Squicciarini</a:t>
            </a:r>
            <a:r>
              <a:rPr lang="en-US" dirty="0"/>
              <a:t> (2012) noted that spikes in food prices increase the cost of food for consumers but increase incomes of farmers, who represent the bulk of the world's poor.</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34032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508B-1A84-6768-1D9A-59BB289EB220}"/>
              </a:ext>
            </a:extLst>
          </p:cNvPr>
          <p:cNvSpPr>
            <a:spLocks noGrp="1"/>
          </p:cNvSpPr>
          <p:nvPr>
            <p:ph type="title"/>
          </p:nvPr>
        </p:nvSpPr>
        <p:spPr/>
        <p:txBody>
          <a:bodyPr>
            <a:normAutofit/>
          </a:bodyPr>
          <a:lstStyle/>
          <a:p>
            <a:r>
              <a:rPr lang="en-US" dirty="0"/>
              <a:t>Food is often separated into FAH and FAFH</a:t>
            </a:r>
          </a:p>
        </p:txBody>
      </p:sp>
      <p:pic>
        <p:nvPicPr>
          <p:cNvPr id="3" name="Picture 4">
            <a:extLst>
              <a:ext uri="{FF2B5EF4-FFF2-40B4-BE49-F238E27FC236}">
                <a16:creationId xmlns:a16="http://schemas.microsoft.com/office/drawing/2014/main" id="{D22F1343-7355-0DD6-AD4A-E617EEADC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417638"/>
            <a:ext cx="6751347" cy="459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39621"/>
      </p:ext>
    </p:extLst>
  </p:cSld>
  <p:clrMapOvr>
    <a:masterClrMapping/>
  </p:clrMapOvr>
</p:sld>
</file>

<file path=ppt/theme/theme1.xml><?xml version="1.0" encoding="utf-8"?>
<a:theme xmlns:a="http://schemas.openxmlformats.org/drawingml/2006/main" name="ERS 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oduct_x0020_Type xmlns="698fad51-7952-431e-8cbd-401639f7140b">Chart/Table</Product_x0020_Type>
    <Report_x002f_Article_x0020_Link xmlns="698fad51-7952-431e-8cbd-401639f7140b">
      <Url xsi:nil="true"/>
      <Description xsi:nil="true"/>
    </Report_x002f_Article_x0020_Link>
    <Division xmlns="698fad51-7952-431e-8cbd-401639f7140b" xsi:nil="true"/>
    <Designer xmlns="698fad51-7952-431e-8cbd-401639f7140b">
      <UserInfo>
        <DisplayName/>
        <AccountId xsi:nil="true"/>
        <AccountType/>
      </UserInfo>
    </Designer>
    <Publication_x0020_Type xmlns="698fad51-7952-431e-8cbd-401639f7140b"/>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1C04496294934A89327E0E10E966B2" ma:contentTypeVersion="16" ma:contentTypeDescription="Create a new document." ma:contentTypeScope="" ma:versionID="a126f1f9fd76965f7851d0b42935763e">
  <xsd:schema xmlns:xsd="http://www.w3.org/2001/XMLSchema" xmlns:xs="http://www.w3.org/2001/XMLSchema" xmlns:p="http://schemas.microsoft.com/office/2006/metadata/properties" xmlns:ns2="698fad51-7952-431e-8cbd-401639f7140b" xmlns:ns3="d2e86295-2718-4682-b51d-675a0256ea4a" targetNamespace="http://schemas.microsoft.com/office/2006/metadata/properties" ma:root="true" ma:fieldsID="b532da2fbce47b54b0f9a66ff6fc53c6" ns2:_="" ns3:_="">
    <xsd:import namespace="698fad51-7952-431e-8cbd-401639f7140b"/>
    <xsd:import namespace="d2e86295-2718-4682-b51d-675a0256ea4a"/>
    <xsd:element name="properties">
      <xsd:complexType>
        <xsd:sequence>
          <xsd:element name="documentManagement">
            <xsd:complexType>
              <xsd:all>
                <xsd:element ref="ns2:Publication_x0020_Type" minOccurs="0"/>
                <xsd:element ref="ns2:Product_x0020_Type" minOccurs="0"/>
                <xsd:element ref="ns2:Designer" minOccurs="0"/>
                <xsd:element ref="ns2:Report_x002f_Article_x0020_Link" minOccurs="0"/>
                <xsd:element ref="ns3:SharedWithUsers" minOccurs="0"/>
                <xsd:element ref="ns3:SharedWithDetails"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Divisio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8fad51-7952-431e-8cbd-401639f7140b" elementFormDefault="qualified">
    <xsd:import namespace="http://schemas.microsoft.com/office/2006/documentManagement/types"/>
    <xsd:import namespace="http://schemas.microsoft.com/office/infopath/2007/PartnerControls"/>
    <xsd:element name="Publication_x0020_Type" ma:index="2" nillable="true" ma:displayName="Publication Type" ma:internalName="Publication_x0020_Type">
      <xsd:complexType>
        <xsd:complexContent>
          <xsd:extension base="dms:MultiChoice">
            <xsd:sequence>
              <xsd:element name="Value" maxOccurs="unbounded" minOccurs="0" nillable="true">
                <xsd:simpleType>
                  <xsd:restriction base="dms:Choice">
                    <xsd:enumeration value="Amber Waves"/>
                    <xsd:enumeration value="Chart of Note"/>
                    <xsd:enumeration value="Report"/>
                    <xsd:enumeration value="Outlook Report"/>
                    <xsd:enumeration value="General Design"/>
                  </xsd:restriction>
                </xsd:simpleType>
              </xsd:element>
            </xsd:sequence>
          </xsd:extension>
        </xsd:complexContent>
      </xsd:complexType>
    </xsd:element>
    <xsd:element name="Product_x0020_Type" ma:index="3" nillable="true" ma:displayName="Product Type" ma:default="Chart/Table" ma:format="Dropdown" ma:internalName="Product_x0020_Type">
      <xsd:simpleType>
        <xsd:restriction base="dms:Choice">
          <xsd:enumeration value="Chart/Table"/>
          <xsd:enumeration value="Infographic"/>
          <xsd:enumeration value="Brochure"/>
          <xsd:enumeration value="Brand Graphic"/>
          <xsd:enumeration value="Poster"/>
          <xsd:enumeration value="Display"/>
          <xsd:enumeration value="Photo"/>
          <xsd:enumeration value="Map"/>
          <xsd:enumeration value="Template"/>
          <xsd:enumeration value="Video"/>
          <xsd:enumeration value="Report"/>
          <xsd:enumeration value="Guidance"/>
        </xsd:restriction>
      </xsd:simpleType>
    </xsd:element>
    <xsd:element name="Designer" ma:index="4" nillable="true" ma:displayName="Designer" ma:list="UserInfo" ma:SharePointGroup="0" ma:internalName="Desig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port_x002f_Article_x0020_Link" ma:index="5" nillable="true" ma:displayName="Report/Article Link" ma:format="Hyperlink" ma:internalName="Report_x002f_Article_x0020_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Division" ma:index="21" nillable="true" ma:displayName="Division" ma:description="This defines which division the product originated from" ma:format="Dropdown" ma:internalName="Division">
      <xsd:simpleType>
        <xsd:restriction base="dms:Choice">
          <xsd:enumeration value="MTED"/>
          <xsd:enumeration value="RRED"/>
          <xsd:enumeration value="FED"/>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e86295-2718-4682-b51d-675a0256ea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BD1941-05B2-4343-811C-B86C7A9B2005}">
  <ds:schemaRefs>
    <ds:schemaRef ds:uri="http://schemas.microsoft.com/office/2006/metadata/properties"/>
    <ds:schemaRef ds:uri="http://www.w3.org/XML/1998/namespace"/>
    <ds:schemaRef ds:uri="698fad51-7952-431e-8cbd-401639f7140b"/>
    <ds:schemaRef ds:uri="http://schemas.microsoft.com/office/2006/documentManagement/types"/>
    <ds:schemaRef ds:uri="http://schemas.openxmlformats.org/package/2006/metadata/core-properties"/>
    <ds:schemaRef ds:uri="d2e86295-2718-4682-b51d-675a0256ea4a"/>
    <ds:schemaRef ds:uri="http://purl.org/dc/elements/1.1/"/>
    <ds:schemaRef ds:uri="http://purl.org/dc/dcmityp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EAFDF0B6-1661-4177-B1E6-1C82CF739F98}">
  <ds:schemaRefs>
    <ds:schemaRef ds:uri="http://schemas.microsoft.com/sharepoint/v3/contenttype/forms"/>
  </ds:schemaRefs>
</ds:datastoreItem>
</file>

<file path=customXml/itemProps3.xml><?xml version="1.0" encoding="utf-8"?>
<ds:datastoreItem xmlns:ds="http://schemas.openxmlformats.org/officeDocument/2006/customXml" ds:itemID="{A2DC7735-B7C4-4843-9E07-1B4B5397B1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8fad51-7952-431e-8cbd-401639f7140b"/>
    <ds:schemaRef ds:uri="d2e86295-2718-4682-b51d-675a0256ea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23533</TotalTime>
  <Words>1709</Words>
  <Application>Microsoft Office PowerPoint</Application>
  <PresentationFormat>Widescreen</PresentationFormat>
  <Paragraphs>219</Paragraphs>
  <Slides>29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Arial</vt:lpstr>
      <vt:lpstr>Calibri</vt:lpstr>
      <vt:lpstr>Calibri Light</vt:lpstr>
      <vt:lpstr>Courier New</vt:lpstr>
      <vt:lpstr>Fira Sans</vt:lpstr>
      <vt:lpstr>Wingdings</vt:lpstr>
      <vt:lpstr>ERS Title Page</vt:lpstr>
      <vt:lpstr>Custom Design</vt:lpstr>
      <vt:lpstr>1_Custom Design</vt:lpstr>
      <vt:lpstr> Impacts of Food Prices on Outcomes of Interest  Anne T. Byrne USDA Economic Research Service Research Agricultural Economist  Workshop on Food Prices and Forecasting July 31, 2024</vt:lpstr>
      <vt:lpstr>Disclaimer</vt:lpstr>
      <vt:lpstr>Food Markets</vt:lpstr>
      <vt:lpstr>Food Markets</vt:lpstr>
      <vt:lpstr>Food Markets</vt:lpstr>
      <vt:lpstr>Food prices are described by the Food CPI</vt:lpstr>
      <vt:lpstr>Food prices may vary by geography</vt:lpstr>
      <vt:lpstr>Overall food inflation impacts…</vt:lpstr>
      <vt:lpstr>Food is often separated into FAH and FAFH</vt:lpstr>
      <vt:lpstr>Food Markets</vt:lpstr>
      <vt:lpstr>FAH prices impact…</vt:lpstr>
      <vt:lpstr>Food Markets</vt:lpstr>
      <vt:lpstr>Produce Prices are described by the Fruits and Vegetables Price Index</vt:lpstr>
      <vt:lpstr>Produce prices impact…</vt:lpstr>
      <vt:lpstr>Food Markets</vt:lpstr>
      <vt:lpstr>Citrus prices are described by the Citrus Price Index </vt:lpstr>
      <vt:lpstr>Price indexes are useful when you have changes in basket composition and/or quality changes</vt:lpstr>
      <vt:lpstr>Prices for citrus may impact…</vt:lpstr>
      <vt:lpstr>Food Markets</vt:lpstr>
      <vt:lpstr>Fruit and vegetable prices are available from ERS</vt:lpstr>
      <vt:lpstr>Oranges are a very common food, especially in juice form</vt:lpstr>
      <vt:lpstr>Average orange juice prices have risen since 2000</vt:lpstr>
      <vt:lpstr>Orange prices may impact…</vt:lpstr>
      <vt:lpstr>Food Markets</vt:lpstr>
      <vt:lpstr>Products can be further disaggregated by characteristics</vt:lpstr>
      <vt:lpstr>Prices of products with specific attributes may impact…</vt:lpstr>
      <vt:lpstr>Conclusions</vt:lpstr>
      <vt:lpstr>PowerPoint Presentation</vt:lpstr>
      <vt:lpstr>Anne T. Byrne USDA Economic Research Service Research Agricultural Economist  anne.byrne@usda.gov</vt:lpstr>
    </vt:vector>
  </TitlesOfParts>
  <Company>USDA-ERS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ctaylor</dc:creator>
  <cp:lastModifiedBy>Byrne, Anne - REE-ERS</cp:lastModifiedBy>
  <cp:revision>66</cp:revision>
  <dcterms:created xsi:type="dcterms:W3CDTF">2014-04-29T12:26:48Z</dcterms:created>
  <dcterms:modified xsi:type="dcterms:W3CDTF">2024-07-31T11:42:31Z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0x010100EB1C04496294934A89327E0E10E966B2</vt:lpwstr>
  </property>
</Properties>
</file>