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drawings/drawing3.xml" ContentType="application/vnd.openxmlformats-officedocument.drawingml.chartshapes+xml"/>
  <Override PartName="/ppt/charts/chart8.xml" ContentType="application/vnd.openxmlformats-officedocument.drawingml.chart+xml"/>
  <Override PartName="/ppt/drawings/drawing4.xml" ContentType="application/vnd.openxmlformats-officedocument.drawingml.chartshapes+xml"/>
  <Override PartName="/ppt/charts/chart9.xml" ContentType="application/vnd.openxmlformats-officedocument.drawingml.chart+xml"/>
  <Override PartName="/ppt/drawings/drawing5.xml" ContentType="application/vnd.openxmlformats-officedocument.drawingml.chartshapes+xml"/>
  <Override PartName="/ppt/charts/chart10.xml" ContentType="application/vnd.openxmlformats-officedocument.drawingml.chart+xml"/>
  <Override PartName="/ppt/drawings/drawing6.xml" ContentType="application/vnd.openxmlformats-officedocument.drawingml.chartshapes+xml"/>
  <Override PartName="/ppt/charts/chart11.xml" ContentType="application/vnd.openxmlformats-officedocument.drawingml.chart+xml"/>
  <Override PartName="/ppt/drawings/drawing7.xml" ContentType="application/vnd.openxmlformats-officedocument.drawingml.chartshapes+xml"/>
  <Override PartName="/ppt/charts/chart12.xml" ContentType="application/vnd.openxmlformats-officedocument.drawingml.chart+xml"/>
  <Override PartName="/ppt/drawings/drawing8.xml" ContentType="application/vnd.openxmlformats-officedocument.drawingml.chartshapes+xml"/>
  <Override PartName="/ppt/charts/chart13.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9.xml" ContentType="application/vnd.openxmlformats-officedocument.drawingml.chartshapes+xml"/>
  <Override PartName="/ppt/charts/chart14.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0.xml" ContentType="application/vnd.openxmlformats-officedocument.drawingml.chartshapes+xml"/>
  <Override PartName="/ppt/charts/chart15.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1.xml" ContentType="application/vnd.openxmlformats-officedocument.drawingml.chartshapes+xml"/>
  <Override PartName="/ppt/charts/chart16.xml" ContentType="application/vnd.openxmlformats-officedocument.drawingml.chart+xml"/>
  <Override PartName="/ppt/drawings/drawing12.xml" ContentType="application/vnd.openxmlformats-officedocument.drawingml.chartshapes+xml"/>
  <Override PartName="/ppt/charts/chart17.xml" ContentType="application/vnd.openxmlformats-officedocument.drawingml.chart+xml"/>
  <Override PartName="/ppt/drawings/drawing13.xml" ContentType="application/vnd.openxmlformats-officedocument.drawingml.chartshapes+xml"/>
  <Override PartName="/ppt/charts/chart18.xml" ContentType="application/vnd.openxmlformats-officedocument.drawingml.chart+xml"/>
  <Override PartName="/ppt/drawings/drawing14.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141411759" r:id="rId2"/>
    <p:sldId id="421" r:id="rId3"/>
    <p:sldId id="2141411799" r:id="rId4"/>
    <p:sldId id="2141411760" r:id="rId5"/>
    <p:sldId id="2141411787" r:id="rId6"/>
    <p:sldId id="2141411811" r:id="rId7"/>
    <p:sldId id="2141411812" r:id="rId8"/>
    <p:sldId id="2141411800" r:id="rId9"/>
    <p:sldId id="2141411805" r:id="rId10"/>
    <p:sldId id="2141411806" r:id="rId11"/>
    <p:sldId id="2141411807" r:id="rId12"/>
    <p:sldId id="2141411808" r:id="rId13"/>
    <p:sldId id="2141411809" r:id="rId14"/>
    <p:sldId id="2141411801" r:id="rId15"/>
    <p:sldId id="2141411785" r:id="rId16"/>
    <p:sldId id="2141411810" r:id="rId17"/>
    <p:sldId id="2141411795" r:id="rId18"/>
    <p:sldId id="2141411804" r:id="rId19"/>
    <p:sldId id="281" r:id="rId20"/>
    <p:sldId id="21414117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83F18F0-E31F-6570-4DEF-92B804D7C888}" name="Shijie Shi" initials="SS" userId="S::sshi1@worldbank.org::fb1cf9eb-90a4-462e-8aac-f325ddee985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C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7F6F83-18FA-4D6C-893C-F98E855456DF}" v="842" dt="2024-07-26T17:09:38.0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sorterViewPr>
    <p:cViewPr>
      <p:scale>
        <a:sx n="140" d="100"/>
        <a:sy n="140" d="100"/>
      </p:scale>
      <p:origin x="0" y="-6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affes" userId="ccd5f0f9-9a52-4997-9915-01e456deac35" providerId="ADAL" clId="{217F6F83-18FA-4D6C-893C-F98E855456DF}"/>
    <pc:docChg chg="undo redo custSel addSld delSld modSld sldOrd modNotesMaster">
      <pc:chgData name="John Baffes" userId="ccd5f0f9-9a52-4997-9915-01e456deac35" providerId="ADAL" clId="{217F6F83-18FA-4D6C-893C-F98E855456DF}" dt="2024-07-26T17:09:38.014" v="13179"/>
      <pc:docMkLst>
        <pc:docMk/>
      </pc:docMkLst>
      <pc:sldChg chg="addSp delSp modSp mod">
        <pc:chgData name="John Baffes" userId="ccd5f0f9-9a52-4997-9915-01e456deac35" providerId="ADAL" clId="{217F6F83-18FA-4D6C-893C-F98E855456DF}" dt="2024-07-15T21:36:03.871" v="340" actId="108"/>
        <pc:sldMkLst>
          <pc:docMk/>
          <pc:sldMk cId="228111585" sldId="281"/>
        </pc:sldMkLst>
        <pc:picChg chg="del">
          <ac:chgData name="John Baffes" userId="ccd5f0f9-9a52-4997-9915-01e456deac35" providerId="ADAL" clId="{217F6F83-18FA-4D6C-893C-F98E855456DF}" dt="2024-07-15T21:34:06.908" v="323" actId="478"/>
          <ac:picMkLst>
            <pc:docMk/>
            <pc:sldMk cId="228111585" sldId="281"/>
            <ac:picMk id="4" creationId="{8C06DA41-8DA0-3990-7A77-0773E1FB2971}"/>
          </ac:picMkLst>
        </pc:picChg>
        <pc:picChg chg="del">
          <ac:chgData name="John Baffes" userId="ccd5f0f9-9a52-4997-9915-01e456deac35" providerId="ADAL" clId="{217F6F83-18FA-4D6C-893C-F98E855456DF}" dt="2024-07-15T21:35:41.497" v="332" actId="478"/>
          <ac:picMkLst>
            <pc:docMk/>
            <pc:sldMk cId="228111585" sldId="281"/>
            <ac:picMk id="6" creationId="{CEFF827F-AF1F-D404-DE09-0356FD071092}"/>
          </ac:picMkLst>
        </pc:picChg>
        <pc:picChg chg="add mod">
          <ac:chgData name="John Baffes" userId="ccd5f0f9-9a52-4997-9915-01e456deac35" providerId="ADAL" clId="{217F6F83-18FA-4D6C-893C-F98E855456DF}" dt="2024-07-15T21:36:00.534" v="339" actId="1076"/>
          <ac:picMkLst>
            <pc:docMk/>
            <pc:sldMk cId="228111585" sldId="281"/>
            <ac:picMk id="7" creationId="{1A9BF15D-D7C3-D4F9-0121-94282DDE446D}"/>
          </ac:picMkLst>
        </pc:picChg>
        <pc:picChg chg="add mod">
          <ac:chgData name="John Baffes" userId="ccd5f0f9-9a52-4997-9915-01e456deac35" providerId="ADAL" clId="{217F6F83-18FA-4D6C-893C-F98E855456DF}" dt="2024-07-15T21:36:03.871" v="340" actId="108"/>
          <ac:picMkLst>
            <pc:docMk/>
            <pc:sldMk cId="228111585" sldId="281"/>
            <ac:picMk id="9" creationId="{44573C20-BC3C-6EE3-A042-56388FDF7A1D}"/>
          </ac:picMkLst>
        </pc:picChg>
      </pc:sldChg>
      <pc:sldChg chg="modSp mod ord">
        <pc:chgData name="John Baffes" userId="ccd5f0f9-9a52-4997-9915-01e456deac35" providerId="ADAL" clId="{217F6F83-18FA-4D6C-893C-F98E855456DF}" dt="2024-07-21T14:00:25.888" v="8281" actId="20577"/>
        <pc:sldMkLst>
          <pc:docMk/>
          <pc:sldMk cId="1248292027" sldId="421"/>
        </pc:sldMkLst>
        <pc:spChg chg="mod">
          <ac:chgData name="John Baffes" userId="ccd5f0f9-9a52-4997-9915-01e456deac35" providerId="ADAL" clId="{217F6F83-18FA-4D6C-893C-F98E855456DF}" dt="2024-07-21T14:00:25.888" v="8281" actId="20577"/>
          <ac:spMkLst>
            <pc:docMk/>
            <pc:sldMk cId="1248292027" sldId="421"/>
            <ac:spMk id="3" creationId="{CDDF20DC-C72F-461F-9955-0824275C394D}"/>
          </ac:spMkLst>
        </pc:spChg>
      </pc:sldChg>
      <pc:sldChg chg="del">
        <pc:chgData name="John Baffes" userId="ccd5f0f9-9a52-4997-9915-01e456deac35" providerId="ADAL" clId="{217F6F83-18FA-4D6C-893C-F98E855456DF}" dt="2024-07-15T18:23:16.809" v="246" actId="47"/>
        <pc:sldMkLst>
          <pc:docMk/>
          <pc:sldMk cId="3197478912" sldId="3540"/>
        </pc:sldMkLst>
      </pc:sldChg>
      <pc:sldChg chg="del">
        <pc:chgData name="John Baffes" userId="ccd5f0f9-9a52-4997-9915-01e456deac35" providerId="ADAL" clId="{217F6F83-18FA-4D6C-893C-F98E855456DF}" dt="2024-07-15T21:13:43.757" v="301" actId="47"/>
        <pc:sldMkLst>
          <pc:docMk/>
          <pc:sldMk cId="1984264795" sldId="3576"/>
        </pc:sldMkLst>
      </pc:sldChg>
      <pc:sldChg chg="modSp mod">
        <pc:chgData name="John Baffes" userId="ccd5f0f9-9a52-4997-9915-01e456deac35" providerId="ADAL" clId="{217F6F83-18FA-4D6C-893C-F98E855456DF}" dt="2024-07-22T21:29:37.772" v="10016" actId="313"/>
        <pc:sldMkLst>
          <pc:docMk/>
          <pc:sldMk cId="2121951948" sldId="2141411759"/>
        </pc:sldMkLst>
        <pc:spChg chg="mod">
          <ac:chgData name="John Baffes" userId="ccd5f0f9-9a52-4997-9915-01e456deac35" providerId="ADAL" clId="{217F6F83-18FA-4D6C-893C-F98E855456DF}" dt="2024-07-22T21:29:37.772" v="10016" actId="313"/>
          <ac:spMkLst>
            <pc:docMk/>
            <pc:sldMk cId="2121951948" sldId="2141411759"/>
            <ac:spMk id="2" creationId="{BBFC30B7-FA93-4645-A67B-98FF07A29328}"/>
          </ac:spMkLst>
        </pc:spChg>
        <pc:spChg chg="mod">
          <ac:chgData name="John Baffes" userId="ccd5f0f9-9a52-4997-9915-01e456deac35" providerId="ADAL" clId="{217F6F83-18FA-4D6C-893C-F98E855456DF}" dt="2024-07-19T16:23:45.380" v="2505" actId="20577"/>
          <ac:spMkLst>
            <pc:docMk/>
            <pc:sldMk cId="2121951948" sldId="2141411759"/>
            <ac:spMk id="10" creationId="{00000000-0000-0000-0000-000000000000}"/>
          </ac:spMkLst>
        </pc:spChg>
        <pc:picChg chg="mod">
          <ac:chgData name="John Baffes" userId="ccd5f0f9-9a52-4997-9915-01e456deac35" providerId="ADAL" clId="{217F6F83-18FA-4D6C-893C-F98E855456DF}" dt="2024-07-17T21:52:53.480" v="1106" actId="1076"/>
          <ac:picMkLst>
            <pc:docMk/>
            <pc:sldMk cId="2121951948" sldId="2141411759"/>
            <ac:picMk id="8" creationId="{00000000-0000-0000-0000-000000000000}"/>
          </ac:picMkLst>
        </pc:picChg>
      </pc:sldChg>
      <pc:sldChg chg="delSp modSp mod ord">
        <pc:chgData name="John Baffes" userId="ccd5f0f9-9a52-4997-9915-01e456deac35" providerId="ADAL" clId="{217F6F83-18FA-4D6C-893C-F98E855456DF}" dt="2024-07-26T12:38:22.018" v="12775" actId="27918"/>
        <pc:sldMkLst>
          <pc:docMk/>
          <pc:sldMk cId="3362775777" sldId="2141411760"/>
        </pc:sldMkLst>
        <pc:spChg chg="mod">
          <ac:chgData name="John Baffes" userId="ccd5f0f9-9a52-4997-9915-01e456deac35" providerId="ADAL" clId="{217F6F83-18FA-4D6C-893C-F98E855456DF}" dt="2024-07-20T02:07:24.077" v="4128" actId="20577"/>
          <ac:spMkLst>
            <pc:docMk/>
            <pc:sldMk cId="3362775777" sldId="2141411760"/>
            <ac:spMk id="3" creationId="{40B43CF8-A0C1-0B0D-92B0-DF7B7008568D}"/>
          </ac:spMkLst>
        </pc:spChg>
        <pc:spChg chg="mod">
          <ac:chgData name="John Baffes" userId="ccd5f0f9-9a52-4997-9915-01e456deac35" providerId="ADAL" clId="{217F6F83-18FA-4D6C-893C-F98E855456DF}" dt="2024-07-22T15:40:28.056" v="9875" actId="20577"/>
          <ac:spMkLst>
            <pc:docMk/>
            <pc:sldMk cId="3362775777" sldId="2141411760"/>
            <ac:spMk id="4" creationId="{7DAE089D-F032-4190-A274-DDF50BD44C1B}"/>
          </ac:spMkLst>
        </pc:spChg>
        <pc:spChg chg="del mod">
          <ac:chgData name="John Baffes" userId="ccd5f0f9-9a52-4997-9915-01e456deac35" providerId="ADAL" clId="{217F6F83-18FA-4D6C-893C-F98E855456DF}" dt="2024-07-17T21:30:17.612" v="455" actId="478"/>
          <ac:spMkLst>
            <pc:docMk/>
            <pc:sldMk cId="3362775777" sldId="2141411760"/>
            <ac:spMk id="6" creationId="{B0C5EB4F-BFC1-E058-7576-605243274B79}"/>
          </ac:spMkLst>
        </pc:spChg>
        <pc:graphicFrameChg chg="mod">
          <ac:chgData name="John Baffes" userId="ccd5f0f9-9a52-4997-9915-01e456deac35" providerId="ADAL" clId="{217F6F83-18FA-4D6C-893C-F98E855456DF}" dt="2024-07-22T21:30:05.738" v="10019"/>
          <ac:graphicFrameMkLst>
            <pc:docMk/>
            <pc:sldMk cId="3362775777" sldId="2141411760"/>
            <ac:graphicFrameMk id="2" creationId="{4927B531-D3CC-4013-4C4A-EC1B5227A74E}"/>
          </ac:graphicFrameMkLst>
        </pc:graphicFrameChg>
      </pc:sldChg>
      <pc:sldChg chg="addSp delSp modSp add del mod">
        <pc:chgData name="John Baffes" userId="ccd5f0f9-9a52-4997-9915-01e456deac35" providerId="ADAL" clId="{217F6F83-18FA-4D6C-893C-F98E855456DF}" dt="2024-07-26T12:30:36.448" v="12690" actId="47"/>
        <pc:sldMkLst>
          <pc:docMk/>
          <pc:sldMk cId="3370481035" sldId="2141411768"/>
        </pc:sldMkLst>
        <pc:spChg chg="mod">
          <ac:chgData name="John Baffes" userId="ccd5f0f9-9a52-4997-9915-01e456deac35" providerId="ADAL" clId="{217F6F83-18FA-4D6C-893C-F98E855456DF}" dt="2024-07-22T15:38:39.816" v="9872" actId="20577"/>
          <ac:spMkLst>
            <pc:docMk/>
            <pc:sldMk cId="3370481035" sldId="2141411768"/>
            <ac:spMk id="2" creationId="{33C742B3-CF2B-7F8F-642F-F5192D42773C}"/>
          </ac:spMkLst>
        </pc:spChg>
        <pc:spChg chg="mod">
          <ac:chgData name="John Baffes" userId="ccd5f0f9-9a52-4997-9915-01e456deac35" providerId="ADAL" clId="{217F6F83-18FA-4D6C-893C-F98E855456DF}" dt="2024-07-22T12:36:24.446" v="9021" actId="14100"/>
          <ac:spMkLst>
            <pc:docMk/>
            <pc:sldMk cId="3370481035" sldId="2141411768"/>
            <ac:spMk id="4" creationId="{7DAE089D-F032-4190-A274-DDF50BD44C1B}"/>
          </ac:spMkLst>
        </pc:spChg>
        <pc:spChg chg="add del mod">
          <ac:chgData name="John Baffes" userId="ccd5f0f9-9a52-4997-9915-01e456deac35" providerId="ADAL" clId="{217F6F83-18FA-4D6C-893C-F98E855456DF}" dt="2024-07-22T20:00:58.478" v="9961" actId="207"/>
          <ac:spMkLst>
            <pc:docMk/>
            <pc:sldMk cId="3370481035" sldId="2141411768"/>
            <ac:spMk id="7" creationId="{7BEDFCD3-776C-9AE5-A6DD-28BD0B3E2710}"/>
          </ac:spMkLst>
        </pc:spChg>
        <pc:spChg chg="mod">
          <ac:chgData name="John Baffes" userId="ccd5f0f9-9a52-4997-9915-01e456deac35" providerId="ADAL" clId="{217F6F83-18FA-4D6C-893C-F98E855456DF}" dt="2024-07-22T20:01:07.079" v="9962" actId="108"/>
          <ac:spMkLst>
            <pc:docMk/>
            <pc:sldMk cId="3370481035" sldId="2141411768"/>
            <ac:spMk id="8" creationId="{D89D0AED-821B-F76B-B560-D8BD326097C0}"/>
          </ac:spMkLst>
        </pc:spChg>
        <pc:graphicFrameChg chg="mod">
          <ac:chgData name="John Baffes" userId="ccd5f0f9-9a52-4997-9915-01e456deac35" providerId="ADAL" clId="{217F6F83-18FA-4D6C-893C-F98E855456DF}" dt="2024-07-22T20:07:44.122" v="10008" actId="207"/>
          <ac:graphicFrameMkLst>
            <pc:docMk/>
            <pc:sldMk cId="3370481035" sldId="2141411768"/>
            <ac:graphicFrameMk id="3" creationId="{6F0CE38C-BC68-062D-B277-E33AFCF32103}"/>
          </ac:graphicFrameMkLst>
        </pc:graphicFrameChg>
        <pc:graphicFrameChg chg="mod">
          <ac:chgData name="John Baffes" userId="ccd5f0f9-9a52-4997-9915-01e456deac35" providerId="ADAL" clId="{217F6F83-18FA-4D6C-893C-F98E855456DF}" dt="2024-07-22T20:07:51.058" v="10009"/>
          <ac:graphicFrameMkLst>
            <pc:docMk/>
            <pc:sldMk cId="3370481035" sldId="2141411768"/>
            <ac:graphicFrameMk id="6" creationId="{0A808AA3-A6CA-6DA1-41A0-DFF8054AC67A}"/>
          </ac:graphicFrameMkLst>
        </pc:graphicFrameChg>
      </pc:sldChg>
      <pc:sldChg chg="addSp delSp modSp mod">
        <pc:chgData name="John Baffes" userId="ccd5f0f9-9a52-4997-9915-01e456deac35" providerId="ADAL" clId="{217F6F83-18FA-4D6C-893C-F98E855456DF}" dt="2024-07-21T14:49:35.393" v="8386" actId="14100"/>
        <pc:sldMkLst>
          <pc:docMk/>
          <pc:sldMk cId="2682700336" sldId="2141411779"/>
        </pc:sldMkLst>
        <pc:picChg chg="mod">
          <ac:chgData name="John Baffes" userId="ccd5f0f9-9a52-4997-9915-01e456deac35" providerId="ADAL" clId="{217F6F83-18FA-4D6C-893C-F98E855456DF}" dt="2024-07-21T14:49:32.238" v="8385" actId="14100"/>
          <ac:picMkLst>
            <pc:docMk/>
            <pc:sldMk cId="2682700336" sldId="2141411779"/>
            <ac:picMk id="3" creationId="{2FF40AED-5A6B-A058-BBBE-734BC6BA7360}"/>
          </ac:picMkLst>
        </pc:picChg>
        <pc:picChg chg="add mod">
          <ac:chgData name="John Baffes" userId="ccd5f0f9-9a52-4997-9915-01e456deac35" providerId="ADAL" clId="{217F6F83-18FA-4D6C-893C-F98E855456DF}" dt="2024-07-21T14:49:25.827" v="8383" actId="14100"/>
          <ac:picMkLst>
            <pc:docMk/>
            <pc:sldMk cId="2682700336" sldId="2141411779"/>
            <ac:picMk id="6" creationId="{78D1B42F-519E-BBE9-78B5-8644565B2211}"/>
          </ac:picMkLst>
        </pc:picChg>
        <pc:picChg chg="mod">
          <ac:chgData name="John Baffes" userId="ccd5f0f9-9a52-4997-9915-01e456deac35" providerId="ADAL" clId="{217F6F83-18FA-4D6C-893C-F98E855456DF}" dt="2024-07-21T14:49:35.393" v="8386" actId="14100"/>
          <ac:picMkLst>
            <pc:docMk/>
            <pc:sldMk cId="2682700336" sldId="2141411779"/>
            <ac:picMk id="7" creationId="{D8733FE7-B2D4-8F00-78E9-C8F97442C3CF}"/>
          </ac:picMkLst>
        </pc:picChg>
        <pc:picChg chg="del">
          <ac:chgData name="John Baffes" userId="ccd5f0f9-9a52-4997-9915-01e456deac35" providerId="ADAL" clId="{217F6F83-18FA-4D6C-893C-F98E855456DF}" dt="2024-07-15T21:32:33.253" v="319" actId="478"/>
          <ac:picMkLst>
            <pc:docMk/>
            <pc:sldMk cId="2682700336" sldId="2141411779"/>
            <ac:picMk id="8" creationId="{5AD2329C-9D85-65FC-A65E-BEEB0CE3343B}"/>
          </ac:picMkLst>
        </pc:picChg>
      </pc:sldChg>
      <pc:sldChg chg="modSp del mod">
        <pc:chgData name="John Baffes" userId="ccd5f0f9-9a52-4997-9915-01e456deac35" providerId="ADAL" clId="{217F6F83-18FA-4D6C-893C-F98E855456DF}" dt="2024-07-19T22:46:30.610" v="3640" actId="47"/>
        <pc:sldMkLst>
          <pc:docMk/>
          <pc:sldMk cId="96534747" sldId="2141411784"/>
        </pc:sldMkLst>
        <pc:spChg chg="mod">
          <ac:chgData name="John Baffes" userId="ccd5f0f9-9a52-4997-9915-01e456deac35" providerId="ADAL" clId="{217F6F83-18FA-4D6C-893C-F98E855456DF}" dt="2024-07-15T21:38:28.142" v="341" actId="6549"/>
          <ac:spMkLst>
            <pc:docMk/>
            <pc:sldMk cId="96534747" sldId="2141411784"/>
            <ac:spMk id="4" creationId="{7DAE089D-F032-4190-A274-DDF50BD44C1B}"/>
          </ac:spMkLst>
        </pc:spChg>
      </pc:sldChg>
      <pc:sldChg chg="addSp modSp mod ord">
        <pc:chgData name="John Baffes" userId="ccd5f0f9-9a52-4997-9915-01e456deac35" providerId="ADAL" clId="{217F6F83-18FA-4D6C-893C-F98E855456DF}" dt="2024-07-26T12:55:43.317" v="13107" actId="20577"/>
        <pc:sldMkLst>
          <pc:docMk/>
          <pc:sldMk cId="378382473" sldId="2141411785"/>
        </pc:sldMkLst>
        <pc:spChg chg="mod">
          <ac:chgData name="John Baffes" userId="ccd5f0f9-9a52-4997-9915-01e456deac35" providerId="ADAL" clId="{217F6F83-18FA-4D6C-893C-F98E855456DF}" dt="2024-07-26T12:55:43.317" v="13107" actId="20577"/>
          <ac:spMkLst>
            <pc:docMk/>
            <pc:sldMk cId="378382473" sldId="2141411785"/>
            <ac:spMk id="3" creationId="{40B43CF8-A0C1-0B0D-92B0-DF7B7008568D}"/>
          </ac:spMkLst>
        </pc:spChg>
        <pc:spChg chg="mod">
          <ac:chgData name="John Baffes" userId="ccd5f0f9-9a52-4997-9915-01e456deac35" providerId="ADAL" clId="{217F6F83-18FA-4D6C-893C-F98E855456DF}" dt="2024-07-20T13:39:53.342" v="7009" actId="20577"/>
          <ac:spMkLst>
            <pc:docMk/>
            <pc:sldMk cId="378382473" sldId="2141411785"/>
            <ac:spMk id="4" creationId="{7DAE089D-F032-4190-A274-DDF50BD44C1B}"/>
          </ac:spMkLst>
        </pc:spChg>
        <pc:spChg chg="add mod">
          <ac:chgData name="John Baffes" userId="ccd5f0f9-9a52-4997-9915-01e456deac35" providerId="ADAL" clId="{217F6F83-18FA-4D6C-893C-F98E855456DF}" dt="2024-07-22T21:30:38.820" v="10021" actId="207"/>
          <ac:spMkLst>
            <pc:docMk/>
            <pc:sldMk cId="378382473" sldId="2141411785"/>
            <ac:spMk id="9" creationId="{2113CD94-1E82-B418-B7AF-1320516C73E7}"/>
          </ac:spMkLst>
        </pc:spChg>
        <pc:graphicFrameChg chg="mod">
          <ac:chgData name="John Baffes" userId="ccd5f0f9-9a52-4997-9915-01e456deac35" providerId="ADAL" clId="{217F6F83-18FA-4D6C-893C-F98E855456DF}" dt="2024-07-22T15:32:50.575" v="9507" actId="14100"/>
          <ac:graphicFrameMkLst>
            <pc:docMk/>
            <pc:sldMk cId="378382473" sldId="2141411785"/>
            <ac:graphicFrameMk id="2" creationId="{4927B531-D3CC-4013-4C4A-EC1B5227A74E}"/>
          </ac:graphicFrameMkLst>
        </pc:graphicFrameChg>
        <pc:cxnChg chg="add mod">
          <ac:chgData name="John Baffes" userId="ccd5f0f9-9a52-4997-9915-01e456deac35" providerId="ADAL" clId="{217F6F83-18FA-4D6C-893C-F98E855456DF}" dt="2024-07-22T15:32:57.960" v="9530" actId="1036"/>
          <ac:cxnSpMkLst>
            <pc:docMk/>
            <pc:sldMk cId="378382473" sldId="2141411785"/>
            <ac:cxnSpMk id="7" creationId="{C29D6440-936A-5156-6EDB-B19473252E92}"/>
          </ac:cxnSpMkLst>
        </pc:cxnChg>
        <pc:cxnChg chg="add mod">
          <ac:chgData name="John Baffes" userId="ccd5f0f9-9a52-4997-9915-01e456deac35" providerId="ADAL" clId="{217F6F83-18FA-4D6C-893C-F98E855456DF}" dt="2024-07-25T20:43:36.138" v="12085" actId="14100"/>
          <ac:cxnSpMkLst>
            <pc:docMk/>
            <pc:sldMk cId="378382473" sldId="2141411785"/>
            <ac:cxnSpMk id="8" creationId="{40BE91BA-078F-F090-71D3-72C80C4B61B8}"/>
          </ac:cxnSpMkLst>
        </pc:cxnChg>
        <pc:cxnChg chg="add mod">
          <ac:chgData name="John Baffes" userId="ccd5f0f9-9a52-4997-9915-01e456deac35" providerId="ADAL" clId="{217F6F83-18FA-4D6C-893C-F98E855456DF}" dt="2024-07-25T20:58:15.734" v="12088" actId="14100"/>
          <ac:cxnSpMkLst>
            <pc:docMk/>
            <pc:sldMk cId="378382473" sldId="2141411785"/>
            <ac:cxnSpMk id="10" creationId="{A988941E-7C08-A281-BAD8-4A7664620F97}"/>
          </ac:cxnSpMkLst>
        </pc:cxnChg>
      </pc:sldChg>
      <pc:sldChg chg="addSp delSp modSp add del mod">
        <pc:chgData name="John Baffes" userId="ccd5f0f9-9a52-4997-9915-01e456deac35" providerId="ADAL" clId="{217F6F83-18FA-4D6C-893C-F98E855456DF}" dt="2024-07-20T03:30:30.025" v="6113" actId="47"/>
        <pc:sldMkLst>
          <pc:docMk/>
          <pc:sldMk cId="2374184755" sldId="2141411786"/>
        </pc:sldMkLst>
        <pc:spChg chg="del">
          <ac:chgData name="John Baffes" userId="ccd5f0f9-9a52-4997-9915-01e456deac35" providerId="ADAL" clId="{217F6F83-18FA-4D6C-893C-F98E855456DF}" dt="2024-07-20T02:07:10.935" v="4125" actId="478"/>
          <ac:spMkLst>
            <pc:docMk/>
            <pc:sldMk cId="2374184755" sldId="2141411786"/>
            <ac:spMk id="3" creationId="{40B43CF8-A0C1-0B0D-92B0-DF7B7008568D}"/>
          </ac:spMkLst>
        </pc:spChg>
        <pc:spChg chg="mod">
          <ac:chgData name="John Baffes" userId="ccd5f0f9-9a52-4997-9915-01e456deac35" providerId="ADAL" clId="{217F6F83-18FA-4D6C-893C-F98E855456DF}" dt="2024-07-17T21:32:16.574" v="581" actId="20577"/>
          <ac:spMkLst>
            <pc:docMk/>
            <pc:sldMk cId="2374184755" sldId="2141411786"/>
            <ac:spMk id="4" creationId="{7DAE089D-F032-4190-A274-DDF50BD44C1B}"/>
          </ac:spMkLst>
        </pc:spChg>
        <pc:spChg chg="add mod">
          <ac:chgData name="John Baffes" userId="ccd5f0f9-9a52-4997-9915-01e456deac35" providerId="ADAL" clId="{217F6F83-18FA-4D6C-893C-F98E855456DF}" dt="2024-07-20T02:07:19.445" v="4127" actId="20577"/>
          <ac:spMkLst>
            <pc:docMk/>
            <pc:sldMk cId="2374184755" sldId="2141411786"/>
            <ac:spMk id="6" creationId="{859EBA54-76D8-DEDB-061A-B46A4D503CE8}"/>
          </ac:spMkLst>
        </pc:spChg>
        <pc:spChg chg="del mod">
          <ac:chgData name="John Baffes" userId="ccd5f0f9-9a52-4997-9915-01e456deac35" providerId="ADAL" clId="{217F6F83-18FA-4D6C-893C-F98E855456DF}" dt="2024-07-17T21:29:38.851" v="445" actId="478"/>
          <ac:spMkLst>
            <pc:docMk/>
            <pc:sldMk cId="2374184755" sldId="2141411786"/>
            <ac:spMk id="6" creationId="{B0C5EB4F-BFC1-E058-7576-605243274B79}"/>
          </ac:spMkLst>
        </pc:spChg>
        <pc:graphicFrameChg chg="mod">
          <ac:chgData name="John Baffes" userId="ccd5f0f9-9a52-4997-9915-01e456deac35" providerId="ADAL" clId="{217F6F83-18FA-4D6C-893C-F98E855456DF}" dt="2024-07-20T02:06:49.268" v="4124"/>
          <ac:graphicFrameMkLst>
            <pc:docMk/>
            <pc:sldMk cId="2374184755" sldId="2141411786"/>
            <ac:graphicFrameMk id="2" creationId="{4927B531-D3CC-4013-4C4A-EC1B5227A74E}"/>
          </ac:graphicFrameMkLst>
        </pc:graphicFrameChg>
      </pc:sldChg>
      <pc:sldChg chg="del">
        <pc:chgData name="John Baffes" userId="ccd5f0f9-9a52-4997-9915-01e456deac35" providerId="ADAL" clId="{217F6F83-18FA-4D6C-893C-F98E855456DF}" dt="2024-07-15T21:13:31.988" v="297" actId="47"/>
        <pc:sldMkLst>
          <pc:docMk/>
          <pc:sldMk cId="392856039" sldId="2141411787"/>
        </pc:sldMkLst>
      </pc:sldChg>
      <pc:sldChg chg="addSp delSp modSp add mod">
        <pc:chgData name="John Baffes" userId="ccd5f0f9-9a52-4997-9915-01e456deac35" providerId="ADAL" clId="{217F6F83-18FA-4D6C-893C-F98E855456DF}" dt="2024-07-26T12:38:45.500" v="12778" actId="27918"/>
        <pc:sldMkLst>
          <pc:docMk/>
          <pc:sldMk cId="3079461492" sldId="2141411787"/>
        </pc:sldMkLst>
        <pc:spChg chg="del">
          <ac:chgData name="John Baffes" userId="ccd5f0f9-9a52-4997-9915-01e456deac35" providerId="ADAL" clId="{217F6F83-18FA-4D6C-893C-F98E855456DF}" dt="2024-07-20T02:10:28.729" v="4147" actId="478"/>
          <ac:spMkLst>
            <pc:docMk/>
            <pc:sldMk cId="3079461492" sldId="2141411787"/>
            <ac:spMk id="3" creationId="{40B43CF8-A0C1-0B0D-92B0-DF7B7008568D}"/>
          </ac:spMkLst>
        </pc:spChg>
        <pc:spChg chg="mod">
          <ac:chgData name="John Baffes" userId="ccd5f0f9-9a52-4997-9915-01e456deac35" providerId="ADAL" clId="{217F6F83-18FA-4D6C-893C-F98E855456DF}" dt="2024-07-20T14:41:49.525" v="7325" actId="21"/>
          <ac:spMkLst>
            <pc:docMk/>
            <pc:sldMk cId="3079461492" sldId="2141411787"/>
            <ac:spMk id="4" creationId="{7DAE089D-F032-4190-A274-DDF50BD44C1B}"/>
          </ac:spMkLst>
        </pc:spChg>
        <pc:spChg chg="add mod">
          <ac:chgData name="John Baffes" userId="ccd5f0f9-9a52-4997-9915-01e456deac35" providerId="ADAL" clId="{217F6F83-18FA-4D6C-893C-F98E855456DF}" dt="2024-07-20T02:10:29.295" v="4148"/>
          <ac:spMkLst>
            <pc:docMk/>
            <pc:sldMk cId="3079461492" sldId="2141411787"/>
            <ac:spMk id="6" creationId="{4360329F-78A7-D629-1A03-76EA6BA52FEF}"/>
          </ac:spMkLst>
        </pc:spChg>
        <pc:spChg chg="del">
          <ac:chgData name="John Baffes" userId="ccd5f0f9-9a52-4997-9915-01e456deac35" providerId="ADAL" clId="{217F6F83-18FA-4D6C-893C-F98E855456DF}" dt="2024-07-17T21:27:12.088" v="423" actId="478"/>
          <ac:spMkLst>
            <pc:docMk/>
            <pc:sldMk cId="3079461492" sldId="2141411787"/>
            <ac:spMk id="6" creationId="{B0C5EB4F-BFC1-E058-7576-605243274B79}"/>
          </ac:spMkLst>
        </pc:spChg>
        <pc:graphicFrameChg chg="add del mod">
          <ac:chgData name="John Baffes" userId="ccd5f0f9-9a52-4997-9915-01e456deac35" providerId="ADAL" clId="{217F6F83-18FA-4D6C-893C-F98E855456DF}" dt="2024-07-22T21:30:11.065" v="10020"/>
          <ac:graphicFrameMkLst>
            <pc:docMk/>
            <pc:sldMk cId="3079461492" sldId="2141411787"/>
            <ac:graphicFrameMk id="2" creationId="{4927B531-D3CC-4013-4C4A-EC1B5227A74E}"/>
          </ac:graphicFrameMkLst>
        </pc:graphicFrameChg>
      </pc:sldChg>
      <pc:sldChg chg="del">
        <pc:chgData name="John Baffes" userId="ccd5f0f9-9a52-4997-9915-01e456deac35" providerId="ADAL" clId="{217F6F83-18FA-4D6C-893C-F98E855456DF}" dt="2024-07-15T21:13:34.368" v="298" actId="47"/>
        <pc:sldMkLst>
          <pc:docMk/>
          <pc:sldMk cId="4061275899" sldId="2141411789"/>
        </pc:sldMkLst>
      </pc:sldChg>
      <pc:sldChg chg="modSp add del mod">
        <pc:chgData name="John Baffes" userId="ccd5f0f9-9a52-4997-9915-01e456deac35" providerId="ADAL" clId="{217F6F83-18FA-4D6C-893C-F98E855456DF}" dt="2024-07-26T12:30:48.893" v="12692" actId="47"/>
        <pc:sldMkLst>
          <pc:docMk/>
          <pc:sldMk cId="2267215248" sldId="2141411790"/>
        </pc:sldMkLst>
        <pc:spChg chg="mod">
          <ac:chgData name="John Baffes" userId="ccd5f0f9-9a52-4997-9915-01e456deac35" providerId="ADAL" clId="{217F6F83-18FA-4D6C-893C-F98E855456DF}" dt="2024-07-22T20:01:23.990" v="9963" actId="207"/>
          <ac:spMkLst>
            <pc:docMk/>
            <pc:sldMk cId="2267215248" sldId="2141411790"/>
            <ac:spMk id="2" creationId="{34DD5603-8ED5-9FCE-9F0B-A652625EB9ED}"/>
          </ac:spMkLst>
        </pc:spChg>
        <pc:spChg chg="mod">
          <ac:chgData name="John Baffes" userId="ccd5f0f9-9a52-4997-9915-01e456deac35" providerId="ADAL" clId="{217F6F83-18FA-4D6C-893C-F98E855456DF}" dt="2024-07-22T20:01:27.649" v="9964" actId="108"/>
          <ac:spMkLst>
            <pc:docMk/>
            <pc:sldMk cId="2267215248" sldId="2141411790"/>
            <ac:spMk id="3" creationId="{4420AF9A-B126-AF87-6A37-791038A4EE50}"/>
          </ac:spMkLst>
        </pc:spChg>
        <pc:spChg chg="mod">
          <ac:chgData name="John Baffes" userId="ccd5f0f9-9a52-4997-9915-01e456deac35" providerId="ADAL" clId="{217F6F83-18FA-4D6C-893C-F98E855456DF}" dt="2024-07-22T15:37:51.052" v="9869" actId="6549"/>
          <ac:spMkLst>
            <pc:docMk/>
            <pc:sldMk cId="2267215248" sldId="2141411790"/>
            <ac:spMk id="8" creationId="{EC7E6B64-DB0A-D824-66CC-1D51144E1C23}"/>
          </ac:spMkLst>
        </pc:spChg>
        <pc:spChg chg="mod">
          <ac:chgData name="John Baffes" userId="ccd5f0f9-9a52-4997-9915-01e456deac35" providerId="ADAL" clId="{217F6F83-18FA-4D6C-893C-F98E855456DF}" dt="2024-07-22T12:36:19.536" v="9020" actId="14100"/>
          <ac:spMkLst>
            <pc:docMk/>
            <pc:sldMk cId="2267215248" sldId="2141411790"/>
            <ac:spMk id="9" creationId="{3CD5923C-A2EF-FB5F-5F61-8AACC5AAB34C}"/>
          </ac:spMkLst>
        </pc:spChg>
        <pc:graphicFrameChg chg="mod">
          <ac:chgData name="John Baffes" userId="ccd5f0f9-9a52-4997-9915-01e456deac35" providerId="ADAL" clId="{217F6F83-18FA-4D6C-893C-F98E855456DF}" dt="2024-07-21T22:00:15.091" v="8605" actId="692"/>
          <ac:graphicFrameMkLst>
            <pc:docMk/>
            <pc:sldMk cId="2267215248" sldId="2141411790"/>
            <ac:graphicFrameMk id="11" creationId="{A95D69C1-A81D-E9E2-EE31-22D244B7C61B}"/>
          </ac:graphicFrameMkLst>
        </pc:graphicFrameChg>
        <pc:graphicFrameChg chg="mod">
          <ac:chgData name="John Baffes" userId="ccd5f0f9-9a52-4997-9915-01e456deac35" providerId="ADAL" clId="{217F6F83-18FA-4D6C-893C-F98E855456DF}" dt="2024-07-20T23:54:46.380" v="7907" actId="255"/>
          <ac:graphicFrameMkLst>
            <pc:docMk/>
            <pc:sldMk cId="2267215248" sldId="2141411790"/>
            <ac:graphicFrameMk id="17" creationId="{E1507021-9A84-3406-4875-EEB62BAD54BF}"/>
          </ac:graphicFrameMkLst>
        </pc:graphicFrameChg>
      </pc:sldChg>
      <pc:sldChg chg="modSp add del mod">
        <pc:chgData name="John Baffes" userId="ccd5f0f9-9a52-4997-9915-01e456deac35" providerId="ADAL" clId="{217F6F83-18FA-4D6C-893C-F98E855456DF}" dt="2024-07-20T00:38:49.794" v="3876" actId="47"/>
        <pc:sldMkLst>
          <pc:docMk/>
          <pc:sldMk cId="2674421523" sldId="2141411791"/>
        </pc:sldMkLst>
        <pc:spChg chg="mod">
          <ac:chgData name="John Baffes" userId="ccd5f0f9-9a52-4997-9915-01e456deac35" providerId="ADAL" clId="{217F6F83-18FA-4D6C-893C-F98E855456DF}" dt="2024-07-17T21:49:08.723" v="977" actId="20577"/>
          <ac:spMkLst>
            <pc:docMk/>
            <pc:sldMk cId="2674421523" sldId="2141411791"/>
            <ac:spMk id="3" creationId="{CDDF20DC-C72F-461F-9955-0824275C394D}"/>
          </ac:spMkLst>
        </pc:spChg>
      </pc:sldChg>
      <pc:sldChg chg="modSp add del mod">
        <pc:chgData name="John Baffes" userId="ccd5f0f9-9a52-4997-9915-01e456deac35" providerId="ADAL" clId="{217F6F83-18FA-4D6C-893C-F98E855456DF}" dt="2024-07-20T00:39:23.987" v="3882" actId="47"/>
        <pc:sldMkLst>
          <pc:docMk/>
          <pc:sldMk cId="772931326" sldId="2141411792"/>
        </pc:sldMkLst>
        <pc:spChg chg="mod">
          <ac:chgData name="John Baffes" userId="ccd5f0f9-9a52-4997-9915-01e456deac35" providerId="ADAL" clId="{217F6F83-18FA-4D6C-893C-F98E855456DF}" dt="2024-07-17T21:49:28.418" v="995" actId="20577"/>
          <ac:spMkLst>
            <pc:docMk/>
            <pc:sldMk cId="772931326" sldId="2141411792"/>
            <ac:spMk id="3" creationId="{CDDF20DC-C72F-461F-9955-0824275C394D}"/>
          </ac:spMkLst>
        </pc:spChg>
      </pc:sldChg>
      <pc:sldChg chg="del">
        <pc:chgData name="John Baffes" userId="ccd5f0f9-9a52-4997-9915-01e456deac35" providerId="ADAL" clId="{217F6F83-18FA-4D6C-893C-F98E855456DF}" dt="2024-07-15T21:13:41.363" v="300" actId="47"/>
        <pc:sldMkLst>
          <pc:docMk/>
          <pc:sldMk cId="2722503360" sldId="2141411792"/>
        </pc:sldMkLst>
      </pc:sldChg>
      <pc:sldChg chg="modSp add del mod">
        <pc:chgData name="John Baffes" userId="ccd5f0f9-9a52-4997-9915-01e456deac35" providerId="ADAL" clId="{217F6F83-18FA-4D6C-893C-F98E855456DF}" dt="2024-07-20T00:39:06.711" v="3879" actId="47"/>
        <pc:sldMkLst>
          <pc:docMk/>
          <pc:sldMk cId="3257250927" sldId="2141411793"/>
        </pc:sldMkLst>
        <pc:spChg chg="mod">
          <ac:chgData name="John Baffes" userId="ccd5f0f9-9a52-4997-9915-01e456deac35" providerId="ADAL" clId="{217F6F83-18FA-4D6C-893C-F98E855456DF}" dt="2024-07-19T22:45:08.341" v="3586" actId="20577"/>
          <ac:spMkLst>
            <pc:docMk/>
            <pc:sldMk cId="3257250927" sldId="2141411793"/>
            <ac:spMk id="3" creationId="{CDDF20DC-C72F-461F-9955-0824275C394D}"/>
          </ac:spMkLst>
        </pc:spChg>
      </pc:sldChg>
      <pc:sldChg chg="addSp delSp modSp new del mod">
        <pc:chgData name="John Baffes" userId="ccd5f0f9-9a52-4997-9915-01e456deac35" providerId="ADAL" clId="{217F6F83-18FA-4D6C-893C-F98E855456DF}" dt="2024-07-20T03:27:40.341" v="6091" actId="47"/>
        <pc:sldMkLst>
          <pc:docMk/>
          <pc:sldMk cId="3182899370" sldId="2141411794"/>
        </pc:sldMkLst>
        <pc:spChg chg="del mod">
          <ac:chgData name="John Baffes" userId="ccd5f0f9-9a52-4997-9915-01e456deac35" providerId="ADAL" clId="{217F6F83-18FA-4D6C-893C-F98E855456DF}" dt="2024-07-18T18:40:48.310" v="1116" actId="478"/>
          <ac:spMkLst>
            <pc:docMk/>
            <pc:sldMk cId="3182899370" sldId="2141411794"/>
            <ac:spMk id="2" creationId="{6E8AE8BA-8D9A-7AE4-F179-79CAF13719BC}"/>
          </ac:spMkLst>
        </pc:spChg>
        <pc:spChg chg="mod">
          <ac:chgData name="John Baffes" userId="ccd5f0f9-9a52-4997-9915-01e456deac35" providerId="ADAL" clId="{217F6F83-18FA-4D6C-893C-F98E855456DF}" dt="2024-07-18T18:58:39.685" v="1415" actId="115"/>
          <ac:spMkLst>
            <pc:docMk/>
            <pc:sldMk cId="3182899370" sldId="2141411794"/>
            <ac:spMk id="3" creationId="{CE798AC6-785E-33B0-1655-4F5A05AE03B5}"/>
          </ac:spMkLst>
        </pc:spChg>
        <pc:spChg chg="add del mod">
          <ac:chgData name="John Baffes" userId="ccd5f0f9-9a52-4997-9915-01e456deac35" providerId="ADAL" clId="{217F6F83-18FA-4D6C-893C-F98E855456DF}" dt="2024-07-18T18:40:53.236" v="1117" actId="478"/>
          <ac:spMkLst>
            <pc:docMk/>
            <pc:sldMk cId="3182899370" sldId="2141411794"/>
            <ac:spMk id="5" creationId="{87FE8319-D544-DAB7-90F4-0F056A050B3E}"/>
          </ac:spMkLst>
        </pc:spChg>
        <pc:spChg chg="add mod">
          <ac:chgData name="John Baffes" userId="ccd5f0f9-9a52-4997-9915-01e456deac35" providerId="ADAL" clId="{217F6F83-18FA-4D6C-893C-F98E855456DF}" dt="2024-07-18T19:02:51.345" v="1438" actId="6549"/>
          <ac:spMkLst>
            <pc:docMk/>
            <pc:sldMk cId="3182899370" sldId="2141411794"/>
            <ac:spMk id="6" creationId="{47EA043C-DB11-B7F4-061F-7C8CD40F81AA}"/>
          </ac:spMkLst>
        </pc:spChg>
      </pc:sldChg>
      <pc:sldChg chg="del">
        <pc:chgData name="John Baffes" userId="ccd5f0f9-9a52-4997-9915-01e456deac35" providerId="ADAL" clId="{217F6F83-18FA-4D6C-893C-F98E855456DF}" dt="2024-07-15T18:23:17.699" v="247" actId="47"/>
        <pc:sldMkLst>
          <pc:docMk/>
          <pc:sldMk cId="3462303683" sldId="2141411794"/>
        </pc:sldMkLst>
      </pc:sldChg>
      <pc:sldChg chg="del">
        <pc:chgData name="John Baffes" userId="ccd5f0f9-9a52-4997-9915-01e456deac35" providerId="ADAL" clId="{217F6F83-18FA-4D6C-893C-F98E855456DF}" dt="2024-07-15T21:13:38.645" v="299" actId="47"/>
        <pc:sldMkLst>
          <pc:docMk/>
          <pc:sldMk cId="1061115041" sldId="2141411795"/>
        </pc:sldMkLst>
      </pc:sldChg>
      <pc:sldChg chg="addSp delSp modSp add mod">
        <pc:chgData name="John Baffes" userId="ccd5f0f9-9a52-4997-9915-01e456deac35" providerId="ADAL" clId="{217F6F83-18FA-4D6C-893C-F98E855456DF}" dt="2024-07-26T12:49:54.380" v="12850" actId="20577"/>
        <pc:sldMkLst>
          <pc:docMk/>
          <pc:sldMk cId="1852284824" sldId="2141411795"/>
        </pc:sldMkLst>
        <pc:spChg chg="mod">
          <ac:chgData name="John Baffes" userId="ccd5f0f9-9a52-4997-9915-01e456deac35" providerId="ADAL" clId="{217F6F83-18FA-4D6C-893C-F98E855456DF}" dt="2024-07-26T12:49:54.380" v="12850" actId="20577"/>
          <ac:spMkLst>
            <pc:docMk/>
            <pc:sldMk cId="1852284824" sldId="2141411795"/>
            <ac:spMk id="3" creationId="{40B43CF8-A0C1-0B0D-92B0-DF7B7008568D}"/>
          </ac:spMkLst>
        </pc:spChg>
        <pc:spChg chg="mod">
          <ac:chgData name="John Baffes" userId="ccd5f0f9-9a52-4997-9915-01e456deac35" providerId="ADAL" clId="{217F6F83-18FA-4D6C-893C-F98E855456DF}" dt="2024-07-25T16:44:15.758" v="11707" actId="6549"/>
          <ac:spMkLst>
            <pc:docMk/>
            <pc:sldMk cId="1852284824" sldId="2141411795"/>
            <ac:spMk id="4" creationId="{7DAE089D-F032-4190-A274-DDF50BD44C1B}"/>
          </ac:spMkLst>
        </pc:spChg>
        <pc:graphicFrameChg chg="mod">
          <ac:chgData name="John Baffes" userId="ccd5f0f9-9a52-4997-9915-01e456deac35" providerId="ADAL" clId="{217F6F83-18FA-4D6C-893C-F98E855456DF}" dt="2024-07-23T13:53:44.849" v="10082"/>
          <ac:graphicFrameMkLst>
            <pc:docMk/>
            <pc:sldMk cId="1852284824" sldId="2141411795"/>
            <ac:graphicFrameMk id="2" creationId="{4927B531-D3CC-4013-4C4A-EC1B5227A74E}"/>
          </ac:graphicFrameMkLst>
        </pc:graphicFrameChg>
        <pc:graphicFrameChg chg="add del mod">
          <ac:chgData name="John Baffes" userId="ccd5f0f9-9a52-4997-9915-01e456deac35" providerId="ADAL" clId="{217F6F83-18FA-4D6C-893C-F98E855456DF}" dt="2024-07-18T21:20:39.223" v="1522"/>
          <ac:graphicFrameMkLst>
            <pc:docMk/>
            <pc:sldMk cId="1852284824" sldId="2141411795"/>
            <ac:graphicFrameMk id="6" creationId="{4948AD96-BB68-E51E-DCB1-0755642FAD5D}"/>
          </ac:graphicFrameMkLst>
        </pc:graphicFrameChg>
        <pc:cxnChg chg="add del mod">
          <ac:chgData name="John Baffes" userId="ccd5f0f9-9a52-4997-9915-01e456deac35" providerId="ADAL" clId="{217F6F83-18FA-4D6C-893C-F98E855456DF}" dt="2024-07-25T16:46:48.836" v="11783" actId="478"/>
          <ac:cxnSpMkLst>
            <pc:docMk/>
            <pc:sldMk cId="1852284824" sldId="2141411795"/>
            <ac:cxnSpMk id="6" creationId="{A0BFC8DD-0BD2-DEBE-9E2C-0849F71EF48E}"/>
          </ac:cxnSpMkLst>
        </pc:cxnChg>
        <pc:cxnChg chg="del">
          <ac:chgData name="John Baffes" userId="ccd5f0f9-9a52-4997-9915-01e456deac35" providerId="ADAL" clId="{217F6F83-18FA-4D6C-893C-F98E855456DF}" dt="2024-07-18T21:17:43.250" v="1449" actId="478"/>
          <ac:cxnSpMkLst>
            <pc:docMk/>
            <pc:sldMk cId="1852284824" sldId="2141411795"/>
            <ac:cxnSpMk id="7" creationId="{C29D6440-936A-5156-6EDB-B19473252E92}"/>
          </ac:cxnSpMkLst>
        </pc:cxnChg>
        <pc:cxnChg chg="del">
          <ac:chgData name="John Baffes" userId="ccd5f0f9-9a52-4997-9915-01e456deac35" providerId="ADAL" clId="{217F6F83-18FA-4D6C-893C-F98E855456DF}" dt="2024-07-18T21:17:46.089" v="1450" actId="478"/>
          <ac:cxnSpMkLst>
            <pc:docMk/>
            <pc:sldMk cId="1852284824" sldId="2141411795"/>
            <ac:cxnSpMk id="8" creationId="{40BE91BA-078F-F090-71D3-72C80C4B61B8}"/>
          </ac:cxnSpMkLst>
        </pc:cxnChg>
        <pc:cxnChg chg="add del mod">
          <ac:chgData name="John Baffes" userId="ccd5f0f9-9a52-4997-9915-01e456deac35" providerId="ADAL" clId="{217F6F83-18FA-4D6C-893C-F98E855456DF}" dt="2024-07-25T16:46:50.940" v="11784" actId="478"/>
          <ac:cxnSpMkLst>
            <pc:docMk/>
            <pc:sldMk cId="1852284824" sldId="2141411795"/>
            <ac:cxnSpMk id="9" creationId="{BF6638EB-2121-B341-2ED6-675FE0062757}"/>
          </ac:cxnSpMkLst>
        </pc:cxnChg>
        <pc:cxnChg chg="del">
          <ac:chgData name="John Baffes" userId="ccd5f0f9-9a52-4997-9915-01e456deac35" providerId="ADAL" clId="{217F6F83-18FA-4D6C-893C-F98E855456DF}" dt="2024-07-18T21:18:20.745" v="1451" actId="478"/>
          <ac:cxnSpMkLst>
            <pc:docMk/>
            <pc:sldMk cId="1852284824" sldId="2141411795"/>
            <ac:cxnSpMk id="10" creationId="{A988941E-7C08-A281-BAD8-4A7664620F97}"/>
          </ac:cxnSpMkLst>
        </pc:cxnChg>
        <pc:cxnChg chg="add del mod">
          <ac:chgData name="John Baffes" userId="ccd5f0f9-9a52-4997-9915-01e456deac35" providerId="ADAL" clId="{217F6F83-18FA-4D6C-893C-F98E855456DF}" dt="2024-07-25T16:46:53.629" v="11785" actId="478"/>
          <ac:cxnSpMkLst>
            <pc:docMk/>
            <pc:sldMk cId="1852284824" sldId="2141411795"/>
            <ac:cxnSpMk id="11" creationId="{3A22A6FB-4F45-D940-6ED3-00B1A621656A}"/>
          </ac:cxnSpMkLst>
        </pc:cxnChg>
      </pc:sldChg>
      <pc:sldChg chg="addSp delSp modSp add del mod">
        <pc:chgData name="John Baffes" userId="ccd5f0f9-9a52-4997-9915-01e456deac35" providerId="ADAL" clId="{217F6F83-18FA-4D6C-893C-F98E855456DF}" dt="2024-07-20T23:50:47.374" v="7868" actId="47"/>
        <pc:sldMkLst>
          <pc:docMk/>
          <pc:sldMk cId="1948367352" sldId="2141411796"/>
        </pc:sldMkLst>
        <pc:spChg chg="mod">
          <ac:chgData name="John Baffes" userId="ccd5f0f9-9a52-4997-9915-01e456deac35" providerId="ADAL" clId="{217F6F83-18FA-4D6C-893C-F98E855456DF}" dt="2024-07-19T22:03:11.812" v="3230" actId="20577"/>
          <ac:spMkLst>
            <pc:docMk/>
            <pc:sldMk cId="1948367352" sldId="2141411796"/>
            <ac:spMk id="3" creationId="{40B43CF8-A0C1-0B0D-92B0-DF7B7008568D}"/>
          </ac:spMkLst>
        </pc:spChg>
        <pc:spChg chg="mod">
          <ac:chgData name="John Baffes" userId="ccd5f0f9-9a52-4997-9915-01e456deac35" providerId="ADAL" clId="{217F6F83-18FA-4D6C-893C-F98E855456DF}" dt="2024-07-20T21:41:16.959" v="7712" actId="20577"/>
          <ac:spMkLst>
            <pc:docMk/>
            <pc:sldMk cId="1948367352" sldId="2141411796"/>
            <ac:spMk id="4" creationId="{7DAE089D-F032-4190-A274-DDF50BD44C1B}"/>
          </ac:spMkLst>
        </pc:spChg>
        <pc:spChg chg="add mod">
          <ac:chgData name="John Baffes" userId="ccd5f0f9-9a52-4997-9915-01e456deac35" providerId="ADAL" clId="{217F6F83-18FA-4D6C-893C-F98E855456DF}" dt="2024-07-20T12:39:24.981" v="6453" actId="1076"/>
          <ac:spMkLst>
            <pc:docMk/>
            <pc:sldMk cId="1948367352" sldId="2141411796"/>
            <ac:spMk id="6" creationId="{59FFED24-74E8-824D-665C-564707F03702}"/>
          </ac:spMkLst>
        </pc:spChg>
        <pc:spChg chg="add mod">
          <ac:chgData name="John Baffes" userId="ccd5f0f9-9a52-4997-9915-01e456deac35" providerId="ADAL" clId="{217F6F83-18FA-4D6C-893C-F98E855456DF}" dt="2024-07-20T12:39:06.551" v="6450" actId="1076"/>
          <ac:spMkLst>
            <pc:docMk/>
            <pc:sldMk cId="1948367352" sldId="2141411796"/>
            <ac:spMk id="9" creationId="{28D4ACDC-71BC-5020-C952-5F6ABF64FD7D}"/>
          </ac:spMkLst>
        </pc:spChg>
        <pc:spChg chg="add mod">
          <ac:chgData name="John Baffes" userId="ccd5f0f9-9a52-4997-9915-01e456deac35" providerId="ADAL" clId="{217F6F83-18FA-4D6C-893C-F98E855456DF}" dt="2024-07-20T12:39:27.537" v="6454" actId="1076"/>
          <ac:spMkLst>
            <pc:docMk/>
            <pc:sldMk cId="1948367352" sldId="2141411796"/>
            <ac:spMk id="10" creationId="{BC75843D-2214-E022-C284-09AB2D326BFA}"/>
          </ac:spMkLst>
        </pc:spChg>
        <pc:spChg chg="add del">
          <ac:chgData name="John Baffes" userId="ccd5f0f9-9a52-4997-9915-01e456deac35" providerId="ADAL" clId="{217F6F83-18FA-4D6C-893C-F98E855456DF}" dt="2024-07-19T22:27:10.405" v="3290" actId="22"/>
          <ac:spMkLst>
            <pc:docMk/>
            <pc:sldMk cId="1948367352" sldId="2141411796"/>
            <ac:spMk id="12" creationId="{D89DD288-BD82-92B8-CF74-41557404E755}"/>
          </ac:spMkLst>
        </pc:spChg>
        <pc:graphicFrameChg chg="mod">
          <ac:chgData name="John Baffes" userId="ccd5f0f9-9a52-4997-9915-01e456deac35" providerId="ADAL" clId="{217F6F83-18FA-4D6C-893C-F98E855456DF}" dt="2024-07-20T12:39:19.082" v="6452" actId="1076"/>
          <ac:graphicFrameMkLst>
            <pc:docMk/>
            <pc:sldMk cId="1948367352" sldId="2141411796"/>
            <ac:graphicFrameMk id="2" creationId="{4927B531-D3CC-4013-4C4A-EC1B5227A74E}"/>
          </ac:graphicFrameMkLst>
        </pc:graphicFrameChg>
        <pc:graphicFrameChg chg="add mod">
          <ac:chgData name="John Baffes" userId="ccd5f0f9-9a52-4997-9915-01e456deac35" providerId="ADAL" clId="{217F6F83-18FA-4D6C-893C-F98E855456DF}" dt="2024-07-20T12:39:11.156" v="6451" actId="1076"/>
          <ac:graphicFrameMkLst>
            <pc:docMk/>
            <pc:sldMk cId="1948367352" sldId="2141411796"/>
            <ac:graphicFrameMk id="7" creationId="{2C81B985-F3C5-67D4-C7C7-5213C68689F5}"/>
          </ac:graphicFrameMkLst>
        </pc:graphicFrameChg>
        <pc:graphicFrameChg chg="add mod">
          <ac:chgData name="John Baffes" userId="ccd5f0f9-9a52-4997-9915-01e456deac35" providerId="ADAL" clId="{217F6F83-18FA-4D6C-893C-F98E855456DF}" dt="2024-07-20T12:27:50.122" v="6300" actId="255"/>
          <ac:graphicFrameMkLst>
            <pc:docMk/>
            <pc:sldMk cId="1948367352" sldId="2141411796"/>
            <ac:graphicFrameMk id="8" creationId="{FFFC881D-32F1-A0F2-804F-B93E8BE808D9}"/>
          </ac:graphicFrameMkLst>
        </pc:graphicFrameChg>
      </pc:sldChg>
      <pc:sldChg chg="modSp add del mod">
        <pc:chgData name="John Baffes" userId="ccd5f0f9-9a52-4997-9915-01e456deac35" providerId="ADAL" clId="{217F6F83-18FA-4D6C-893C-F98E855456DF}" dt="2024-07-23T19:07:52.859" v="10254" actId="47"/>
        <pc:sldMkLst>
          <pc:docMk/>
          <pc:sldMk cId="556337659" sldId="2141411797"/>
        </pc:sldMkLst>
        <pc:spChg chg="mod">
          <ac:chgData name="John Baffes" userId="ccd5f0f9-9a52-4997-9915-01e456deac35" providerId="ADAL" clId="{217F6F83-18FA-4D6C-893C-F98E855456DF}" dt="2024-07-21T12:57:21.481" v="8212" actId="20577"/>
          <ac:spMkLst>
            <pc:docMk/>
            <pc:sldMk cId="556337659" sldId="2141411797"/>
            <ac:spMk id="3" creationId="{40B43CF8-A0C1-0B0D-92B0-DF7B7008568D}"/>
          </ac:spMkLst>
        </pc:spChg>
        <pc:spChg chg="mod">
          <ac:chgData name="John Baffes" userId="ccd5f0f9-9a52-4997-9915-01e456deac35" providerId="ADAL" clId="{217F6F83-18FA-4D6C-893C-F98E855456DF}" dt="2024-07-20T23:53:27.890" v="7895" actId="20577"/>
          <ac:spMkLst>
            <pc:docMk/>
            <pc:sldMk cId="556337659" sldId="2141411797"/>
            <ac:spMk id="4" creationId="{7DAE089D-F032-4190-A274-DDF50BD44C1B}"/>
          </ac:spMkLst>
        </pc:spChg>
        <pc:spChg chg="mod">
          <ac:chgData name="John Baffes" userId="ccd5f0f9-9a52-4997-9915-01e456deac35" providerId="ADAL" clId="{217F6F83-18FA-4D6C-893C-F98E855456DF}" dt="2024-07-22T20:01:34.621" v="9966" actId="108"/>
          <ac:spMkLst>
            <pc:docMk/>
            <pc:sldMk cId="556337659" sldId="2141411797"/>
            <ac:spMk id="6" creationId="{59FFED24-74E8-824D-665C-564707F03702}"/>
          </ac:spMkLst>
        </pc:spChg>
        <pc:spChg chg="mod">
          <ac:chgData name="John Baffes" userId="ccd5f0f9-9a52-4997-9915-01e456deac35" providerId="ADAL" clId="{217F6F83-18FA-4D6C-893C-F98E855456DF}" dt="2024-07-22T20:01:32.565" v="9965" actId="108"/>
          <ac:spMkLst>
            <pc:docMk/>
            <pc:sldMk cId="556337659" sldId="2141411797"/>
            <ac:spMk id="9" creationId="{28D4ACDC-71BC-5020-C952-5F6ABF64FD7D}"/>
          </ac:spMkLst>
        </pc:spChg>
        <pc:spChg chg="mod">
          <ac:chgData name="John Baffes" userId="ccd5f0f9-9a52-4997-9915-01e456deac35" providerId="ADAL" clId="{217F6F83-18FA-4D6C-893C-F98E855456DF}" dt="2024-07-22T20:01:37.027" v="9967" actId="108"/>
          <ac:spMkLst>
            <pc:docMk/>
            <pc:sldMk cId="556337659" sldId="2141411797"/>
            <ac:spMk id="10" creationId="{BC75843D-2214-E022-C284-09AB2D326BFA}"/>
          </ac:spMkLst>
        </pc:spChg>
        <pc:graphicFrameChg chg="mod">
          <ac:chgData name="John Baffes" userId="ccd5f0f9-9a52-4997-9915-01e456deac35" providerId="ADAL" clId="{217F6F83-18FA-4D6C-893C-F98E855456DF}" dt="2024-07-20T23:54:00.384" v="7899"/>
          <ac:graphicFrameMkLst>
            <pc:docMk/>
            <pc:sldMk cId="556337659" sldId="2141411797"/>
            <ac:graphicFrameMk id="2" creationId="{4927B531-D3CC-4013-4C4A-EC1B5227A74E}"/>
          </ac:graphicFrameMkLst>
        </pc:graphicFrameChg>
        <pc:graphicFrameChg chg="mod">
          <ac:chgData name="John Baffes" userId="ccd5f0f9-9a52-4997-9915-01e456deac35" providerId="ADAL" clId="{217F6F83-18FA-4D6C-893C-F98E855456DF}" dt="2024-07-20T23:54:11.775" v="7903"/>
          <ac:graphicFrameMkLst>
            <pc:docMk/>
            <pc:sldMk cId="556337659" sldId="2141411797"/>
            <ac:graphicFrameMk id="7" creationId="{2C81B985-F3C5-67D4-C7C7-5213C68689F5}"/>
          </ac:graphicFrameMkLst>
        </pc:graphicFrameChg>
        <pc:graphicFrameChg chg="mod">
          <ac:chgData name="John Baffes" userId="ccd5f0f9-9a52-4997-9915-01e456deac35" providerId="ADAL" clId="{217F6F83-18FA-4D6C-893C-F98E855456DF}" dt="2024-07-20T23:53:51.878" v="7897"/>
          <ac:graphicFrameMkLst>
            <pc:docMk/>
            <pc:sldMk cId="556337659" sldId="2141411797"/>
            <ac:graphicFrameMk id="8" creationId="{FFFC881D-32F1-A0F2-804F-B93E8BE808D9}"/>
          </ac:graphicFrameMkLst>
        </pc:graphicFrameChg>
      </pc:sldChg>
      <pc:sldChg chg="modSp add del mod">
        <pc:chgData name="John Baffes" userId="ccd5f0f9-9a52-4997-9915-01e456deac35" providerId="ADAL" clId="{217F6F83-18FA-4D6C-893C-F98E855456DF}" dt="2024-07-23T19:07:53.767" v="10255" actId="47"/>
        <pc:sldMkLst>
          <pc:docMk/>
          <pc:sldMk cId="2499453426" sldId="2141411798"/>
        </pc:sldMkLst>
        <pc:spChg chg="mod">
          <ac:chgData name="John Baffes" userId="ccd5f0f9-9a52-4997-9915-01e456deac35" providerId="ADAL" clId="{217F6F83-18FA-4D6C-893C-F98E855456DF}" dt="2024-07-20T19:21:09.117" v="7664" actId="20577"/>
          <ac:spMkLst>
            <pc:docMk/>
            <pc:sldMk cId="2499453426" sldId="2141411798"/>
            <ac:spMk id="3" creationId="{40B43CF8-A0C1-0B0D-92B0-DF7B7008568D}"/>
          </ac:spMkLst>
        </pc:spChg>
        <pc:spChg chg="mod">
          <ac:chgData name="John Baffes" userId="ccd5f0f9-9a52-4997-9915-01e456deac35" providerId="ADAL" clId="{217F6F83-18FA-4D6C-893C-F98E855456DF}" dt="2024-07-21T22:09:00.540" v="8742" actId="20577"/>
          <ac:spMkLst>
            <pc:docMk/>
            <pc:sldMk cId="2499453426" sldId="2141411798"/>
            <ac:spMk id="4" creationId="{7DAE089D-F032-4190-A274-DDF50BD44C1B}"/>
          </ac:spMkLst>
        </pc:spChg>
        <pc:spChg chg="mod">
          <ac:chgData name="John Baffes" userId="ccd5f0f9-9a52-4997-9915-01e456deac35" providerId="ADAL" clId="{217F6F83-18FA-4D6C-893C-F98E855456DF}" dt="2024-07-22T20:01:54.226" v="9969" actId="108"/>
          <ac:spMkLst>
            <pc:docMk/>
            <pc:sldMk cId="2499453426" sldId="2141411798"/>
            <ac:spMk id="6" creationId="{59FFED24-74E8-824D-665C-564707F03702}"/>
          </ac:spMkLst>
        </pc:spChg>
        <pc:spChg chg="mod">
          <ac:chgData name="John Baffes" userId="ccd5f0f9-9a52-4997-9915-01e456deac35" providerId="ADAL" clId="{217F6F83-18FA-4D6C-893C-F98E855456DF}" dt="2024-07-22T20:03:42.728" v="9980" actId="368"/>
          <ac:spMkLst>
            <pc:docMk/>
            <pc:sldMk cId="2499453426" sldId="2141411798"/>
            <ac:spMk id="9" creationId="{28D4ACDC-71BC-5020-C952-5F6ABF64FD7D}"/>
          </ac:spMkLst>
        </pc:spChg>
        <pc:spChg chg="mod">
          <ac:chgData name="John Baffes" userId="ccd5f0f9-9a52-4997-9915-01e456deac35" providerId="ADAL" clId="{217F6F83-18FA-4D6C-893C-F98E855456DF}" dt="2024-07-22T20:01:56.158" v="9970" actId="108"/>
          <ac:spMkLst>
            <pc:docMk/>
            <pc:sldMk cId="2499453426" sldId="2141411798"/>
            <ac:spMk id="10" creationId="{BC75843D-2214-E022-C284-09AB2D326BFA}"/>
          </ac:spMkLst>
        </pc:spChg>
        <pc:graphicFrameChg chg="mod">
          <ac:chgData name="John Baffes" userId="ccd5f0f9-9a52-4997-9915-01e456deac35" providerId="ADAL" clId="{217F6F83-18FA-4D6C-893C-F98E855456DF}" dt="2024-07-20T14:33:08.573" v="7146" actId="255"/>
          <ac:graphicFrameMkLst>
            <pc:docMk/>
            <pc:sldMk cId="2499453426" sldId="2141411798"/>
            <ac:graphicFrameMk id="2" creationId="{4927B531-D3CC-4013-4C4A-EC1B5227A74E}"/>
          </ac:graphicFrameMkLst>
        </pc:graphicFrameChg>
        <pc:graphicFrameChg chg="mod">
          <ac:chgData name="John Baffes" userId="ccd5f0f9-9a52-4997-9915-01e456deac35" providerId="ADAL" clId="{217F6F83-18FA-4D6C-893C-F98E855456DF}" dt="2024-07-20T14:44:23.940" v="7446"/>
          <ac:graphicFrameMkLst>
            <pc:docMk/>
            <pc:sldMk cId="2499453426" sldId="2141411798"/>
            <ac:graphicFrameMk id="7" creationId="{2C81B985-F3C5-67D4-C7C7-5213C68689F5}"/>
          </ac:graphicFrameMkLst>
        </pc:graphicFrameChg>
        <pc:graphicFrameChg chg="mod">
          <ac:chgData name="John Baffes" userId="ccd5f0f9-9a52-4997-9915-01e456deac35" providerId="ADAL" clId="{217F6F83-18FA-4D6C-893C-F98E855456DF}" dt="2024-07-20T14:33:12.626" v="7147" actId="255"/>
          <ac:graphicFrameMkLst>
            <pc:docMk/>
            <pc:sldMk cId="2499453426" sldId="2141411798"/>
            <ac:graphicFrameMk id="8" creationId="{FFFC881D-32F1-A0F2-804F-B93E8BE808D9}"/>
          </ac:graphicFrameMkLst>
        </pc:graphicFrameChg>
      </pc:sldChg>
      <pc:sldChg chg="modSp add mod">
        <pc:chgData name="John Baffes" userId="ccd5f0f9-9a52-4997-9915-01e456deac35" providerId="ADAL" clId="{217F6F83-18FA-4D6C-893C-F98E855456DF}" dt="2024-07-21T14:00:56.145" v="8286" actId="108"/>
        <pc:sldMkLst>
          <pc:docMk/>
          <pc:sldMk cId="3076184119" sldId="2141411799"/>
        </pc:sldMkLst>
        <pc:spChg chg="mod">
          <ac:chgData name="John Baffes" userId="ccd5f0f9-9a52-4997-9915-01e456deac35" providerId="ADAL" clId="{217F6F83-18FA-4D6C-893C-F98E855456DF}" dt="2024-07-21T14:00:56.145" v="8286" actId="108"/>
          <ac:spMkLst>
            <pc:docMk/>
            <pc:sldMk cId="3076184119" sldId="2141411799"/>
            <ac:spMk id="3" creationId="{CDDF20DC-C72F-461F-9955-0824275C394D}"/>
          </ac:spMkLst>
        </pc:spChg>
      </pc:sldChg>
      <pc:sldChg chg="modSp add mod">
        <pc:chgData name="John Baffes" userId="ccd5f0f9-9a52-4997-9915-01e456deac35" providerId="ADAL" clId="{217F6F83-18FA-4D6C-893C-F98E855456DF}" dt="2024-07-21T14:00:47.354" v="8284" actId="108"/>
        <pc:sldMkLst>
          <pc:docMk/>
          <pc:sldMk cId="274703680" sldId="2141411800"/>
        </pc:sldMkLst>
        <pc:spChg chg="mod">
          <ac:chgData name="John Baffes" userId="ccd5f0f9-9a52-4997-9915-01e456deac35" providerId="ADAL" clId="{217F6F83-18FA-4D6C-893C-F98E855456DF}" dt="2024-07-21T14:00:47.354" v="8284" actId="108"/>
          <ac:spMkLst>
            <pc:docMk/>
            <pc:sldMk cId="274703680" sldId="2141411800"/>
            <ac:spMk id="3" creationId="{CDDF20DC-C72F-461F-9955-0824275C394D}"/>
          </ac:spMkLst>
        </pc:spChg>
      </pc:sldChg>
      <pc:sldChg chg="modSp add mod">
        <pc:chgData name="John Baffes" userId="ccd5f0f9-9a52-4997-9915-01e456deac35" providerId="ADAL" clId="{217F6F83-18FA-4D6C-893C-F98E855456DF}" dt="2024-07-21T14:00:36.624" v="8282"/>
        <pc:sldMkLst>
          <pc:docMk/>
          <pc:sldMk cId="3914928409" sldId="2141411801"/>
        </pc:sldMkLst>
        <pc:spChg chg="mod">
          <ac:chgData name="John Baffes" userId="ccd5f0f9-9a52-4997-9915-01e456deac35" providerId="ADAL" clId="{217F6F83-18FA-4D6C-893C-F98E855456DF}" dt="2024-07-21T14:00:36.624" v="8282"/>
          <ac:spMkLst>
            <pc:docMk/>
            <pc:sldMk cId="3914928409" sldId="2141411801"/>
            <ac:spMk id="3" creationId="{CDDF20DC-C72F-461F-9955-0824275C394D}"/>
          </ac:spMkLst>
        </pc:spChg>
      </pc:sldChg>
      <pc:sldChg chg="addSp modSp add del mod ord">
        <pc:chgData name="John Baffes" userId="ccd5f0f9-9a52-4997-9915-01e456deac35" providerId="ADAL" clId="{217F6F83-18FA-4D6C-893C-F98E855456DF}" dt="2024-07-23T19:19:48.387" v="10302" actId="47"/>
        <pc:sldMkLst>
          <pc:docMk/>
          <pc:sldMk cId="4173241894" sldId="2141411802"/>
        </pc:sldMkLst>
        <pc:spChg chg="add mod">
          <ac:chgData name="John Baffes" userId="ccd5f0f9-9a52-4997-9915-01e456deac35" providerId="ADAL" clId="{217F6F83-18FA-4D6C-893C-F98E855456DF}" dt="2024-07-22T21:24:39.869" v="10011"/>
          <ac:spMkLst>
            <pc:docMk/>
            <pc:sldMk cId="4173241894" sldId="2141411802"/>
            <ac:spMk id="2" creationId="{855CBEE0-26E9-BD68-AD51-B01530BF1AAF}"/>
          </ac:spMkLst>
        </pc:spChg>
        <pc:spChg chg="mod">
          <ac:chgData name="John Baffes" userId="ccd5f0f9-9a52-4997-9915-01e456deac35" providerId="ADAL" clId="{217F6F83-18FA-4D6C-893C-F98E855456DF}" dt="2024-07-20T02:15:08.483" v="4180" actId="20577"/>
          <ac:spMkLst>
            <pc:docMk/>
            <pc:sldMk cId="4173241894" sldId="2141411802"/>
            <ac:spMk id="3" creationId="{CE798AC6-785E-33B0-1655-4F5A05AE03B5}"/>
          </ac:spMkLst>
        </pc:spChg>
        <pc:spChg chg="mod">
          <ac:chgData name="John Baffes" userId="ccd5f0f9-9a52-4997-9915-01e456deac35" providerId="ADAL" clId="{217F6F83-18FA-4D6C-893C-F98E855456DF}" dt="2024-07-22T15:00:23.313" v="9065" actId="6549"/>
          <ac:spMkLst>
            <pc:docMk/>
            <pc:sldMk cId="4173241894" sldId="2141411802"/>
            <ac:spMk id="6" creationId="{47EA043C-DB11-B7F4-061F-7C8CD40F81AA}"/>
          </ac:spMkLst>
        </pc:spChg>
      </pc:sldChg>
      <pc:sldChg chg="addSp delSp modSp add del mod">
        <pc:chgData name="John Baffes" userId="ccd5f0f9-9a52-4997-9915-01e456deac35" providerId="ADAL" clId="{217F6F83-18FA-4D6C-893C-F98E855456DF}" dt="2024-07-23T19:07:54.445" v="10256" actId="47"/>
        <pc:sldMkLst>
          <pc:docMk/>
          <pc:sldMk cId="992528362" sldId="2141411803"/>
        </pc:sldMkLst>
        <pc:spChg chg="add mod">
          <ac:chgData name="John Baffes" userId="ccd5f0f9-9a52-4997-9915-01e456deac35" providerId="ADAL" clId="{217F6F83-18FA-4D6C-893C-F98E855456DF}" dt="2024-07-22T21:24:35.879" v="10010"/>
          <ac:spMkLst>
            <pc:docMk/>
            <pc:sldMk cId="992528362" sldId="2141411803"/>
            <ac:spMk id="2" creationId="{FC0459F8-22D2-7708-B731-A521318B1245}"/>
          </ac:spMkLst>
        </pc:spChg>
        <pc:spChg chg="del">
          <ac:chgData name="John Baffes" userId="ccd5f0f9-9a52-4997-9915-01e456deac35" providerId="ADAL" clId="{217F6F83-18FA-4D6C-893C-F98E855456DF}" dt="2024-07-20T02:39:02.663" v="4203" actId="478"/>
          <ac:spMkLst>
            <pc:docMk/>
            <pc:sldMk cId="992528362" sldId="2141411803"/>
            <ac:spMk id="3" creationId="{CE798AC6-785E-33B0-1655-4F5A05AE03B5}"/>
          </ac:spMkLst>
        </pc:spChg>
        <pc:spChg chg="add del mod">
          <ac:chgData name="John Baffes" userId="ccd5f0f9-9a52-4997-9915-01e456deac35" providerId="ADAL" clId="{217F6F83-18FA-4D6C-893C-F98E855456DF}" dt="2024-07-20T02:39:11.276" v="4205" actId="1957"/>
          <ac:spMkLst>
            <pc:docMk/>
            <pc:sldMk cId="992528362" sldId="2141411803"/>
            <ac:spMk id="4" creationId="{8B36C0BB-C3C1-33C0-3261-968B74F188E1}"/>
          </ac:spMkLst>
        </pc:spChg>
        <pc:spChg chg="mod">
          <ac:chgData name="John Baffes" userId="ccd5f0f9-9a52-4997-9915-01e456deac35" providerId="ADAL" clId="{217F6F83-18FA-4D6C-893C-F98E855456DF}" dt="2024-07-20T19:19:48.993" v="7534" actId="20577"/>
          <ac:spMkLst>
            <pc:docMk/>
            <pc:sldMk cId="992528362" sldId="2141411803"/>
            <ac:spMk id="6" creationId="{47EA043C-DB11-B7F4-061F-7C8CD40F81AA}"/>
          </ac:spMkLst>
        </pc:spChg>
        <pc:spChg chg="add mod">
          <ac:chgData name="John Baffes" userId="ccd5f0f9-9a52-4997-9915-01e456deac35" providerId="ADAL" clId="{217F6F83-18FA-4D6C-893C-F98E855456DF}" dt="2024-07-21T22:04:16.005" v="8638" actId="20577"/>
          <ac:spMkLst>
            <pc:docMk/>
            <pc:sldMk cId="992528362" sldId="2141411803"/>
            <ac:spMk id="9" creationId="{6327AB4C-CD36-976D-730D-41C114666FAD}"/>
          </ac:spMkLst>
        </pc:spChg>
        <pc:graphicFrameChg chg="add mod">
          <ac:chgData name="John Baffes" userId="ccd5f0f9-9a52-4997-9915-01e456deac35" providerId="ADAL" clId="{217F6F83-18FA-4D6C-893C-F98E855456DF}" dt="2024-07-22T15:02:06.996" v="9067" actId="14100"/>
          <ac:graphicFrameMkLst>
            <pc:docMk/>
            <pc:sldMk cId="992528362" sldId="2141411803"/>
            <ac:graphicFrameMk id="8" creationId="{4693D966-5124-425C-7A0B-424F853D384D}"/>
          </ac:graphicFrameMkLst>
        </pc:graphicFrameChg>
      </pc:sldChg>
      <pc:sldChg chg="addSp modSp add mod ord">
        <pc:chgData name="John Baffes" userId="ccd5f0f9-9a52-4997-9915-01e456deac35" providerId="ADAL" clId="{217F6F83-18FA-4D6C-893C-F98E855456DF}" dt="2024-07-26T12:58:20.860" v="13142" actId="20577"/>
        <pc:sldMkLst>
          <pc:docMk/>
          <pc:sldMk cId="1209261496" sldId="2141411804"/>
        </pc:sldMkLst>
        <pc:spChg chg="add mod">
          <ac:chgData name="John Baffes" userId="ccd5f0f9-9a52-4997-9915-01e456deac35" providerId="ADAL" clId="{217F6F83-18FA-4D6C-893C-F98E855456DF}" dt="2024-07-22T21:24:47.401" v="10012"/>
          <ac:spMkLst>
            <pc:docMk/>
            <pc:sldMk cId="1209261496" sldId="2141411804"/>
            <ac:spMk id="2" creationId="{EFDB2724-47F7-BA51-5B4B-3A4D07D0C1E2}"/>
          </ac:spMkLst>
        </pc:spChg>
        <pc:spChg chg="mod">
          <ac:chgData name="John Baffes" userId="ccd5f0f9-9a52-4997-9915-01e456deac35" providerId="ADAL" clId="{217F6F83-18FA-4D6C-893C-F98E855456DF}" dt="2024-07-26T12:58:20.860" v="13142" actId="20577"/>
          <ac:spMkLst>
            <pc:docMk/>
            <pc:sldMk cId="1209261496" sldId="2141411804"/>
            <ac:spMk id="3" creationId="{CE798AC6-785E-33B0-1655-4F5A05AE03B5}"/>
          </ac:spMkLst>
        </pc:spChg>
        <pc:spChg chg="mod">
          <ac:chgData name="John Baffes" userId="ccd5f0f9-9a52-4997-9915-01e456deac35" providerId="ADAL" clId="{217F6F83-18FA-4D6C-893C-F98E855456DF}" dt="2024-07-23T01:26:38.880" v="10028" actId="20577"/>
          <ac:spMkLst>
            <pc:docMk/>
            <pc:sldMk cId="1209261496" sldId="2141411804"/>
            <ac:spMk id="6" creationId="{47EA043C-DB11-B7F4-061F-7C8CD40F81AA}"/>
          </ac:spMkLst>
        </pc:spChg>
      </pc:sldChg>
      <pc:sldChg chg="modSp add mod">
        <pc:chgData name="John Baffes" userId="ccd5f0f9-9a52-4997-9915-01e456deac35" providerId="ADAL" clId="{217F6F83-18FA-4D6C-893C-F98E855456DF}" dt="2024-07-26T17:09:38.014" v="13179"/>
        <pc:sldMkLst>
          <pc:docMk/>
          <pc:sldMk cId="3189854380" sldId="2141411805"/>
        </pc:sldMkLst>
        <pc:spChg chg="mod">
          <ac:chgData name="John Baffes" userId="ccd5f0f9-9a52-4997-9915-01e456deac35" providerId="ADAL" clId="{217F6F83-18FA-4D6C-893C-F98E855456DF}" dt="2024-07-25T16:37:40.727" v="11638" actId="20577"/>
          <ac:spMkLst>
            <pc:docMk/>
            <pc:sldMk cId="3189854380" sldId="2141411805"/>
            <ac:spMk id="4" creationId="{7DAE089D-F032-4190-A274-DDF50BD44C1B}"/>
          </ac:spMkLst>
        </pc:spChg>
        <pc:spChg chg="mod">
          <ac:chgData name="John Baffes" userId="ccd5f0f9-9a52-4997-9915-01e456deac35" providerId="ADAL" clId="{217F6F83-18FA-4D6C-893C-F98E855456DF}" dt="2024-07-23T19:08:51.184" v="10262" actId="108"/>
          <ac:spMkLst>
            <pc:docMk/>
            <pc:sldMk cId="3189854380" sldId="2141411805"/>
            <ac:spMk id="6" creationId="{59FFED24-74E8-824D-665C-564707F03702}"/>
          </ac:spMkLst>
        </pc:spChg>
        <pc:spChg chg="mod">
          <ac:chgData name="John Baffes" userId="ccd5f0f9-9a52-4997-9915-01e456deac35" providerId="ADAL" clId="{217F6F83-18FA-4D6C-893C-F98E855456DF}" dt="2024-07-23T19:08:56.837" v="10263" actId="108"/>
          <ac:spMkLst>
            <pc:docMk/>
            <pc:sldMk cId="3189854380" sldId="2141411805"/>
            <ac:spMk id="9" creationId="{28D4ACDC-71BC-5020-C952-5F6ABF64FD7D}"/>
          </ac:spMkLst>
        </pc:spChg>
        <pc:spChg chg="mod">
          <ac:chgData name="John Baffes" userId="ccd5f0f9-9a52-4997-9915-01e456deac35" providerId="ADAL" clId="{217F6F83-18FA-4D6C-893C-F98E855456DF}" dt="2024-07-23T19:09:00.604" v="10264" actId="108"/>
          <ac:spMkLst>
            <pc:docMk/>
            <pc:sldMk cId="3189854380" sldId="2141411805"/>
            <ac:spMk id="10" creationId="{BC75843D-2214-E022-C284-09AB2D326BFA}"/>
          </ac:spMkLst>
        </pc:spChg>
        <pc:graphicFrameChg chg="mod">
          <ac:chgData name="John Baffes" userId="ccd5f0f9-9a52-4997-9915-01e456deac35" providerId="ADAL" clId="{217F6F83-18FA-4D6C-893C-F98E855456DF}" dt="2024-07-24T00:27:26.760" v="10412" actId="14100"/>
          <ac:graphicFrameMkLst>
            <pc:docMk/>
            <pc:sldMk cId="3189854380" sldId="2141411805"/>
            <ac:graphicFrameMk id="2" creationId="{4927B531-D3CC-4013-4C4A-EC1B5227A74E}"/>
          </ac:graphicFrameMkLst>
        </pc:graphicFrameChg>
        <pc:graphicFrameChg chg="mod">
          <ac:chgData name="John Baffes" userId="ccd5f0f9-9a52-4997-9915-01e456deac35" providerId="ADAL" clId="{217F6F83-18FA-4D6C-893C-F98E855456DF}" dt="2024-07-26T17:09:38.014" v="13179"/>
          <ac:graphicFrameMkLst>
            <pc:docMk/>
            <pc:sldMk cId="3189854380" sldId="2141411805"/>
            <ac:graphicFrameMk id="7" creationId="{2C81B985-F3C5-67D4-C7C7-5213C68689F5}"/>
          </ac:graphicFrameMkLst>
        </pc:graphicFrameChg>
      </pc:sldChg>
      <pc:sldChg chg="modSp add del mod">
        <pc:chgData name="John Baffes" userId="ccd5f0f9-9a52-4997-9915-01e456deac35" providerId="ADAL" clId="{217F6F83-18FA-4D6C-893C-F98E855456DF}" dt="2024-07-22T17:50:47.575" v="9899" actId="47"/>
        <pc:sldMkLst>
          <pc:docMk/>
          <pc:sldMk cId="3267940440" sldId="2141411805"/>
        </pc:sldMkLst>
        <pc:graphicFrameChg chg="mod">
          <ac:chgData name="John Baffes" userId="ccd5f0f9-9a52-4997-9915-01e456deac35" providerId="ADAL" clId="{217F6F83-18FA-4D6C-893C-F98E855456DF}" dt="2024-07-22T17:50:04.445" v="9898" actId="692"/>
          <ac:graphicFrameMkLst>
            <pc:docMk/>
            <pc:sldMk cId="3267940440" sldId="2141411805"/>
            <ac:graphicFrameMk id="2" creationId="{4927B531-D3CC-4013-4C4A-EC1B5227A74E}"/>
          </ac:graphicFrameMkLst>
        </pc:graphicFrameChg>
      </pc:sldChg>
      <pc:sldChg chg="modSp add mod">
        <pc:chgData name="John Baffes" userId="ccd5f0f9-9a52-4997-9915-01e456deac35" providerId="ADAL" clId="{217F6F83-18FA-4D6C-893C-F98E855456DF}" dt="2024-07-25T16:38:06.416" v="11662" actId="20577"/>
        <pc:sldMkLst>
          <pc:docMk/>
          <pc:sldMk cId="806282825" sldId="2141411806"/>
        </pc:sldMkLst>
        <pc:spChg chg="mod">
          <ac:chgData name="John Baffes" userId="ccd5f0f9-9a52-4997-9915-01e456deac35" providerId="ADAL" clId="{217F6F83-18FA-4D6C-893C-F98E855456DF}" dt="2024-07-25T16:38:06.416" v="11662" actId="20577"/>
          <ac:spMkLst>
            <pc:docMk/>
            <pc:sldMk cId="806282825" sldId="2141411806"/>
            <ac:spMk id="4" creationId="{7DAE089D-F032-4190-A274-DDF50BD44C1B}"/>
          </ac:spMkLst>
        </pc:spChg>
        <pc:spChg chg="mod">
          <ac:chgData name="John Baffes" userId="ccd5f0f9-9a52-4997-9915-01e456deac35" providerId="ADAL" clId="{217F6F83-18FA-4D6C-893C-F98E855456DF}" dt="2024-07-23T19:09:34.455" v="10268" actId="108"/>
          <ac:spMkLst>
            <pc:docMk/>
            <pc:sldMk cId="806282825" sldId="2141411806"/>
            <ac:spMk id="6" creationId="{59FFED24-74E8-824D-665C-564707F03702}"/>
          </ac:spMkLst>
        </pc:spChg>
        <pc:spChg chg="mod">
          <ac:chgData name="John Baffes" userId="ccd5f0f9-9a52-4997-9915-01e456deac35" providerId="ADAL" clId="{217F6F83-18FA-4D6C-893C-F98E855456DF}" dt="2024-07-23T19:09:38.293" v="10269" actId="108"/>
          <ac:spMkLst>
            <pc:docMk/>
            <pc:sldMk cId="806282825" sldId="2141411806"/>
            <ac:spMk id="9" creationId="{28D4ACDC-71BC-5020-C952-5F6ABF64FD7D}"/>
          </ac:spMkLst>
        </pc:spChg>
        <pc:spChg chg="mod">
          <ac:chgData name="John Baffes" userId="ccd5f0f9-9a52-4997-9915-01e456deac35" providerId="ADAL" clId="{217F6F83-18FA-4D6C-893C-F98E855456DF}" dt="2024-07-23T19:09:41.190" v="10270" actId="108"/>
          <ac:spMkLst>
            <pc:docMk/>
            <pc:sldMk cId="806282825" sldId="2141411806"/>
            <ac:spMk id="10" creationId="{BC75843D-2214-E022-C284-09AB2D326BFA}"/>
          </ac:spMkLst>
        </pc:spChg>
        <pc:graphicFrameChg chg="mod">
          <ac:chgData name="John Baffes" userId="ccd5f0f9-9a52-4997-9915-01e456deac35" providerId="ADAL" clId="{217F6F83-18FA-4D6C-893C-F98E855456DF}" dt="2024-07-23T19:09:16.684" v="10266" actId="1076"/>
          <ac:graphicFrameMkLst>
            <pc:docMk/>
            <pc:sldMk cId="806282825" sldId="2141411806"/>
            <ac:graphicFrameMk id="2" creationId="{4927B531-D3CC-4013-4C4A-EC1B5227A74E}"/>
          </ac:graphicFrameMkLst>
        </pc:graphicFrameChg>
        <pc:graphicFrameChg chg="mod">
          <ac:chgData name="John Baffes" userId="ccd5f0f9-9a52-4997-9915-01e456deac35" providerId="ADAL" clId="{217F6F83-18FA-4D6C-893C-F98E855456DF}" dt="2024-07-24T00:27:34.061" v="10413"/>
          <ac:graphicFrameMkLst>
            <pc:docMk/>
            <pc:sldMk cId="806282825" sldId="2141411806"/>
            <ac:graphicFrameMk id="7" creationId="{2C81B985-F3C5-67D4-C7C7-5213C68689F5}"/>
          </ac:graphicFrameMkLst>
        </pc:graphicFrameChg>
      </pc:sldChg>
      <pc:sldChg chg="addSp modSp add">
        <pc:chgData name="John Baffes" userId="ccd5f0f9-9a52-4997-9915-01e456deac35" providerId="ADAL" clId="{217F6F83-18FA-4D6C-893C-F98E855456DF}" dt="2024-07-24T01:59:21.575" v="10979"/>
        <pc:sldMkLst>
          <pc:docMk/>
          <pc:sldMk cId="1952171162" sldId="2141411807"/>
        </pc:sldMkLst>
        <pc:spChg chg="add mod">
          <ac:chgData name="John Baffes" userId="ccd5f0f9-9a52-4997-9915-01e456deac35" providerId="ADAL" clId="{217F6F83-18FA-4D6C-893C-F98E855456DF}" dt="2024-07-23T19:21:34.826" v="10307"/>
          <ac:spMkLst>
            <pc:docMk/>
            <pc:sldMk cId="1952171162" sldId="2141411807"/>
            <ac:spMk id="2" creationId="{F1288809-46F5-A085-69B6-D75D3E4121DF}"/>
          </ac:spMkLst>
        </pc:spChg>
        <pc:graphicFrameChg chg="mod">
          <ac:chgData name="John Baffes" userId="ccd5f0f9-9a52-4997-9915-01e456deac35" providerId="ADAL" clId="{217F6F83-18FA-4D6C-893C-F98E855456DF}" dt="2024-07-24T01:59:21.575" v="10979"/>
          <ac:graphicFrameMkLst>
            <pc:docMk/>
            <pc:sldMk cId="1952171162" sldId="2141411807"/>
            <ac:graphicFrameMk id="8" creationId="{4693D966-5124-425C-7A0B-424F853D384D}"/>
          </ac:graphicFrameMkLst>
        </pc:graphicFrameChg>
      </pc:sldChg>
      <pc:sldChg chg="addSp modSp add mod delCm">
        <pc:chgData name="John Baffes" userId="ccd5f0f9-9a52-4997-9915-01e456deac35" providerId="ADAL" clId="{217F6F83-18FA-4D6C-893C-F98E855456DF}" dt="2024-07-25T02:41:26.472" v="11589"/>
        <pc:sldMkLst>
          <pc:docMk/>
          <pc:sldMk cId="2973695118" sldId="2141411808"/>
        </pc:sldMkLst>
        <pc:spChg chg="add mod">
          <ac:chgData name="John Baffes" userId="ccd5f0f9-9a52-4997-9915-01e456deac35" providerId="ADAL" clId="{217F6F83-18FA-4D6C-893C-F98E855456DF}" dt="2024-07-23T19:21:36.775" v="10308"/>
          <ac:spMkLst>
            <pc:docMk/>
            <pc:sldMk cId="2973695118" sldId="2141411808"/>
            <ac:spMk id="2" creationId="{7BFC31DC-CC10-701A-D0F0-C778ADCCEF89}"/>
          </ac:spMkLst>
        </pc:spChg>
        <pc:spChg chg="mod">
          <ac:chgData name="John Baffes" userId="ccd5f0f9-9a52-4997-9915-01e456deac35" providerId="ADAL" clId="{217F6F83-18FA-4D6C-893C-F98E855456DF}" dt="2024-07-24T01:00:33.200" v="10978" actId="20577"/>
          <ac:spMkLst>
            <pc:docMk/>
            <pc:sldMk cId="2973695118" sldId="2141411808"/>
            <ac:spMk id="6" creationId="{47EA043C-DB11-B7F4-061F-7C8CD40F81AA}"/>
          </ac:spMkLst>
        </pc:spChg>
        <pc:spChg chg="mod">
          <ac:chgData name="John Baffes" userId="ccd5f0f9-9a52-4997-9915-01e456deac35" providerId="ADAL" clId="{217F6F83-18FA-4D6C-893C-F98E855456DF}" dt="2024-07-24T02:02:52.226" v="10993" actId="6549"/>
          <ac:spMkLst>
            <pc:docMk/>
            <pc:sldMk cId="2973695118" sldId="2141411808"/>
            <ac:spMk id="9" creationId="{C88A2E39-5625-B46A-7D5B-BDC0C6C39928}"/>
          </ac:spMkLst>
        </pc:spChg>
        <pc:graphicFrameChg chg="mod">
          <ac:chgData name="John Baffes" userId="ccd5f0f9-9a52-4997-9915-01e456deac35" providerId="ADAL" clId="{217F6F83-18FA-4D6C-893C-F98E855456DF}" dt="2024-07-25T02:41:26.472" v="11589"/>
          <ac:graphicFrameMkLst>
            <pc:docMk/>
            <pc:sldMk cId="2973695118" sldId="2141411808"/>
            <ac:graphicFrameMk id="8" creationId="{9D7F8682-6171-65FD-0D48-FEAC70C3AF17}"/>
          </ac:graphicFrameMkLst>
        </pc:graphicFrameChg>
        <pc:cxnChg chg="add mod">
          <ac:chgData name="John Baffes" userId="ccd5f0f9-9a52-4997-9915-01e456deac35" providerId="ADAL" clId="{217F6F83-18FA-4D6C-893C-F98E855456DF}" dt="2024-07-24T02:18:53.697" v="11036" actId="1036"/>
          <ac:cxnSpMkLst>
            <pc:docMk/>
            <pc:sldMk cId="2973695118" sldId="2141411808"/>
            <ac:cxnSpMk id="4" creationId="{081BA36A-2C27-1466-0057-DD758C246489}"/>
          </ac:cxnSpMkLst>
        </pc:cxnChg>
        <pc:extLst>
          <p:ext xmlns:p="http://schemas.openxmlformats.org/presentationml/2006/main" uri="{D6D511B9-2390-475A-947B-AFAB55BFBCF1}">
            <pc226:cmChg xmlns:pc226="http://schemas.microsoft.com/office/powerpoint/2022/06/main/command" chg="del">
              <pc226:chgData name="John Baffes" userId="ccd5f0f9-9a52-4997-9915-01e456deac35" providerId="ADAL" clId="{217F6F83-18FA-4D6C-893C-F98E855456DF}" dt="2024-07-23T19:10:35.206" v="10272"/>
              <pc2:cmMkLst xmlns:pc2="http://schemas.microsoft.com/office/powerpoint/2019/9/main/command">
                <pc:docMk/>
                <pc:sldMk cId="2973695118" sldId="2141411808"/>
                <pc2:cmMk id="{3A034926-55DB-4E03-B2EE-A2544FC47B26}"/>
              </pc2:cmMkLst>
            </pc226:cmChg>
          </p:ext>
        </pc:extLst>
      </pc:sldChg>
      <pc:sldChg chg="add del">
        <pc:chgData name="John Baffes" userId="ccd5f0f9-9a52-4997-9915-01e456deac35" providerId="ADAL" clId="{217F6F83-18FA-4D6C-893C-F98E855456DF}" dt="2024-07-23T19:19:40.287" v="10301"/>
        <pc:sldMkLst>
          <pc:docMk/>
          <pc:sldMk cId="2205616739" sldId="2141411809"/>
        </pc:sldMkLst>
      </pc:sldChg>
      <pc:sldChg chg="addSp delSp modSp add mod">
        <pc:chgData name="John Baffes" userId="ccd5f0f9-9a52-4997-9915-01e456deac35" providerId="ADAL" clId="{217F6F83-18FA-4D6C-893C-F98E855456DF}" dt="2024-07-25T22:03:47.785" v="12675" actId="6549"/>
        <pc:sldMkLst>
          <pc:docMk/>
          <pc:sldMk cId="2897473383" sldId="2141411809"/>
        </pc:sldMkLst>
        <pc:spChg chg="add mod">
          <ac:chgData name="John Baffes" userId="ccd5f0f9-9a52-4997-9915-01e456deac35" providerId="ADAL" clId="{217F6F83-18FA-4D6C-893C-F98E855456DF}" dt="2024-07-25T01:44:25.688" v="11350" actId="1076"/>
          <ac:spMkLst>
            <pc:docMk/>
            <pc:sldMk cId="2897473383" sldId="2141411809"/>
            <ac:spMk id="3" creationId="{95CFB8D8-AC89-E8D7-3595-5DB8B3B24310}"/>
          </ac:spMkLst>
        </pc:spChg>
        <pc:spChg chg="mod">
          <ac:chgData name="John Baffes" userId="ccd5f0f9-9a52-4997-9915-01e456deac35" providerId="ADAL" clId="{217F6F83-18FA-4D6C-893C-F98E855456DF}" dt="2024-07-25T01:48:13.668" v="11520" actId="255"/>
          <ac:spMkLst>
            <pc:docMk/>
            <pc:sldMk cId="2897473383" sldId="2141411809"/>
            <ac:spMk id="6" creationId="{47EA043C-DB11-B7F4-061F-7C8CD40F81AA}"/>
          </ac:spMkLst>
        </pc:spChg>
        <pc:spChg chg="mod">
          <ac:chgData name="John Baffes" userId="ccd5f0f9-9a52-4997-9915-01e456deac35" providerId="ADAL" clId="{217F6F83-18FA-4D6C-893C-F98E855456DF}" dt="2024-07-25T22:03:47.785" v="12675" actId="6549"/>
          <ac:spMkLst>
            <pc:docMk/>
            <pc:sldMk cId="2897473383" sldId="2141411809"/>
            <ac:spMk id="9" creationId="{C88A2E39-5625-B46A-7D5B-BDC0C6C39928}"/>
          </ac:spMkLst>
        </pc:spChg>
        <pc:graphicFrameChg chg="mod">
          <ac:chgData name="John Baffes" userId="ccd5f0f9-9a52-4997-9915-01e456deac35" providerId="ADAL" clId="{217F6F83-18FA-4D6C-893C-F98E855456DF}" dt="2024-07-25T02:41:33.865" v="11590"/>
          <ac:graphicFrameMkLst>
            <pc:docMk/>
            <pc:sldMk cId="2897473383" sldId="2141411809"/>
            <ac:graphicFrameMk id="8" creationId="{9D7F8682-6171-65FD-0D48-FEAC70C3AF17}"/>
          </ac:graphicFrameMkLst>
        </pc:graphicFrameChg>
        <pc:cxnChg chg="del">
          <ac:chgData name="John Baffes" userId="ccd5f0f9-9a52-4997-9915-01e456deac35" providerId="ADAL" clId="{217F6F83-18FA-4D6C-893C-F98E855456DF}" dt="2024-07-25T01:26:31.992" v="11042" actId="478"/>
          <ac:cxnSpMkLst>
            <pc:docMk/>
            <pc:sldMk cId="2897473383" sldId="2141411809"/>
            <ac:cxnSpMk id="4" creationId="{081BA36A-2C27-1466-0057-DD758C246489}"/>
          </ac:cxnSpMkLst>
        </pc:cxnChg>
      </pc:sldChg>
      <pc:sldChg chg="modSp add mod">
        <pc:chgData name="John Baffes" userId="ccd5f0f9-9a52-4997-9915-01e456deac35" providerId="ADAL" clId="{217F6F83-18FA-4D6C-893C-F98E855456DF}" dt="2024-07-26T13:01:20.645" v="13145" actId="27918"/>
        <pc:sldMkLst>
          <pc:docMk/>
          <pc:sldMk cId="853667384" sldId="2141411810"/>
        </pc:sldMkLst>
        <pc:spChg chg="mod">
          <ac:chgData name="John Baffes" userId="ccd5f0f9-9a52-4997-9915-01e456deac35" providerId="ADAL" clId="{217F6F83-18FA-4D6C-893C-F98E855456DF}" dt="2024-07-25T18:43:52.829" v="12083" actId="20577"/>
          <ac:spMkLst>
            <pc:docMk/>
            <pc:sldMk cId="853667384" sldId="2141411810"/>
            <ac:spMk id="3" creationId="{40B43CF8-A0C1-0B0D-92B0-DF7B7008568D}"/>
          </ac:spMkLst>
        </pc:spChg>
        <pc:spChg chg="mod">
          <ac:chgData name="John Baffes" userId="ccd5f0f9-9a52-4997-9915-01e456deac35" providerId="ADAL" clId="{217F6F83-18FA-4D6C-893C-F98E855456DF}" dt="2024-07-25T18:42:14.507" v="12081" actId="20577"/>
          <ac:spMkLst>
            <pc:docMk/>
            <pc:sldMk cId="853667384" sldId="2141411810"/>
            <ac:spMk id="4" creationId="{7DAE089D-F032-4190-A274-DDF50BD44C1B}"/>
          </ac:spMkLst>
        </pc:spChg>
        <pc:graphicFrameChg chg="mod">
          <ac:chgData name="John Baffes" userId="ccd5f0f9-9a52-4997-9915-01e456deac35" providerId="ADAL" clId="{217F6F83-18FA-4D6C-893C-F98E855456DF}" dt="2024-07-25T18:43:49.748" v="12082" actId="14100"/>
          <ac:graphicFrameMkLst>
            <pc:docMk/>
            <pc:sldMk cId="853667384" sldId="2141411810"/>
            <ac:graphicFrameMk id="2" creationId="{4927B531-D3CC-4013-4C4A-EC1B5227A74E}"/>
          </ac:graphicFrameMkLst>
        </pc:graphicFrameChg>
      </pc:sldChg>
      <pc:sldChg chg="addSp modSp add mod">
        <pc:chgData name="John Baffes" userId="ccd5f0f9-9a52-4997-9915-01e456deac35" providerId="ADAL" clId="{217F6F83-18FA-4D6C-893C-F98E855456DF}" dt="2024-07-26T17:09:21.043" v="13176" actId="6549"/>
        <pc:sldMkLst>
          <pc:docMk/>
          <pc:sldMk cId="3621364716" sldId="2141411811"/>
        </pc:sldMkLst>
        <pc:spChg chg="mod">
          <ac:chgData name="John Baffes" userId="ccd5f0f9-9a52-4997-9915-01e456deac35" providerId="ADAL" clId="{217F6F83-18FA-4D6C-893C-F98E855456DF}" dt="2024-07-26T12:31:55.744" v="12716" actId="20577"/>
          <ac:spMkLst>
            <pc:docMk/>
            <pc:sldMk cId="3621364716" sldId="2141411811"/>
            <ac:spMk id="2" creationId="{33C742B3-CF2B-7F8F-642F-F5192D42773C}"/>
          </ac:spMkLst>
        </pc:spChg>
        <pc:spChg chg="mod">
          <ac:chgData name="John Baffes" userId="ccd5f0f9-9a52-4997-9915-01e456deac35" providerId="ADAL" clId="{217F6F83-18FA-4D6C-893C-F98E855456DF}" dt="2024-07-26T17:09:21.043" v="13176" actId="6549"/>
          <ac:spMkLst>
            <pc:docMk/>
            <pc:sldMk cId="3621364716" sldId="2141411811"/>
            <ac:spMk id="4" creationId="{7DAE089D-F032-4190-A274-DDF50BD44C1B}"/>
          </ac:spMkLst>
        </pc:spChg>
        <pc:spChg chg="add mod">
          <ac:chgData name="John Baffes" userId="ccd5f0f9-9a52-4997-9915-01e456deac35" providerId="ADAL" clId="{217F6F83-18FA-4D6C-893C-F98E855456DF}" dt="2024-07-26T17:08:57.243" v="13172" actId="14100"/>
          <ac:spMkLst>
            <pc:docMk/>
            <pc:sldMk cId="3621364716" sldId="2141411811"/>
            <ac:spMk id="9" creationId="{C90385BA-1B63-BC03-E242-B0A0D8F4378E}"/>
          </ac:spMkLst>
        </pc:spChg>
        <pc:spChg chg="add mod">
          <ac:chgData name="John Baffes" userId="ccd5f0f9-9a52-4997-9915-01e456deac35" providerId="ADAL" clId="{217F6F83-18FA-4D6C-893C-F98E855456DF}" dt="2024-07-26T17:09:16.595" v="13174" actId="1076"/>
          <ac:spMkLst>
            <pc:docMk/>
            <pc:sldMk cId="3621364716" sldId="2141411811"/>
            <ac:spMk id="10" creationId="{C54E46C8-4C93-C8A4-0267-979E76317DDA}"/>
          </ac:spMkLst>
        </pc:spChg>
      </pc:sldChg>
      <pc:sldChg chg="modSp add mod">
        <pc:chgData name="John Baffes" userId="ccd5f0f9-9a52-4997-9915-01e456deac35" providerId="ADAL" clId="{217F6F83-18FA-4D6C-893C-F98E855456DF}" dt="2024-07-26T12:48:42.503" v="12834" actId="692"/>
        <pc:sldMkLst>
          <pc:docMk/>
          <pc:sldMk cId="3886731261" sldId="2141411812"/>
        </pc:sldMkLst>
        <pc:spChg chg="mod">
          <ac:chgData name="John Baffes" userId="ccd5f0f9-9a52-4997-9915-01e456deac35" providerId="ADAL" clId="{217F6F83-18FA-4D6C-893C-F98E855456DF}" dt="2024-07-26T12:32:59.222" v="12737" actId="20577"/>
          <ac:spMkLst>
            <pc:docMk/>
            <pc:sldMk cId="3886731261" sldId="2141411812"/>
            <ac:spMk id="8" creationId="{EC7E6B64-DB0A-D824-66CC-1D51144E1C23}"/>
          </ac:spMkLst>
        </pc:spChg>
        <pc:graphicFrameChg chg="mod">
          <ac:chgData name="John Baffes" userId="ccd5f0f9-9a52-4997-9915-01e456deac35" providerId="ADAL" clId="{217F6F83-18FA-4D6C-893C-F98E855456DF}" dt="2024-07-26T12:48:33.672" v="12833" actId="692"/>
          <ac:graphicFrameMkLst>
            <pc:docMk/>
            <pc:sldMk cId="3886731261" sldId="2141411812"/>
            <ac:graphicFrameMk id="11" creationId="{A95D69C1-A81D-E9E2-EE31-22D244B7C61B}"/>
          </ac:graphicFrameMkLst>
        </pc:graphicFrameChg>
        <pc:graphicFrameChg chg="mod">
          <ac:chgData name="John Baffes" userId="ccd5f0f9-9a52-4997-9915-01e456deac35" providerId="ADAL" clId="{217F6F83-18FA-4D6C-893C-F98E855456DF}" dt="2024-07-26T12:48:42.503" v="12834" actId="692"/>
          <ac:graphicFrameMkLst>
            <pc:docMk/>
            <pc:sldMk cId="3886731261" sldId="2141411812"/>
            <ac:graphicFrameMk id="17" creationId="{E1507021-9A84-3406-4875-EEB62BAD54BF}"/>
          </ac:graphicFrameMkLst>
        </pc:graphicFrame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1.xm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14.xml"/><Relationship Id="rId1" Type="http://schemas.openxmlformats.org/officeDocument/2006/relationships/package" Target="../embeddings/Microsoft_Excel_Worksheet17.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2431815072951977E-2"/>
          <c:y val="8.456045813152735E-2"/>
          <c:w val="0.93376444048636909"/>
          <c:h val="0.83016747446072792"/>
        </c:manualLayout>
      </c:layout>
      <c:barChart>
        <c:barDir val="col"/>
        <c:grouping val="clustered"/>
        <c:varyColors val="0"/>
        <c:ser>
          <c:idx val="3"/>
          <c:order val="3"/>
          <c:tx>
            <c:strRef>
              <c:f>Sheet1!$E$1</c:f>
              <c:strCache>
                <c:ptCount val="1"/>
                <c:pt idx="0">
                  <c:v>Column2</c:v>
                </c:pt>
              </c:strCache>
            </c:strRef>
          </c:tx>
          <c:spPr>
            <a:solidFill>
              <a:schemeClr val="accent3">
                <a:lumMod val="20000"/>
                <a:lumOff val="80000"/>
              </a:schemeClr>
            </a:solidFill>
          </c:spPr>
          <c:invertIfNegative val="0"/>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Sheet1!$E$2:$E$115</c:f>
              <c:numCache>
                <c:formatCode>General</c:formatCode>
                <c:ptCount val="114"/>
                <c:pt idx="63" formatCode="0.00">
                  <c:v>300</c:v>
                </c:pt>
                <c:pt idx="64" formatCode="0.00">
                  <c:v>300</c:v>
                </c:pt>
                <c:pt idx="65" formatCode="0.00">
                  <c:v>300</c:v>
                </c:pt>
                <c:pt idx="66" formatCode="0.00">
                  <c:v>300</c:v>
                </c:pt>
                <c:pt idx="67" formatCode="0.00">
                  <c:v>300</c:v>
                </c:pt>
                <c:pt idx="68" formatCode="0.00">
                  <c:v>300</c:v>
                </c:pt>
                <c:pt idx="69" formatCode="0.00">
                  <c:v>300</c:v>
                </c:pt>
                <c:pt idx="70" formatCode="0.00">
                  <c:v>300</c:v>
                </c:pt>
                <c:pt idx="71" formatCode="0.00">
                  <c:v>300</c:v>
                </c:pt>
                <c:pt idx="72" formatCode="0.00">
                  <c:v>300</c:v>
                </c:pt>
                <c:pt idx="73" formatCode="0.00">
                  <c:v>300</c:v>
                </c:pt>
                <c:pt idx="74" formatCode="0.00">
                  <c:v>300</c:v>
                </c:pt>
                <c:pt idx="75" formatCode="0.00">
                  <c:v>300</c:v>
                </c:pt>
                <c:pt idx="76" formatCode="0.00">
                  <c:v>300</c:v>
                </c:pt>
                <c:pt idx="77" formatCode="0.00">
                  <c:v>300</c:v>
                </c:pt>
                <c:pt idx="78" formatCode="0.00">
                  <c:v>300</c:v>
                </c:pt>
                <c:pt idx="79" formatCode="0.00">
                  <c:v>300</c:v>
                </c:pt>
                <c:pt idx="80" formatCode="0.00">
                  <c:v>300</c:v>
                </c:pt>
                <c:pt idx="81" formatCode="0.00">
                  <c:v>300</c:v>
                </c:pt>
                <c:pt idx="82" formatCode="0.00">
                  <c:v>300</c:v>
                </c:pt>
                <c:pt idx="83" formatCode="0.00">
                  <c:v>300</c:v>
                </c:pt>
                <c:pt idx="84" formatCode="0.00">
                  <c:v>300</c:v>
                </c:pt>
                <c:pt idx="85" formatCode="0.00">
                  <c:v>300</c:v>
                </c:pt>
                <c:pt idx="86" formatCode="0.00">
                  <c:v>300</c:v>
                </c:pt>
                <c:pt idx="87" formatCode="0.00">
                  <c:v>300</c:v>
                </c:pt>
                <c:pt idx="88" formatCode="0.00">
                  <c:v>300</c:v>
                </c:pt>
                <c:pt idx="89" formatCode="0.00">
                  <c:v>300</c:v>
                </c:pt>
                <c:pt idx="90" formatCode="0.00">
                  <c:v>300</c:v>
                </c:pt>
                <c:pt idx="91" formatCode="0.00">
                  <c:v>300</c:v>
                </c:pt>
                <c:pt idx="92" formatCode="0.00">
                  <c:v>300</c:v>
                </c:pt>
                <c:pt idx="93" formatCode="0.00">
                  <c:v>300</c:v>
                </c:pt>
                <c:pt idx="94" formatCode="0.00">
                  <c:v>300</c:v>
                </c:pt>
                <c:pt idx="95" formatCode="0.00">
                  <c:v>300</c:v>
                </c:pt>
                <c:pt idx="96" formatCode="0.00">
                  <c:v>300</c:v>
                </c:pt>
                <c:pt idx="97" formatCode="0.00">
                  <c:v>300</c:v>
                </c:pt>
                <c:pt idx="98" formatCode="0.00">
                  <c:v>300</c:v>
                </c:pt>
                <c:pt idx="99" formatCode="0.00">
                  <c:v>300</c:v>
                </c:pt>
                <c:pt idx="100" formatCode="0.00">
                  <c:v>300</c:v>
                </c:pt>
                <c:pt idx="101" formatCode="0.00">
                  <c:v>300</c:v>
                </c:pt>
                <c:pt idx="102" formatCode="0.00">
                  <c:v>300</c:v>
                </c:pt>
                <c:pt idx="103" formatCode="0.00">
                  <c:v>300</c:v>
                </c:pt>
                <c:pt idx="104" formatCode="0.00">
                  <c:v>300</c:v>
                </c:pt>
                <c:pt idx="105" formatCode="0.00">
                  <c:v>300</c:v>
                </c:pt>
                <c:pt idx="106" formatCode="0.00">
                  <c:v>300</c:v>
                </c:pt>
                <c:pt idx="107" formatCode="0.00">
                  <c:v>300</c:v>
                </c:pt>
                <c:pt idx="108" formatCode="0.00">
                  <c:v>300</c:v>
                </c:pt>
                <c:pt idx="109" formatCode="0.00">
                  <c:v>300</c:v>
                </c:pt>
                <c:pt idx="110" formatCode="0.00">
                  <c:v>300</c:v>
                </c:pt>
                <c:pt idx="111" formatCode="0.00">
                  <c:v>300</c:v>
                </c:pt>
                <c:pt idx="112" formatCode="0.00">
                  <c:v>300</c:v>
                </c:pt>
                <c:pt idx="113" formatCode="0.00">
                  <c:v>300</c:v>
                </c:pt>
              </c:numCache>
            </c:numRef>
          </c:val>
          <c:extLst>
            <c:ext xmlns:c16="http://schemas.microsoft.com/office/drawing/2014/chart" uri="{C3380CC4-5D6E-409C-BE32-E72D297353CC}">
              <c16:uniqueId val="{00000000-DB73-4F94-896C-4710C9485730}"/>
            </c:ext>
          </c:extLst>
        </c:ser>
        <c:dLbls>
          <c:showLegendKey val="0"/>
          <c:showVal val="0"/>
          <c:showCatName val="0"/>
          <c:showSerName val="0"/>
          <c:showPercent val="0"/>
          <c:showBubbleSize val="0"/>
        </c:dLbls>
        <c:gapWidth val="0"/>
        <c:axId val="446232576"/>
        <c:axId val="446234536"/>
      </c:barChart>
      <c:lineChart>
        <c:grouping val="standard"/>
        <c:varyColors val="0"/>
        <c:ser>
          <c:idx val="0"/>
          <c:order val="0"/>
          <c:tx>
            <c:strRef>
              <c:f>Sheet1!$B$1</c:f>
              <c:strCache>
                <c:ptCount val="1"/>
                <c:pt idx="0">
                  <c:v>Energy</c:v>
                </c:pt>
              </c:strCache>
            </c:strRef>
          </c:tx>
          <c:spPr>
            <a:ln w="34925" cmpd="sng">
              <a:solidFill>
                <a:srgbClr val="C00000"/>
              </a:solidFill>
            </a:ln>
          </c:spPr>
          <c:marker>
            <c:symbol val="none"/>
          </c:marker>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Sheet1!$B$2:$B$115</c:f>
              <c:numCache>
                <c:formatCode>0.00</c:formatCode>
                <c:ptCount val="114"/>
                <c:pt idx="0">
                  <c:v>63.749080999050001</c:v>
                </c:pt>
                <c:pt idx="1">
                  <c:v>73.766194665800001</c:v>
                </c:pt>
                <c:pt idx="2">
                  <c:v>71.14510517814</c:v>
                </c:pt>
                <c:pt idx="3">
                  <c:v>73.358851989350001</c:v>
                </c:pt>
                <c:pt idx="4">
                  <c:v>79.257397609989994</c:v>
                </c:pt>
                <c:pt idx="5">
                  <c:v>76.684858160760001</c:v>
                </c:pt>
                <c:pt idx="6">
                  <c:v>69.973978567570001</c:v>
                </c:pt>
                <c:pt idx="7">
                  <c:v>60.265307898800003</c:v>
                </c:pt>
                <c:pt idx="8">
                  <c:v>60.309278999839997</c:v>
                </c:pt>
                <c:pt idx="9">
                  <c:v>60.507970163560003</c:v>
                </c:pt>
                <c:pt idx="10">
                  <c:v>55.870897468430002</c:v>
                </c:pt>
                <c:pt idx="11">
                  <c:v>48.300350309320002</c:v>
                </c:pt>
                <c:pt idx="12">
                  <c:v>40.856135765440001</c:v>
                </c:pt>
                <c:pt idx="13">
                  <c:v>42.84032596702</c:v>
                </c:pt>
                <c:pt idx="14">
                  <c:v>48.741172165750001</c:v>
                </c:pt>
                <c:pt idx="15">
                  <c:v>52.276382469360001</c:v>
                </c:pt>
                <c:pt idx="16">
                  <c:v>57.653930704739999</c:v>
                </c:pt>
                <c:pt idx="17">
                  <c:v>60.2313572061</c:v>
                </c:pt>
                <c:pt idx="18">
                  <c:v>57.278804241449997</c:v>
                </c:pt>
                <c:pt idx="19">
                  <c:v>58.415626040550002</c:v>
                </c:pt>
                <c:pt idx="20">
                  <c:v>59.086695117170002</c:v>
                </c:pt>
                <c:pt idx="21">
                  <c:v>64.394119652000001</c:v>
                </c:pt>
                <c:pt idx="22">
                  <c:v>60.92628963232</c:v>
                </c:pt>
                <c:pt idx="23">
                  <c:v>69.585765567280006</c:v>
                </c:pt>
                <c:pt idx="24">
                  <c:v>70.230703261909994</c:v>
                </c:pt>
                <c:pt idx="25">
                  <c:v>70.098830779850005</c:v>
                </c:pt>
                <c:pt idx="26">
                  <c:v>65.937610414250003</c:v>
                </c:pt>
                <c:pt idx="27">
                  <c:v>67.436880445930001</c:v>
                </c:pt>
                <c:pt idx="28">
                  <c:v>64.866420131850006</c:v>
                </c:pt>
                <c:pt idx="29">
                  <c:v>60.609711681230003</c:v>
                </c:pt>
                <c:pt idx="30">
                  <c:v>62.907359898389998</c:v>
                </c:pt>
                <c:pt idx="31">
                  <c:v>66.40945721224</c:v>
                </c:pt>
                <c:pt idx="32">
                  <c:v>70.740938579919998</c:v>
                </c:pt>
                <c:pt idx="33">
                  <c:v>73.276457646669996</c:v>
                </c:pt>
                <c:pt idx="34">
                  <c:v>78.953262920979995</c:v>
                </c:pt>
                <c:pt idx="35">
                  <c:v>80.828238226509995</c:v>
                </c:pt>
                <c:pt idx="36">
                  <c:v>87.411860770849998</c:v>
                </c:pt>
                <c:pt idx="37">
                  <c:v>82.111502349419993</c:v>
                </c:pt>
                <c:pt idx="38">
                  <c:v>82.814709434989993</c:v>
                </c:pt>
                <c:pt idx="39">
                  <c:v>88.397451615129995</c:v>
                </c:pt>
                <c:pt idx="40">
                  <c:v>94.596396064450005</c:v>
                </c:pt>
                <c:pt idx="41">
                  <c:v>93.668528431840002</c:v>
                </c:pt>
                <c:pt idx="42">
                  <c:v>93.028863211269993</c:v>
                </c:pt>
                <c:pt idx="43">
                  <c:v>91.986125269400006</c:v>
                </c:pt>
                <c:pt idx="44">
                  <c:v>98.724499478979993</c:v>
                </c:pt>
                <c:pt idx="45">
                  <c:v>100.22216927105001</c:v>
                </c:pt>
                <c:pt idx="46">
                  <c:v>84.436807089349998</c:v>
                </c:pt>
                <c:pt idx="47">
                  <c:v>74.898746476230002</c:v>
                </c:pt>
                <c:pt idx="48">
                  <c:v>76.204770869439997</c:v>
                </c:pt>
                <c:pt idx="49">
                  <c:v>80.086039187560004</c:v>
                </c:pt>
                <c:pt idx="50">
                  <c:v>82.223200894480001</c:v>
                </c:pt>
                <c:pt idx="51">
                  <c:v>86.426732016390005</c:v>
                </c:pt>
                <c:pt idx="52">
                  <c:v>85.175772722389993</c:v>
                </c:pt>
                <c:pt idx="53">
                  <c:v>76.339271573280001</c:v>
                </c:pt>
                <c:pt idx="54">
                  <c:v>77.038421632340004</c:v>
                </c:pt>
                <c:pt idx="55">
                  <c:v>71.591633735710005</c:v>
                </c:pt>
                <c:pt idx="56">
                  <c:v>75.564741995700004</c:v>
                </c:pt>
                <c:pt idx="57">
                  <c:v>72.67367319761</c:v>
                </c:pt>
                <c:pt idx="58">
                  <c:v>76.617646080699998</c:v>
                </c:pt>
                <c:pt idx="59">
                  <c:v>79.078663331640001</c:v>
                </c:pt>
                <c:pt idx="60">
                  <c:v>76.057828057839998</c:v>
                </c:pt>
                <c:pt idx="61">
                  <c:v>66.308740829269993</c:v>
                </c:pt>
                <c:pt idx="62">
                  <c:v>42.647247759599999</c:v>
                </c:pt>
                <c:pt idx="63">
                  <c:v>31.632310121780002</c:v>
                </c:pt>
                <c:pt idx="64">
                  <c:v>39.246875800890002</c:v>
                </c:pt>
                <c:pt idx="65">
                  <c:v>48.523159500200002</c:v>
                </c:pt>
                <c:pt idx="66">
                  <c:v>51.649745488199997</c:v>
                </c:pt>
                <c:pt idx="67">
                  <c:v>54.301745283290003</c:v>
                </c:pt>
                <c:pt idx="68">
                  <c:v>51.168817719720003</c:v>
                </c:pt>
                <c:pt idx="69">
                  <c:v>51.620793405160001</c:v>
                </c:pt>
                <c:pt idx="70">
                  <c:v>55.301815954589998</c:v>
                </c:pt>
                <c:pt idx="71">
                  <c:v>63.74668437007</c:v>
                </c:pt>
                <c:pt idx="72">
                  <c:v>69.882566118</c:v>
                </c:pt>
                <c:pt idx="73">
                  <c:v>80.381943473120003</c:v>
                </c:pt>
                <c:pt idx="74">
                  <c:v>80.765236734769999</c:v>
                </c:pt>
                <c:pt idx="75">
                  <c:v>80.801717665669997</c:v>
                </c:pt>
                <c:pt idx="76">
                  <c:v>86.284860809250006</c:v>
                </c:pt>
                <c:pt idx="77">
                  <c:v>93.918952779549997</c:v>
                </c:pt>
                <c:pt idx="78">
                  <c:v>98.289416530970001</c:v>
                </c:pt>
                <c:pt idx="79">
                  <c:v>96.323598931579994</c:v>
                </c:pt>
                <c:pt idx="80">
                  <c:v>107.17858644213</c:v>
                </c:pt>
                <c:pt idx="81">
                  <c:v>123.36989210288</c:v>
                </c:pt>
                <c:pt idx="82">
                  <c:v>115.00870344115</c:v>
                </c:pt>
                <c:pt idx="83">
                  <c:v>112.37295836686</c:v>
                </c:pt>
                <c:pt idx="84">
                  <c:v>121.30988558842</c:v>
                </c:pt>
                <c:pt idx="85">
                  <c:v>133.31424055374001</c:v>
                </c:pt>
                <c:pt idx="86">
                  <c:v>166.73239302763</c:v>
                </c:pt>
                <c:pt idx="87">
                  <c:v>153.18659162076</c:v>
                </c:pt>
                <c:pt idx="88">
                  <c:v>163.63299774551001</c:v>
                </c:pt>
                <c:pt idx="89">
                  <c:v>173.48221112800999</c:v>
                </c:pt>
                <c:pt idx="90">
                  <c:v>171.75250650948999</c:v>
                </c:pt>
                <c:pt idx="91">
                  <c:v>172.77086426624999</c:v>
                </c:pt>
                <c:pt idx="92">
                  <c:v>158.17363839615001</c:v>
                </c:pt>
                <c:pt idx="93">
                  <c:v>146.1725229079</c:v>
                </c:pt>
                <c:pt idx="94">
                  <c:v>139.44136053757001</c:v>
                </c:pt>
                <c:pt idx="95">
                  <c:v>130.91804770227</c:v>
                </c:pt>
                <c:pt idx="96">
                  <c:v>119.29483540626001</c:v>
                </c:pt>
                <c:pt idx="97">
                  <c:v>110.53012409471</c:v>
                </c:pt>
                <c:pt idx="98">
                  <c:v>103.46584154991</c:v>
                </c:pt>
                <c:pt idx="99">
                  <c:v>109.26437084516</c:v>
                </c:pt>
                <c:pt idx="100">
                  <c:v>96.907889415330004</c:v>
                </c:pt>
                <c:pt idx="101">
                  <c:v>95.174036364239996</c:v>
                </c:pt>
                <c:pt idx="102">
                  <c:v>100.85881612729</c:v>
                </c:pt>
                <c:pt idx="103">
                  <c:v>108.71200636355</c:v>
                </c:pt>
                <c:pt idx="104">
                  <c:v>117.72930651723</c:v>
                </c:pt>
                <c:pt idx="105">
                  <c:v>115.68359866876</c:v>
                </c:pt>
                <c:pt idx="106">
                  <c:v>106.19514291231</c:v>
                </c:pt>
                <c:pt idx="107">
                  <c:v>99.608161890199995</c:v>
                </c:pt>
                <c:pt idx="108">
                  <c:v>101.17928818347001</c:v>
                </c:pt>
                <c:pt idx="109">
                  <c:v>102.22068193194001</c:v>
                </c:pt>
                <c:pt idx="110">
                  <c:v>104.23481988275999</c:v>
                </c:pt>
                <c:pt idx="111">
                  <c:v>109.59439107507001</c:v>
                </c:pt>
                <c:pt idx="112">
                  <c:v>102.61900688816</c:v>
                </c:pt>
                <c:pt idx="113">
                  <c:v>103.76487025182</c:v>
                </c:pt>
              </c:numCache>
            </c:numRef>
          </c:val>
          <c:smooth val="0"/>
          <c:extLst>
            <c:ext xmlns:c16="http://schemas.microsoft.com/office/drawing/2014/chart" uri="{C3380CC4-5D6E-409C-BE32-E72D297353CC}">
              <c16:uniqueId val="{00000001-86C9-4052-8E04-B78750696493}"/>
            </c:ext>
          </c:extLst>
        </c:ser>
        <c:ser>
          <c:idx val="1"/>
          <c:order val="1"/>
          <c:tx>
            <c:strRef>
              <c:f>Sheet1!$C$1</c:f>
              <c:strCache>
                <c:ptCount val="1"/>
                <c:pt idx="0">
                  <c:v>Food</c:v>
                </c:pt>
              </c:strCache>
            </c:strRef>
          </c:tx>
          <c:spPr>
            <a:ln w="34925" cmpd="dbl">
              <a:solidFill>
                <a:schemeClr val="accent1">
                  <a:lumMod val="90000"/>
                  <a:lumOff val="10000"/>
                </a:schemeClr>
              </a:solidFill>
              <a:prstDash val="solid"/>
            </a:ln>
          </c:spPr>
          <c:marker>
            <c:symbol val="none"/>
          </c:marker>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Sheet1!$C$2:$C$115</c:f>
              <c:numCache>
                <c:formatCode>0.00</c:formatCode>
                <c:ptCount val="114"/>
                <c:pt idx="0">
                  <c:v>97.148973886310003</c:v>
                </c:pt>
                <c:pt idx="1">
                  <c:v>94.285808907640003</c:v>
                </c:pt>
                <c:pt idx="2">
                  <c:v>92.430337502569998</c:v>
                </c:pt>
                <c:pt idx="3">
                  <c:v>91.466785263800006</c:v>
                </c:pt>
                <c:pt idx="4">
                  <c:v>89.674623317460004</c:v>
                </c:pt>
                <c:pt idx="5">
                  <c:v>88.897225052820005</c:v>
                </c:pt>
                <c:pt idx="6">
                  <c:v>89.919720272779998</c:v>
                </c:pt>
                <c:pt idx="7">
                  <c:v>84.678435168129994</c:v>
                </c:pt>
                <c:pt idx="8">
                  <c:v>82.890451634800002</c:v>
                </c:pt>
                <c:pt idx="9">
                  <c:v>84.238599936599996</c:v>
                </c:pt>
                <c:pt idx="10">
                  <c:v>82.906039929849996</c:v>
                </c:pt>
                <c:pt idx="11">
                  <c:v>83.029317854339993</c:v>
                </c:pt>
                <c:pt idx="12">
                  <c:v>83.110966919340001</c:v>
                </c:pt>
                <c:pt idx="13">
                  <c:v>83.815987994980006</c:v>
                </c:pt>
                <c:pt idx="14">
                  <c:v>85.849385296329999</c:v>
                </c:pt>
                <c:pt idx="15">
                  <c:v>88.464741607570005</c:v>
                </c:pt>
                <c:pt idx="16">
                  <c:v>92.468045939429999</c:v>
                </c:pt>
                <c:pt idx="17">
                  <c:v>96.833402920460003</c:v>
                </c:pt>
                <c:pt idx="18">
                  <c:v>93.317290517179998</c:v>
                </c:pt>
                <c:pt idx="19">
                  <c:v>91.549794941659997</c:v>
                </c:pt>
                <c:pt idx="20">
                  <c:v>90.535962125629993</c:v>
                </c:pt>
                <c:pt idx="21">
                  <c:v>89.354673279020005</c:v>
                </c:pt>
                <c:pt idx="22">
                  <c:v>89.92126610375</c:v>
                </c:pt>
                <c:pt idx="23">
                  <c:v>90.286513414119995</c:v>
                </c:pt>
                <c:pt idx="24">
                  <c:v>92.131982737650006</c:v>
                </c:pt>
                <c:pt idx="25">
                  <c:v>91.737856777709993</c:v>
                </c:pt>
                <c:pt idx="26">
                  <c:v>90.406644966239995</c:v>
                </c:pt>
                <c:pt idx="27">
                  <c:v>89.424744263050002</c:v>
                </c:pt>
                <c:pt idx="28">
                  <c:v>91.818530677959998</c:v>
                </c:pt>
                <c:pt idx="29">
                  <c:v>91.520723598749996</c:v>
                </c:pt>
                <c:pt idx="30">
                  <c:v>91.676120202990006</c:v>
                </c:pt>
                <c:pt idx="31">
                  <c:v>88.501532608399998</c:v>
                </c:pt>
                <c:pt idx="32">
                  <c:v>89.212722389060005</c:v>
                </c:pt>
                <c:pt idx="33">
                  <c:v>88.602485656309995</c:v>
                </c:pt>
                <c:pt idx="34">
                  <c:v>89.191223924799999</c:v>
                </c:pt>
                <c:pt idx="35">
                  <c:v>88.200486485710002</c:v>
                </c:pt>
                <c:pt idx="36">
                  <c:v>90.637138669050003</c:v>
                </c:pt>
                <c:pt idx="37">
                  <c:v>92.917983847589994</c:v>
                </c:pt>
                <c:pt idx="38">
                  <c:v>93.995716002769996</c:v>
                </c:pt>
                <c:pt idx="39">
                  <c:v>96.093516878439999</c:v>
                </c:pt>
                <c:pt idx="40">
                  <c:v>96.785771367530003</c:v>
                </c:pt>
                <c:pt idx="41">
                  <c:v>93.376153703439996</c:v>
                </c:pt>
                <c:pt idx="42">
                  <c:v>89.973710150650007</c:v>
                </c:pt>
                <c:pt idx="43">
                  <c:v>88.705953710070006</c:v>
                </c:pt>
                <c:pt idx="44">
                  <c:v>85.623634802080005</c:v>
                </c:pt>
                <c:pt idx="45">
                  <c:v>86.373248292360003</c:v>
                </c:pt>
                <c:pt idx="46">
                  <c:v>84.809682523440003</c:v>
                </c:pt>
                <c:pt idx="47">
                  <c:v>86.07561865289</c:v>
                </c:pt>
                <c:pt idx="48">
                  <c:v>86.965693159110003</c:v>
                </c:pt>
                <c:pt idx="49">
                  <c:v>87.445649256419998</c:v>
                </c:pt>
                <c:pt idx="50">
                  <c:v>86.19542139779</c:v>
                </c:pt>
                <c:pt idx="51">
                  <c:v>85.966817481060005</c:v>
                </c:pt>
                <c:pt idx="52">
                  <c:v>84.991405520879994</c:v>
                </c:pt>
                <c:pt idx="53">
                  <c:v>88.062059014919996</c:v>
                </c:pt>
                <c:pt idx="54">
                  <c:v>86.857651712589998</c:v>
                </c:pt>
                <c:pt idx="55">
                  <c:v>84.69030376453</c:v>
                </c:pt>
                <c:pt idx="56">
                  <c:v>84.210318833629998</c:v>
                </c:pt>
                <c:pt idx="57">
                  <c:v>86.301443259310005</c:v>
                </c:pt>
                <c:pt idx="58">
                  <c:v>89.906048299519995</c:v>
                </c:pt>
                <c:pt idx="59">
                  <c:v>92.166710713640001</c:v>
                </c:pt>
                <c:pt idx="60">
                  <c:v>93.870508236280003</c:v>
                </c:pt>
                <c:pt idx="61">
                  <c:v>90.512754313469998</c:v>
                </c:pt>
                <c:pt idx="62">
                  <c:v>88.030629780729996</c:v>
                </c:pt>
                <c:pt idx="63">
                  <c:v>85.624478677140004</c:v>
                </c:pt>
                <c:pt idx="64">
                  <c:v>85.431175877859999</c:v>
                </c:pt>
                <c:pt idx="65">
                  <c:v>88.317576419999995</c:v>
                </c:pt>
                <c:pt idx="66">
                  <c:v>89.201998057259999</c:v>
                </c:pt>
                <c:pt idx="67">
                  <c:v>91.167608181540004</c:v>
                </c:pt>
                <c:pt idx="68">
                  <c:v>95.157485629709996</c:v>
                </c:pt>
                <c:pt idx="69">
                  <c:v>98.804391554090003</c:v>
                </c:pt>
                <c:pt idx="70">
                  <c:v>103.99943529101</c:v>
                </c:pt>
                <c:pt idx="71">
                  <c:v>107.34149660999999</c:v>
                </c:pt>
                <c:pt idx="72">
                  <c:v>115.02362546594</c:v>
                </c:pt>
                <c:pt idx="73">
                  <c:v>116.63489889976999</c:v>
                </c:pt>
                <c:pt idx="74">
                  <c:v>115.31038389882001</c:v>
                </c:pt>
                <c:pt idx="75">
                  <c:v>119.84035418804</c:v>
                </c:pt>
                <c:pt idx="76">
                  <c:v>127.64371550365</c:v>
                </c:pt>
                <c:pt idx="77">
                  <c:v>123.37953651006001</c:v>
                </c:pt>
                <c:pt idx="78">
                  <c:v>122.27763244512001</c:v>
                </c:pt>
                <c:pt idx="79">
                  <c:v>122.91518550124999</c:v>
                </c:pt>
                <c:pt idx="80">
                  <c:v>120.31244238343</c:v>
                </c:pt>
                <c:pt idx="81">
                  <c:v>121.92993316929</c:v>
                </c:pt>
                <c:pt idx="82">
                  <c:v>122.94504059973001</c:v>
                </c:pt>
                <c:pt idx="83">
                  <c:v>122.89728875666</c:v>
                </c:pt>
                <c:pt idx="84">
                  <c:v>128.69332724906999</c:v>
                </c:pt>
                <c:pt idx="85">
                  <c:v>136.56691115616999</c:v>
                </c:pt>
                <c:pt idx="86">
                  <c:v>151.99866272781</c:v>
                </c:pt>
                <c:pt idx="87">
                  <c:v>152.87887214793</c:v>
                </c:pt>
                <c:pt idx="88">
                  <c:v>153.06571374224001</c:v>
                </c:pt>
                <c:pt idx="89">
                  <c:v>145.41712931692999</c:v>
                </c:pt>
                <c:pt idx="90">
                  <c:v>132.68784469714001</c:v>
                </c:pt>
                <c:pt idx="91">
                  <c:v>131.46982146565</c:v>
                </c:pt>
                <c:pt idx="92">
                  <c:v>131.24973189424</c:v>
                </c:pt>
                <c:pt idx="93">
                  <c:v>132.15626402768001</c:v>
                </c:pt>
                <c:pt idx="94">
                  <c:v>131.68885619720001</c:v>
                </c:pt>
                <c:pt idx="95">
                  <c:v>129.53682717013001</c:v>
                </c:pt>
                <c:pt idx="96">
                  <c:v>130.03158857915</c:v>
                </c:pt>
                <c:pt idx="97">
                  <c:v>131.01661483669</c:v>
                </c:pt>
                <c:pt idx="98">
                  <c:v>127.57177657921</c:v>
                </c:pt>
                <c:pt idx="99">
                  <c:v>130.94954906766</c:v>
                </c:pt>
                <c:pt idx="100">
                  <c:v>126.89120262473</c:v>
                </c:pt>
                <c:pt idx="101">
                  <c:v>122.56024269314</c:v>
                </c:pt>
                <c:pt idx="102">
                  <c:v>123.93484932699</c:v>
                </c:pt>
                <c:pt idx="103">
                  <c:v>121.6673676867</c:v>
                </c:pt>
                <c:pt idx="104">
                  <c:v>124.46096201781</c:v>
                </c:pt>
                <c:pt idx="105">
                  <c:v>122.56674846001</c:v>
                </c:pt>
                <c:pt idx="106">
                  <c:v>123.67270965732</c:v>
                </c:pt>
                <c:pt idx="107">
                  <c:v>120.00502603147</c:v>
                </c:pt>
                <c:pt idx="108">
                  <c:v>118.37631483235999</c:v>
                </c:pt>
                <c:pt idx="109">
                  <c:v>116.91472649504</c:v>
                </c:pt>
                <c:pt idx="110">
                  <c:v>117.62066837686</c:v>
                </c:pt>
                <c:pt idx="111">
                  <c:v>116.64495617716</c:v>
                </c:pt>
                <c:pt idx="112">
                  <c:v>118.10515694249</c:v>
                </c:pt>
                <c:pt idx="113">
                  <c:v>115.11514241865</c:v>
                </c:pt>
              </c:numCache>
            </c:numRef>
          </c:val>
          <c:smooth val="0"/>
          <c:extLst>
            <c:ext xmlns:c16="http://schemas.microsoft.com/office/drawing/2014/chart" uri="{C3380CC4-5D6E-409C-BE32-E72D297353CC}">
              <c16:uniqueId val="{00000002-86C9-4052-8E04-B78750696493}"/>
            </c:ext>
          </c:extLst>
        </c:ser>
        <c:ser>
          <c:idx val="2"/>
          <c:order val="2"/>
          <c:tx>
            <c:strRef>
              <c:f>Sheet1!$D$1</c:f>
              <c:strCache>
                <c:ptCount val="1"/>
                <c:pt idx="0">
                  <c:v>Fertilizers</c:v>
                </c:pt>
              </c:strCache>
            </c:strRef>
          </c:tx>
          <c:spPr>
            <a:ln w="34925" cmpd="sng">
              <a:solidFill>
                <a:schemeClr val="accent1">
                  <a:lumMod val="90000"/>
                  <a:lumOff val="10000"/>
                </a:schemeClr>
              </a:solidFill>
            </a:ln>
          </c:spPr>
          <c:marker>
            <c:symbol val="none"/>
          </c:marker>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Sheet1!$D$2:$D$115</c:f>
              <c:numCache>
                <c:formatCode>0.00</c:formatCode>
                <c:ptCount val="114"/>
                <c:pt idx="0">
                  <c:v>101.36218939862999</c:v>
                </c:pt>
                <c:pt idx="1">
                  <c:v>101.69905265602</c:v>
                </c:pt>
                <c:pt idx="2">
                  <c:v>100.88430969039</c:v>
                </c:pt>
                <c:pt idx="3">
                  <c:v>95.158320248180004</c:v>
                </c:pt>
                <c:pt idx="4">
                  <c:v>95.407252734599993</c:v>
                </c:pt>
                <c:pt idx="5">
                  <c:v>100.1885932898</c:v>
                </c:pt>
                <c:pt idx="6">
                  <c:v>99.809176704590001</c:v>
                </c:pt>
                <c:pt idx="7">
                  <c:v>98.435188720059998</c:v>
                </c:pt>
                <c:pt idx="8">
                  <c:v>99.606520300130001</c:v>
                </c:pt>
                <c:pt idx="9">
                  <c:v>95.468772380299995</c:v>
                </c:pt>
                <c:pt idx="10">
                  <c:v>96.557487953000006</c:v>
                </c:pt>
                <c:pt idx="11">
                  <c:v>96.247985088730005</c:v>
                </c:pt>
                <c:pt idx="12">
                  <c:v>90.317309417550007</c:v>
                </c:pt>
                <c:pt idx="13">
                  <c:v>80.300488038340006</c:v>
                </c:pt>
                <c:pt idx="14">
                  <c:v>81.997441773839995</c:v>
                </c:pt>
                <c:pt idx="15">
                  <c:v>81.363097265459999</c:v>
                </c:pt>
                <c:pt idx="16">
                  <c:v>81.086965085049997</c:v>
                </c:pt>
                <c:pt idx="17">
                  <c:v>72.541038788240002</c:v>
                </c:pt>
                <c:pt idx="18">
                  <c:v>76.654630313690006</c:v>
                </c:pt>
                <c:pt idx="19">
                  <c:v>72.694756736459993</c:v>
                </c:pt>
                <c:pt idx="20">
                  <c:v>73.051258687759997</c:v>
                </c:pt>
                <c:pt idx="21">
                  <c:v>72.966390474869996</c:v>
                </c:pt>
                <c:pt idx="22">
                  <c:v>74.510439542049994</c:v>
                </c:pt>
                <c:pt idx="23">
                  <c:v>75.02915253434</c:v>
                </c:pt>
                <c:pt idx="24">
                  <c:v>76.793307016870003</c:v>
                </c:pt>
                <c:pt idx="25">
                  <c:v>76.753583796170005</c:v>
                </c:pt>
                <c:pt idx="26">
                  <c:v>76.447869763550003</c:v>
                </c:pt>
                <c:pt idx="27">
                  <c:v>73.741388256739995</c:v>
                </c:pt>
                <c:pt idx="28">
                  <c:v>68.505598524489997</c:v>
                </c:pt>
                <c:pt idx="29">
                  <c:v>70.258716041610001</c:v>
                </c:pt>
                <c:pt idx="30">
                  <c:v>68.915606141059996</c:v>
                </c:pt>
                <c:pt idx="31">
                  <c:v>70.748488451539998</c:v>
                </c:pt>
                <c:pt idx="32">
                  <c:v>74.076017197780004</c:v>
                </c:pt>
                <c:pt idx="33">
                  <c:v>78.086943412170001</c:v>
                </c:pt>
                <c:pt idx="34">
                  <c:v>82.675083951839994</c:v>
                </c:pt>
                <c:pt idx="35">
                  <c:v>74.099408336219994</c:v>
                </c:pt>
                <c:pt idx="36">
                  <c:v>75.453350792280006</c:v>
                </c:pt>
                <c:pt idx="37">
                  <c:v>77.696081634310005</c:v>
                </c:pt>
                <c:pt idx="38">
                  <c:v>78.275211040900004</c:v>
                </c:pt>
                <c:pt idx="39">
                  <c:v>78.591844487700001</c:v>
                </c:pt>
                <c:pt idx="40">
                  <c:v>77.396362959599998</c:v>
                </c:pt>
                <c:pt idx="41">
                  <c:v>78.030450758840004</c:v>
                </c:pt>
                <c:pt idx="42">
                  <c:v>82.635482415140004</c:v>
                </c:pt>
                <c:pt idx="43">
                  <c:v>84.565610824309999</c:v>
                </c:pt>
                <c:pt idx="44">
                  <c:v>86.697247362390002</c:v>
                </c:pt>
                <c:pt idx="45">
                  <c:v>88.151800389140007</c:v>
                </c:pt>
                <c:pt idx="46">
                  <c:v>93.117536273029998</c:v>
                </c:pt>
                <c:pt idx="47">
                  <c:v>89.428145317759999</c:v>
                </c:pt>
                <c:pt idx="48">
                  <c:v>86.819084444469993</c:v>
                </c:pt>
                <c:pt idx="49">
                  <c:v>84.839744147600001</c:v>
                </c:pt>
                <c:pt idx="50">
                  <c:v>84.278479661039995</c:v>
                </c:pt>
                <c:pt idx="51">
                  <c:v>84.706147273179994</c:v>
                </c:pt>
                <c:pt idx="52">
                  <c:v>84.422420923930005</c:v>
                </c:pt>
                <c:pt idx="53">
                  <c:v>83.78403663812</c:v>
                </c:pt>
                <c:pt idx="54">
                  <c:v>82.705190209039998</c:v>
                </c:pt>
                <c:pt idx="55">
                  <c:v>81.745422620900001</c:v>
                </c:pt>
                <c:pt idx="56">
                  <c:v>77.83964961817</c:v>
                </c:pt>
                <c:pt idx="57">
                  <c:v>77.732315892640003</c:v>
                </c:pt>
                <c:pt idx="58">
                  <c:v>75.042712872829995</c:v>
                </c:pt>
                <c:pt idx="59">
                  <c:v>72.627905574500005</c:v>
                </c:pt>
                <c:pt idx="60">
                  <c:v>72.275573404849993</c:v>
                </c:pt>
                <c:pt idx="61">
                  <c:v>70.935763976770005</c:v>
                </c:pt>
                <c:pt idx="62">
                  <c:v>72.725842118000003</c:v>
                </c:pt>
                <c:pt idx="63">
                  <c:v>72.212884931120001</c:v>
                </c:pt>
                <c:pt idx="64">
                  <c:v>67.816830163640006</c:v>
                </c:pt>
                <c:pt idx="65">
                  <c:v>68.242463535439995</c:v>
                </c:pt>
                <c:pt idx="66">
                  <c:v>71.958505101919997</c:v>
                </c:pt>
                <c:pt idx="67">
                  <c:v>78.254439603099996</c:v>
                </c:pt>
                <c:pt idx="68">
                  <c:v>79.598975038549995</c:v>
                </c:pt>
                <c:pt idx="69">
                  <c:v>79.776018089649995</c:v>
                </c:pt>
                <c:pt idx="70">
                  <c:v>80.015066567420007</c:v>
                </c:pt>
                <c:pt idx="71">
                  <c:v>81.486027742239997</c:v>
                </c:pt>
                <c:pt idx="72">
                  <c:v>86.169961047819996</c:v>
                </c:pt>
                <c:pt idx="73">
                  <c:v>105.40850987147</c:v>
                </c:pt>
                <c:pt idx="74">
                  <c:v>111.34130941277</c:v>
                </c:pt>
                <c:pt idx="75">
                  <c:v>110.22171376656</c:v>
                </c:pt>
                <c:pt idx="76">
                  <c:v>116.71356304587999</c:v>
                </c:pt>
                <c:pt idx="77">
                  <c:v>135.52292685902</c:v>
                </c:pt>
                <c:pt idx="78">
                  <c:v>153.04351839274</c:v>
                </c:pt>
                <c:pt idx="79">
                  <c:v>159.47205225677999</c:v>
                </c:pt>
                <c:pt idx="80">
                  <c:v>160.70982363293001</c:v>
                </c:pt>
                <c:pt idx="81">
                  <c:v>205.52768747217999</c:v>
                </c:pt>
                <c:pt idx="82">
                  <c:v>240.01298018969999</c:v>
                </c:pt>
                <c:pt idx="83">
                  <c:v>243.54553505383001</c:v>
                </c:pt>
                <c:pt idx="84">
                  <c:v>234.71371880052999</c:v>
                </c:pt>
                <c:pt idx="85">
                  <c:v>220.68307368837</c:v>
                </c:pt>
                <c:pt idx="86">
                  <c:v>257.68080411925001</c:v>
                </c:pt>
                <c:pt idx="87">
                  <c:v>293.72620755679998</c:v>
                </c:pt>
                <c:pt idx="88">
                  <c:v>259.92346497495998</c:v>
                </c:pt>
                <c:pt idx="89">
                  <c:v>252.96807184635</c:v>
                </c:pt>
                <c:pt idx="90">
                  <c:v>240.38059208640999</c:v>
                </c:pt>
                <c:pt idx="91">
                  <c:v>229.62608492721</c:v>
                </c:pt>
                <c:pt idx="92">
                  <c:v>232.72306502517</c:v>
                </c:pt>
                <c:pt idx="93">
                  <c:v>217.90065530935999</c:v>
                </c:pt>
                <c:pt idx="94">
                  <c:v>201.86678620782001</c:v>
                </c:pt>
                <c:pt idx="95">
                  <c:v>186.64187671065</c:v>
                </c:pt>
                <c:pt idx="96">
                  <c:v>174.66418152917001</c:v>
                </c:pt>
                <c:pt idx="97">
                  <c:v>163.96145133399</c:v>
                </c:pt>
                <c:pt idx="98">
                  <c:v>158.03962271366001</c:v>
                </c:pt>
                <c:pt idx="99">
                  <c:v>155.97461761129</c:v>
                </c:pt>
                <c:pt idx="100">
                  <c:v>152.47222347004001</c:v>
                </c:pt>
                <c:pt idx="101">
                  <c:v>138.29417795264999</c:v>
                </c:pt>
                <c:pt idx="102">
                  <c:v>145.64947689349</c:v>
                </c:pt>
                <c:pt idx="103">
                  <c:v>157.5811001175</c:v>
                </c:pt>
                <c:pt idx="104">
                  <c:v>157.52381276327</c:v>
                </c:pt>
                <c:pt idx="105">
                  <c:v>161.7776388799</c:v>
                </c:pt>
                <c:pt idx="106">
                  <c:v>157.15584430553</c:v>
                </c:pt>
                <c:pt idx="107">
                  <c:v>119.36419171522</c:v>
                </c:pt>
                <c:pt idx="108">
                  <c:v>115.92994014282</c:v>
                </c:pt>
                <c:pt idx="109">
                  <c:v>117.99761755097001</c:v>
                </c:pt>
                <c:pt idx="110">
                  <c:v>115.32504052468001</c:v>
                </c:pt>
                <c:pt idx="111">
                  <c:v>113.79776485559</c:v>
                </c:pt>
                <c:pt idx="112">
                  <c:v>108.45016458635</c:v>
                </c:pt>
                <c:pt idx="113">
                  <c:v>118.1996018422</c:v>
                </c:pt>
              </c:numCache>
            </c:numRef>
          </c:val>
          <c:smooth val="0"/>
          <c:extLst>
            <c:ext xmlns:c16="http://schemas.microsoft.com/office/drawing/2014/chart" uri="{C3380CC4-5D6E-409C-BE32-E72D297353CC}">
              <c16:uniqueId val="{00000003-86C9-4052-8E04-B78750696493}"/>
            </c:ext>
          </c:extLst>
        </c:ser>
        <c:dLbls>
          <c:showLegendKey val="0"/>
          <c:showVal val="0"/>
          <c:showCatName val="0"/>
          <c:showSerName val="0"/>
          <c:showPercent val="0"/>
          <c:showBubbleSize val="0"/>
        </c:dLbls>
        <c:marker val="1"/>
        <c:smooth val="0"/>
        <c:axId val="446232576"/>
        <c:axId val="446234536"/>
      </c:lineChart>
      <c:catAx>
        <c:axId val="446232576"/>
        <c:scaling>
          <c:orientation val="minMax"/>
        </c:scaling>
        <c:delete val="0"/>
        <c:axPos val="b"/>
        <c:numFmt formatCode="0" sourceLinked="1"/>
        <c:majorTickMark val="in"/>
        <c:minorTickMark val="none"/>
        <c:tickLblPos val="nextTo"/>
        <c:spPr>
          <a:ln/>
        </c:spPr>
        <c:txPr>
          <a:bodyPr/>
          <a:lstStyle/>
          <a:p>
            <a:pPr algn="ctr">
              <a:defRPr lang="en-US" sz="1600" b="0" i="0" u="none" strike="noStrike" kern="1200" baseline="0">
                <a:solidFill>
                  <a:schemeClr val="tx1"/>
                </a:solidFill>
                <a:latin typeface="Calibri" pitchFamily="34" charset="0"/>
                <a:ea typeface="+mn-ea"/>
                <a:cs typeface="+mn-cs"/>
              </a:defRPr>
            </a:pPr>
            <a:endParaRPr lang="en-US"/>
          </a:p>
        </c:txPr>
        <c:crossAx val="446234536"/>
        <c:crosses val="autoZero"/>
        <c:auto val="1"/>
        <c:lblAlgn val="ctr"/>
        <c:lblOffset val="100"/>
        <c:tickLblSkip val="12"/>
        <c:noMultiLvlLbl val="1"/>
      </c:catAx>
      <c:valAx>
        <c:axId val="446234536"/>
        <c:scaling>
          <c:orientation val="minMax"/>
          <c:max val="300"/>
          <c:min val="0"/>
        </c:scaling>
        <c:delete val="0"/>
        <c:axPos val="l"/>
        <c:numFmt formatCode="0" sourceLinked="0"/>
        <c:majorTickMark val="out"/>
        <c:minorTickMark val="none"/>
        <c:tickLblPos val="nextTo"/>
        <c:spPr>
          <a:ln/>
        </c:spPr>
        <c:txPr>
          <a:bodyPr/>
          <a:lstStyle/>
          <a:p>
            <a:pPr>
              <a:defRPr sz="1600" b="0">
                <a:solidFill>
                  <a:schemeClr val="tx1"/>
                </a:solidFill>
                <a:latin typeface="Calibri" pitchFamily="34" charset="0"/>
              </a:defRPr>
            </a:pPr>
            <a:endParaRPr lang="en-US"/>
          </a:p>
        </c:txPr>
        <c:crossAx val="446232576"/>
        <c:crosses val="autoZero"/>
        <c:crossBetween val="between"/>
        <c:majorUnit val="50"/>
      </c:valAx>
      <c:spPr>
        <a:noFill/>
        <a:ln w="25400">
          <a:noFill/>
        </a:ln>
      </c:spPr>
    </c:plotArea>
    <c:legend>
      <c:legendPos val="r"/>
      <c:legendEntry>
        <c:idx val="0"/>
        <c:delete val="1"/>
      </c:legendEntry>
      <c:layout>
        <c:manualLayout>
          <c:xMode val="edge"/>
          <c:yMode val="edge"/>
          <c:x val="0.13501227511276076"/>
          <c:y val="0.11595146362560026"/>
          <c:w val="0.3397136047005142"/>
          <c:h val="8.0002875175692323E-2"/>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804407179030714E-2"/>
          <c:y val="6.3454000332242882E-2"/>
          <c:w val="0.86468065872805455"/>
          <c:h val="0.8623434225490697"/>
        </c:manualLayout>
      </c:layout>
      <c:lineChart>
        <c:grouping val="standard"/>
        <c:varyColors val="0"/>
        <c:ser>
          <c:idx val="0"/>
          <c:order val="0"/>
          <c:tx>
            <c:strRef>
              <c:f>Sheet1!$B$1</c:f>
              <c:strCache>
                <c:ptCount val="1"/>
                <c:pt idx="0">
                  <c:v> Global </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_(* #,##0.00_);_(* \(#,##0.00\);_(* "-"??_);_(@_)</c:formatCode>
                <c:ptCount val="54"/>
                <c:pt idx="0">
                  <c:v>2.039414267210141</c:v>
                </c:pt>
                <c:pt idx="1">
                  <c:v>2.235081073205258</c:v>
                </c:pt>
                <c:pt idx="2">
                  <c:v>2.0883665198435892</c:v>
                </c:pt>
                <c:pt idx="3">
                  <c:v>1.9284337370434201</c:v>
                </c:pt>
                <c:pt idx="4">
                  <c:v>1.7916673966553205</c:v>
                </c:pt>
                <c:pt idx="5">
                  <c:v>1.7692813321647591</c:v>
                </c:pt>
                <c:pt idx="6">
                  <c:v>1.7705065053867628</c:v>
                </c:pt>
                <c:pt idx="7">
                  <c:v>1.8967012507382961</c:v>
                </c:pt>
                <c:pt idx="8">
                  <c:v>1.8300339232184157</c:v>
                </c:pt>
                <c:pt idx="9">
                  <c:v>2.001186528101627</c:v>
                </c:pt>
                <c:pt idx="10">
                  <c:v>1.9008370062170243</c:v>
                </c:pt>
                <c:pt idx="11">
                  <c:v>2.0337018813629442</c:v>
                </c:pt>
                <c:pt idx="12">
                  <c:v>1.8962370775914934</c:v>
                </c:pt>
                <c:pt idx="13">
                  <c:v>1.7185888080919867</c:v>
                </c:pt>
                <c:pt idx="14">
                  <c:v>2.0234791423129792</c:v>
                </c:pt>
                <c:pt idx="15">
                  <c:v>2.8096042841364621</c:v>
                </c:pt>
                <c:pt idx="16">
                  <c:v>2.9876361310136801</c:v>
                </c:pt>
                <c:pt idx="17">
                  <c:v>3.3173036848955917</c:v>
                </c:pt>
                <c:pt idx="18">
                  <c:v>3.5618249944897613</c:v>
                </c:pt>
                <c:pt idx="19">
                  <c:v>3.8264854587772987</c:v>
                </c:pt>
                <c:pt idx="20">
                  <c:v>4.3194354315379542</c:v>
                </c:pt>
                <c:pt idx="21">
                  <c:v>4.6096004377077762</c:v>
                </c:pt>
                <c:pt idx="22">
                  <c:v>5.393920833014306</c:v>
                </c:pt>
                <c:pt idx="23">
                  <c:v>5.6420314795924043</c:v>
                </c:pt>
                <c:pt idx="24">
                  <c:v>6.095566071290996</c:v>
                </c:pt>
                <c:pt idx="25">
                  <c:v>6.627838847983476</c:v>
                </c:pt>
                <c:pt idx="26">
                  <c:v>6.9582115122379662</c:v>
                </c:pt>
                <c:pt idx="27">
                  <c:v>7.578352439418282</c:v>
                </c:pt>
                <c:pt idx="28">
                  <c:v>8.0296010467652437</c:v>
                </c:pt>
                <c:pt idx="29">
                  <c:v>8.8105545228878697</c:v>
                </c:pt>
                <c:pt idx="30">
                  <c:v>9.4288415757241992</c:v>
                </c:pt>
                <c:pt idx="31">
                  <c:v>9.1479820627802724</c:v>
                </c:pt>
                <c:pt idx="32">
                  <c:v>9.1642645120500532</c:v>
                </c:pt>
                <c:pt idx="33">
                  <c:v>9.1638029782359638</c:v>
                </c:pt>
                <c:pt idx="34">
                  <c:v>8.967082860385915</c:v>
                </c:pt>
                <c:pt idx="35">
                  <c:v>8.7523277467411447</c:v>
                </c:pt>
                <c:pt idx="36">
                  <c:v>8.4444372342947176</c:v>
                </c:pt>
                <c:pt idx="37">
                  <c:v>8.4040500043642297</c:v>
                </c:pt>
                <c:pt idx="38">
                  <c:v>7.3426573426573327</c:v>
                </c:pt>
                <c:pt idx="39">
                  <c:v>6.686339353853981</c:v>
                </c:pt>
                <c:pt idx="40">
                  <c:v>6.1457418788410934</c:v>
                </c:pt>
                <c:pt idx="41">
                  <c:v>5.5054151624548808</c:v>
                </c:pt>
                <c:pt idx="42">
                  <c:v>4.6610169491525539</c:v>
                </c:pt>
                <c:pt idx="43">
                  <c:v>4.7701647875108506</c:v>
                </c:pt>
                <c:pt idx="44">
                  <c:v>4.5293072824156297</c:v>
                </c:pt>
                <c:pt idx="45">
                  <c:v>4.2728202392068084</c:v>
                </c:pt>
                <c:pt idx="46">
                  <c:v>3.8552321007081076</c:v>
                </c:pt>
                <c:pt idx="47">
                  <c:v>3.7588787233055143</c:v>
                </c:pt>
                <c:pt idx="48">
                  <c:v>3.3747779751332132</c:v>
                </c:pt>
                <c:pt idx="49">
                  <c:v>3.3567525370804105</c:v>
                </c:pt>
                <c:pt idx="50">
                  <c:v>3.2076675020435346</c:v>
                </c:pt>
                <c:pt idx="51">
                  <c:v>3.1733746130031051</c:v>
                </c:pt>
                <c:pt idx="52">
                  <c:v>3.1811869408243538</c:v>
                </c:pt>
                <c:pt idx="53">
                  <c:v>2.9076896128919145</c:v>
                </c:pt>
              </c:numCache>
            </c:numRef>
          </c:val>
          <c:smooth val="0"/>
          <c:extLst>
            <c:ext xmlns:c16="http://schemas.microsoft.com/office/drawing/2014/chart" uri="{C3380CC4-5D6E-409C-BE32-E72D297353CC}">
              <c16:uniqueId val="{00000001-86C9-4052-8E04-B78750696493}"/>
            </c:ext>
          </c:extLst>
        </c:ser>
        <c:ser>
          <c:idx val="1"/>
          <c:order val="1"/>
          <c:tx>
            <c:strRef>
              <c:f>Sheet1!$C$1</c:f>
              <c:strCache>
                <c:ptCount val="1"/>
                <c:pt idx="0">
                  <c:v> AEs </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_(* #,##0.00_);_(* \(#,##0.00\);_(* "-"??_);_(@_)</c:formatCode>
                <c:ptCount val="54"/>
                <c:pt idx="0">
                  <c:v>1.5371229698375828</c:v>
                </c:pt>
                <c:pt idx="1">
                  <c:v>1.371980676328505</c:v>
                </c:pt>
                <c:pt idx="2">
                  <c:v>0.8097551681432833</c:v>
                </c:pt>
                <c:pt idx="3">
                  <c:v>1.9099124455919991E-2</c:v>
                </c:pt>
                <c:pt idx="4">
                  <c:v>2.6889752016742818E-2</c:v>
                </c:pt>
                <c:pt idx="5">
                  <c:v>0.2915451895043617</c:v>
                </c:pt>
                <c:pt idx="6">
                  <c:v>0.44663111093188945</c:v>
                </c:pt>
                <c:pt idx="7">
                  <c:v>0.19144251938357115</c:v>
                </c:pt>
                <c:pt idx="8">
                  <c:v>7.6511094108639099E-2</c:v>
                </c:pt>
                <c:pt idx="9">
                  <c:v>7.6503777374028914E-2</c:v>
                </c:pt>
                <c:pt idx="10">
                  <c:v>0.19024404744210699</c:v>
                </c:pt>
                <c:pt idx="11">
                  <c:v>9.5129375951287898E-2</c:v>
                </c:pt>
                <c:pt idx="12">
                  <c:v>0.49351684394444817</c:v>
                </c:pt>
                <c:pt idx="13">
                  <c:v>0.56593293690212931</c:v>
                </c:pt>
                <c:pt idx="14">
                  <c:v>1.0848126232741606</c:v>
                </c:pt>
                <c:pt idx="15">
                  <c:v>1.8786802504906888</c:v>
                </c:pt>
                <c:pt idx="16">
                  <c:v>2.1956087824351442</c:v>
                </c:pt>
                <c:pt idx="17">
                  <c:v>2.0786933927245741</c:v>
                </c:pt>
                <c:pt idx="18">
                  <c:v>2.2748636961835018</c:v>
                </c:pt>
                <c:pt idx="19">
                  <c:v>2.4731991724656694</c:v>
                </c:pt>
                <c:pt idx="20">
                  <c:v>2.5977995110024494</c:v>
                </c:pt>
                <c:pt idx="21">
                  <c:v>3.4791082712960986</c:v>
                </c:pt>
                <c:pt idx="22">
                  <c:v>4.5420349821327761</c:v>
                </c:pt>
                <c:pt idx="23">
                  <c:v>4.8375451263537883</c:v>
                </c:pt>
                <c:pt idx="24">
                  <c:v>4.8496605237633474</c:v>
                </c:pt>
                <c:pt idx="25">
                  <c:v>5.6147144240077438</c:v>
                </c:pt>
                <c:pt idx="26">
                  <c:v>6.1179087875417224</c:v>
                </c:pt>
                <c:pt idx="27">
                  <c:v>6.8652008535114533</c:v>
                </c:pt>
                <c:pt idx="28">
                  <c:v>7.5667739567451662</c:v>
                </c:pt>
                <c:pt idx="29">
                  <c:v>8.2857142857142918</c:v>
                </c:pt>
                <c:pt idx="30">
                  <c:v>8.5521885521885537</c:v>
                </c:pt>
                <c:pt idx="31">
                  <c:v>8.5846867749419715</c:v>
                </c:pt>
                <c:pt idx="32">
                  <c:v>8.6649922720247332</c:v>
                </c:pt>
                <c:pt idx="33">
                  <c:v>8.8207094918504367</c:v>
                </c:pt>
                <c:pt idx="34">
                  <c:v>8.8619402985074629</c:v>
                </c:pt>
                <c:pt idx="35">
                  <c:v>8.1029551954242152</c:v>
                </c:pt>
                <c:pt idx="36">
                  <c:v>7.6583974414383249</c:v>
                </c:pt>
                <c:pt idx="37">
                  <c:v>7.1243523316062181</c:v>
                </c:pt>
                <c:pt idx="38">
                  <c:v>6.6772655007949027</c:v>
                </c:pt>
                <c:pt idx="39">
                  <c:v>5.7458210930387565</c:v>
                </c:pt>
                <c:pt idx="40">
                  <c:v>5.2514427040395617</c:v>
                </c:pt>
                <c:pt idx="41">
                  <c:v>4.5136236898528352</c:v>
                </c:pt>
                <c:pt idx="42">
                  <c:v>4.2860945957937702</c:v>
                </c:pt>
                <c:pt idx="43">
                  <c:v>4.115168907823346</c:v>
                </c:pt>
                <c:pt idx="44">
                  <c:v>3.821588548294713</c:v>
                </c:pt>
                <c:pt idx="45">
                  <c:v>3.502734086157929</c:v>
                </c:pt>
                <c:pt idx="46">
                  <c:v>3.1578947368420955</c:v>
                </c:pt>
                <c:pt idx="47">
                  <c:v>3.3700583279325969</c:v>
                </c:pt>
                <c:pt idx="48">
                  <c:v>2.874564459930312</c:v>
                </c:pt>
                <c:pt idx="49">
                  <c:v>2.9359735973597338</c:v>
                </c:pt>
                <c:pt idx="50">
                  <c:v>2.7348711617206902</c:v>
                </c:pt>
                <c:pt idx="51">
                  <c:v>2.6908685614202739</c:v>
                </c:pt>
                <c:pt idx="52">
                  <c:v>2.6503567787971463</c:v>
                </c:pt>
                <c:pt idx="53">
                  <c:v>2.4109391867578296</c:v>
                </c:pt>
              </c:numCache>
            </c:numRef>
          </c:val>
          <c:smooth val="0"/>
          <c:extLst>
            <c:ext xmlns:c16="http://schemas.microsoft.com/office/drawing/2014/chart" uri="{C3380CC4-5D6E-409C-BE32-E72D297353CC}">
              <c16:uniqueId val="{00000000-FA8F-4ACB-B80A-59B4D201B75B}"/>
            </c:ext>
          </c:extLst>
        </c:ser>
        <c:ser>
          <c:idx val="2"/>
          <c:order val="2"/>
          <c:tx>
            <c:strRef>
              <c:f>Sheet1!$D$1</c:f>
              <c:strCache>
                <c:ptCount val="1"/>
                <c:pt idx="0">
                  <c:v> EMDEs </c:v>
                </c:pt>
              </c:strCache>
            </c:strRef>
          </c:tx>
          <c:spPr>
            <a:ln w="25400"/>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Sheet1!$D$2:$D$55</c:f>
              <c:numCache>
                <c:formatCode>_(* #,##0.00_);_(* \(#,##0.00\);_(* "-"??_);_(@_)</c:formatCode>
                <c:ptCount val="54"/>
                <c:pt idx="0">
                  <c:v>2.9556650246305338</c:v>
                </c:pt>
                <c:pt idx="1">
                  <c:v>2.9663810151615166</c:v>
                </c:pt>
                <c:pt idx="2">
                  <c:v>2.8393312553131267</c:v>
                </c:pt>
                <c:pt idx="3">
                  <c:v>2.6073191172362442</c:v>
                </c:pt>
                <c:pt idx="4">
                  <c:v>2.3680649526387043</c:v>
                </c:pt>
                <c:pt idx="5">
                  <c:v>2.6320547591372758</c:v>
                </c:pt>
                <c:pt idx="6">
                  <c:v>2.7206437800157346</c:v>
                </c:pt>
                <c:pt idx="7">
                  <c:v>2.701132264286457</c:v>
                </c:pt>
                <c:pt idx="8">
                  <c:v>2.655356813571828</c:v>
                </c:pt>
                <c:pt idx="9">
                  <c:v>2.8292682926829258</c:v>
                </c:pt>
                <c:pt idx="10">
                  <c:v>2.6450660180681069</c:v>
                </c:pt>
                <c:pt idx="11">
                  <c:v>2.7264533573681859</c:v>
                </c:pt>
                <c:pt idx="12">
                  <c:v>2.7367268746579185</c:v>
                </c:pt>
                <c:pt idx="13">
                  <c:v>2.7896995708154293</c:v>
                </c:pt>
                <c:pt idx="14">
                  <c:v>3.114930182599366</c:v>
                </c:pt>
                <c:pt idx="15">
                  <c:v>3.9577836411609439</c:v>
                </c:pt>
                <c:pt idx="16">
                  <c:v>3.9748416909122</c:v>
                </c:pt>
                <c:pt idx="17">
                  <c:v>4.062722736992157</c:v>
                </c:pt>
                <c:pt idx="18">
                  <c:v>4.2590431738622954</c:v>
                </c:pt>
                <c:pt idx="19">
                  <c:v>4.806786050895397</c:v>
                </c:pt>
                <c:pt idx="20">
                  <c:v>5.2132701421800931</c:v>
                </c:pt>
                <c:pt idx="21">
                  <c:v>5.7046626670876606</c:v>
                </c:pt>
                <c:pt idx="22">
                  <c:v>5.9546313799621942</c:v>
                </c:pt>
                <c:pt idx="23">
                  <c:v>6.3189568706118422</c:v>
                </c:pt>
                <c:pt idx="24">
                  <c:v>6.9930069930070005</c:v>
                </c:pt>
                <c:pt idx="25">
                  <c:v>7.1096994869289034</c:v>
                </c:pt>
                <c:pt idx="26">
                  <c:v>7.4536772070396466</c:v>
                </c:pt>
                <c:pt idx="27">
                  <c:v>8.6646440663061099</c:v>
                </c:pt>
                <c:pt idx="28">
                  <c:v>9.2106657248807835</c:v>
                </c:pt>
                <c:pt idx="29">
                  <c:v>9.6050269299820457</c:v>
                </c:pt>
                <c:pt idx="30">
                  <c:v>10.069403316870847</c:v>
                </c:pt>
                <c:pt idx="31">
                  <c:v>9.6632982951688788</c:v>
                </c:pt>
                <c:pt idx="32">
                  <c:v>9.641519846722467</c:v>
                </c:pt>
                <c:pt idx="33">
                  <c:v>9.5621211263839712</c:v>
                </c:pt>
                <c:pt idx="34">
                  <c:v>9.5611896635787375</c:v>
                </c:pt>
                <c:pt idx="35">
                  <c:v>9.2785817043242744</c:v>
                </c:pt>
                <c:pt idx="36">
                  <c:v>8.9276139410187767</c:v>
                </c:pt>
                <c:pt idx="37">
                  <c:v>9.1143594153052447</c:v>
                </c:pt>
                <c:pt idx="38">
                  <c:v>7.9425925925925895</c:v>
                </c:pt>
                <c:pt idx="39">
                  <c:v>7.5246759340926488</c:v>
                </c:pt>
                <c:pt idx="40">
                  <c:v>6.5118468189350338</c:v>
                </c:pt>
                <c:pt idx="41">
                  <c:v>5.5808610853400182</c:v>
                </c:pt>
                <c:pt idx="42">
                  <c:v>4.7871759906912956</c:v>
                </c:pt>
                <c:pt idx="43">
                  <c:v>4.9125641936068405</c:v>
                </c:pt>
                <c:pt idx="44">
                  <c:v>5.0143353707444049</c:v>
                </c:pt>
                <c:pt idx="45">
                  <c:v>4.5292415664090058</c:v>
                </c:pt>
                <c:pt idx="46">
                  <c:v>4.2597019960714775</c:v>
                </c:pt>
                <c:pt idx="47">
                  <c:v>4.1916167664670638</c:v>
                </c:pt>
                <c:pt idx="48">
                  <c:v>4.0224701945795331</c:v>
                </c:pt>
                <c:pt idx="49">
                  <c:v>3.9524340161700806</c:v>
                </c:pt>
                <c:pt idx="50">
                  <c:v>3.6190160676377587</c:v>
                </c:pt>
                <c:pt idx="51">
                  <c:v>3.5797041220551051</c:v>
                </c:pt>
                <c:pt idx="52">
                  <c:v>3.6687631027253644</c:v>
                </c:pt>
                <c:pt idx="53">
                  <c:v>3.8292797696749616</c:v>
                </c:pt>
              </c:numCache>
            </c:numRef>
          </c:val>
          <c:smooth val="0"/>
          <c:extLst>
            <c:ext xmlns:c16="http://schemas.microsoft.com/office/drawing/2014/chart" uri="{C3380CC4-5D6E-409C-BE32-E72D297353CC}">
              <c16:uniqueId val="{00000001-FA8F-4ACB-B80A-59B4D201B75B}"/>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15805428930726284"/>
          <c:y val="5.5854050401415507E-2"/>
          <c:w val="0.72049033643521843"/>
          <c:h val="7.6176408438507939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80058252906474"/>
          <c:y val="6.5989748389899822E-2"/>
          <c:w val="0.83412608298570845"/>
          <c:h val="0.85727192643375583"/>
        </c:manualLayout>
      </c:layout>
      <c:lineChart>
        <c:grouping val="standard"/>
        <c:varyColors val="0"/>
        <c:ser>
          <c:idx val="0"/>
          <c:order val="0"/>
          <c:tx>
            <c:strRef>
              <c:f>Sheet1!$B$1</c:f>
              <c:strCache>
                <c:ptCount val="1"/>
                <c:pt idx="0">
                  <c:v> Global </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_(* #,##0.00_);_(* \(#,##0.00\);_(* "-"??_);_(@_)</c:formatCode>
                <c:ptCount val="54"/>
                <c:pt idx="0">
                  <c:v>1.865032247016849</c:v>
                </c:pt>
                <c:pt idx="1">
                  <c:v>2.0342129495786665</c:v>
                </c:pt>
                <c:pt idx="2">
                  <c:v>1.7545707304743345</c:v>
                </c:pt>
                <c:pt idx="3">
                  <c:v>1.4842883916105052</c:v>
                </c:pt>
                <c:pt idx="4">
                  <c:v>1.415250361696593</c:v>
                </c:pt>
                <c:pt idx="5">
                  <c:v>1.4345507388530265</c:v>
                </c:pt>
                <c:pt idx="6">
                  <c:v>1.7436759408957698</c:v>
                </c:pt>
                <c:pt idx="7">
                  <c:v>1.391941391941387</c:v>
                </c:pt>
                <c:pt idx="8">
                  <c:v>1.4354508031352538</c:v>
                </c:pt>
                <c:pt idx="9">
                  <c:v>1.5233949945592968</c:v>
                </c:pt>
                <c:pt idx="10">
                  <c:v>1.5752882161401089</c:v>
                </c:pt>
                <c:pt idx="11">
                  <c:v>1.6351118760757259</c:v>
                </c:pt>
                <c:pt idx="12">
                  <c:v>1.8536329457025289</c:v>
                </c:pt>
                <c:pt idx="13">
                  <c:v>1.6198704103671702</c:v>
                </c:pt>
                <c:pt idx="14">
                  <c:v>1.6448994263633381</c:v>
                </c:pt>
                <c:pt idx="15">
                  <c:v>1.9456366237482285</c:v>
                </c:pt>
                <c:pt idx="16">
                  <c:v>1.8672199170124486</c:v>
                </c:pt>
                <c:pt idx="17">
                  <c:v>2.1870961328163787</c:v>
                </c:pt>
                <c:pt idx="18">
                  <c:v>2.3795647456570492</c:v>
                </c:pt>
                <c:pt idx="19">
                  <c:v>2.6453624090661592</c:v>
                </c:pt>
                <c:pt idx="20">
                  <c:v>2.897125610788116</c:v>
                </c:pt>
                <c:pt idx="21">
                  <c:v>3.1436020944266119</c:v>
                </c:pt>
                <c:pt idx="22">
                  <c:v>3.3250591904994593</c:v>
                </c:pt>
                <c:pt idx="23">
                  <c:v>3.6157178086644421</c:v>
                </c:pt>
                <c:pt idx="24">
                  <c:v>3.5982008995502071</c:v>
                </c:pt>
                <c:pt idx="25">
                  <c:v>3.7754114230396993</c:v>
                </c:pt>
                <c:pt idx="26">
                  <c:v>4.2938931297709928</c:v>
                </c:pt>
                <c:pt idx="27">
                  <c:v>4.6332046332046417</c:v>
                </c:pt>
                <c:pt idx="28">
                  <c:v>5.0898203592814326</c:v>
                </c:pt>
                <c:pt idx="29">
                  <c:v>5.537573265681047</c:v>
                </c:pt>
                <c:pt idx="30">
                  <c:v>5.8382696462307706</c:v>
                </c:pt>
                <c:pt idx="31">
                  <c:v>5.8401886819260298</c:v>
                </c:pt>
                <c:pt idx="32">
                  <c:v>6.0971052427348909</c:v>
                </c:pt>
                <c:pt idx="33">
                  <c:v>6.1488470994750415</c:v>
                </c:pt>
                <c:pt idx="34">
                  <c:v>6.0555573263917495</c:v>
                </c:pt>
                <c:pt idx="35">
                  <c:v>6.184505617635871</c:v>
                </c:pt>
                <c:pt idx="36">
                  <c:v>6.2529184498026638</c:v>
                </c:pt>
                <c:pt idx="37">
                  <c:v>6.3438453066040097</c:v>
                </c:pt>
                <c:pt idx="38">
                  <c:v>6.1234150113468928</c:v>
                </c:pt>
                <c:pt idx="39">
                  <c:v>5.877676085834203</c:v>
                </c:pt>
                <c:pt idx="40">
                  <c:v>5.4553633125750665</c:v>
                </c:pt>
                <c:pt idx="41">
                  <c:v>5.1714550509731225</c:v>
                </c:pt>
                <c:pt idx="42">
                  <c:v>4.947059346916987</c:v>
                </c:pt>
                <c:pt idx="43">
                  <c:v>4.47490092470278</c:v>
                </c:pt>
                <c:pt idx="44">
                  <c:v>4.4689495066744058</c:v>
                </c:pt>
                <c:pt idx="45">
                  <c:v>4.2808219178082112</c:v>
                </c:pt>
                <c:pt idx="46">
                  <c:v>4.015091977142248</c:v>
                </c:pt>
                <c:pt idx="47">
                  <c:v>3.8534411529791299</c:v>
                </c:pt>
                <c:pt idx="48">
                  <c:v>3.695849215681001</c:v>
                </c:pt>
                <c:pt idx="49">
                  <c:v>3.4219229253414269</c:v>
                </c:pt>
                <c:pt idx="50">
                  <c:v>3.2942952070941729</c:v>
                </c:pt>
                <c:pt idx="51">
                  <c:v>3.1210791943776144</c:v>
                </c:pt>
                <c:pt idx="52">
                  <c:v>3.1263799346462804</c:v>
                </c:pt>
                <c:pt idx="53">
                  <c:v>3.1777134094394199</c:v>
                </c:pt>
              </c:numCache>
            </c:numRef>
          </c:val>
          <c:smooth val="0"/>
          <c:extLst>
            <c:ext xmlns:c16="http://schemas.microsoft.com/office/drawing/2014/chart" uri="{C3380CC4-5D6E-409C-BE32-E72D297353CC}">
              <c16:uniqueId val="{00000000-2B6F-4B6F-A185-243F81C1B3BC}"/>
            </c:ext>
          </c:extLst>
        </c:ser>
        <c:ser>
          <c:idx val="1"/>
          <c:order val="1"/>
          <c:tx>
            <c:strRef>
              <c:f>Sheet1!$C$1</c:f>
              <c:strCache>
                <c:ptCount val="1"/>
                <c:pt idx="0">
                  <c:v> AEs </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_(* #,##0.00_);_(* \(#,##0.00\);_(* "-"??_);_(@_)</c:formatCode>
                <c:ptCount val="54"/>
                <c:pt idx="0">
                  <c:v>1.1577424023154776</c:v>
                </c:pt>
                <c:pt idx="1">
                  <c:v>1.5672150296894785</c:v>
                </c:pt>
                <c:pt idx="2">
                  <c:v>1.125448724168038</c:v>
                </c:pt>
                <c:pt idx="3">
                  <c:v>0.87976539589442382</c:v>
                </c:pt>
                <c:pt idx="4">
                  <c:v>0.95588235294118817</c:v>
                </c:pt>
                <c:pt idx="5">
                  <c:v>0.84501632417899941</c:v>
                </c:pt>
                <c:pt idx="6">
                  <c:v>0.95770908401289034</c:v>
                </c:pt>
                <c:pt idx="7">
                  <c:v>0.49309664694278865</c:v>
                </c:pt>
                <c:pt idx="8">
                  <c:v>0.84097859327216895</c:v>
                </c:pt>
                <c:pt idx="9">
                  <c:v>0.71181223547517902</c:v>
                </c:pt>
                <c:pt idx="10">
                  <c:v>0.64043915827996045</c:v>
                </c:pt>
                <c:pt idx="11">
                  <c:v>0.62854825628548383</c:v>
                </c:pt>
                <c:pt idx="12">
                  <c:v>1.0669253152279339</c:v>
                </c:pt>
                <c:pt idx="13">
                  <c:v>0.63689164830762479</c:v>
                </c:pt>
                <c:pt idx="14">
                  <c:v>0.98559514783926261</c:v>
                </c:pt>
                <c:pt idx="15">
                  <c:v>1.172058134083457</c:v>
                </c:pt>
                <c:pt idx="16">
                  <c:v>1.2609117361784854</c:v>
                </c:pt>
                <c:pt idx="17">
                  <c:v>1.3085818624467578</c:v>
                </c:pt>
                <c:pt idx="18">
                  <c:v>1.0457792109942403</c:v>
                </c:pt>
                <c:pt idx="19">
                  <c:v>1.3353254272107478</c:v>
                </c:pt>
                <c:pt idx="20">
                  <c:v>1.6585365853658516</c:v>
                </c:pt>
                <c:pt idx="21">
                  <c:v>1.872015281757399</c:v>
                </c:pt>
                <c:pt idx="22">
                  <c:v>2.2754826074792476</c:v>
                </c:pt>
                <c:pt idx="23">
                  <c:v>2.3769730733518912</c:v>
                </c:pt>
                <c:pt idx="24">
                  <c:v>2.5409011973311522</c:v>
                </c:pt>
                <c:pt idx="25">
                  <c:v>2.8866820569973157</c:v>
                </c:pt>
                <c:pt idx="26">
                  <c:v>3.1706871345029271</c:v>
                </c:pt>
                <c:pt idx="27">
                  <c:v>3.6108790494755425</c:v>
                </c:pt>
                <c:pt idx="28">
                  <c:v>4.1187739463601503</c:v>
                </c:pt>
                <c:pt idx="29">
                  <c:v>4.4346163040879674</c:v>
                </c:pt>
                <c:pt idx="30">
                  <c:v>4.8203896943392692</c:v>
                </c:pt>
                <c:pt idx="31">
                  <c:v>5.0746268656716325</c:v>
                </c:pt>
                <c:pt idx="32">
                  <c:v>5.3282588011417857</c:v>
                </c:pt>
                <c:pt idx="33">
                  <c:v>5.1910071284956985</c:v>
                </c:pt>
                <c:pt idx="34">
                  <c:v>5.2985718952626826</c:v>
                </c:pt>
                <c:pt idx="35">
                  <c:v>5.4553692795650193</c:v>
                </c:pt>
                <c:pt idx="36">
                  <c:v>5.3415061295971782</c:v>
                </c:pt>
                <c:pt idx="37">
                  <c:v>5.5028462998102441</c:v>
                </c:pt>
                <c:pt idx="38">
                  <c:v>5.6131260794473263</c:v>
                </c:pt>
                <c:pt idx="39">
                  <c:v>5.5658627087198624</c:v>
                </c:pt>
                <c:pt idx="40">
                  <c:v>5.2790615001777326</c:v>
                </c:pt>
                <c:pt idx="41">
                  <c:v>4.940530649588311</c:v>
                </c:pt>
                <c:pt idx="42">
                  <c:v>4.947059346916987</c:v>
                </c:pt>
                <c:pt idx="43">
                  <c:v>4.3557168784029017</c:v>
                </c:pt>
                <c:pt idx="44">
                  <c:v>4.1437019752987254</c:v>
                </c:pt>
                <c:pt idx="45">
                  <c:v>4.0217002782686535</c:v>
                </c:pt>
                <c:pt idx="46">
                  <c:v>3.7531640045387178</c:v>
                </c:pt>
                <c:pt idx="47">
                  <c:v>3.6091776230987307</c:v>
                </c:pt>
                <c:pt idx="48">
                  <c:v>3.3658663302037297</c:v>
                </c:pt>
                <c:pt idx="49">
                  <c:v>3.1852472757753674</c:v>
                </c:pt>
                <c:pt idx="50">
                  <c:v>2.9982363315696574</c:v>
                </c:pt>
                <c:pt idx="51">
                  <c:v>2.7736536644621452</c:v>
                </c:pt>
                <c:pt idx="52">
                  <c:v>2.7691179167430846</c:v>
                </c:pt>
                <c:pt idx="53">
                  <c:v>2.5575783695228083</c:v>
                </c:pt>
              </c:numCache>
            </c:numRef>
          </c:val>
          <c:smooth val="0"/>
          <c:extLst>
            <c:ext xmlns:c16="http://schemas.microsoft.com/office/drawing/2014/chart" uri="{C3380CC4-5D6E-409C-BE32-E72D297353CC}">
              <c16:uniqueId val="{00000000-9A94-4C1A-99B0-E38E3F22A62E}"/>
            </c:ext>
          </c:extLst>
        </c:ser>
        <c:ser>
          <c:idx val="2"/>
          <c:order val="2"/>
          <c:tx>
            <c:strRef>
              <c:f>Sheet1!$D$1</c:f>
              <c:strCache>
                <c:ptCount val="1"/>
                <c:pt idx="0">
                  <c:v> EMDEs </c:v>
                </c:pt>
              </c:strCache>
            </c:strRef>
          </c:tx>
          <c:spPr>
            <a:ln w="25400"/>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Sheet1!$D$2:$D$55</c:f>
              <c:numCache>
                <c:formatCode>_(* #,##0.00_);_(* \(#,##0.00\);_(* "-"??_);_(@_)</c:formatCode>
                <c:ptCount val="54"/>
                <c:pt idx="0">
                  <c:v>2.7777777777777715</c:v>
                </c:pt>
                <c:pt idx="1">
                  <c:v>2.713805552097611</c:v>
                </c:pt>
                <c:pt idx="2">
                  <c:v>2.6721905748317027</c:v>
                </c:pt>
                <c:pt idx="3">
                  <c:v>2.6431718061674019</c:v>
                </c:pt>
                <c:pt idx="4">
                  <c:v>2.3097666783913837</c:v>
                </c:pt>
                <c:pt idx="5">
                  <c:v>2.2002738118521563</c:v>
                </c:pt>
                <c:pt idx="6">
                  <c:v>2.2891318440182005</c:v>
                </c:pt>
                <c:pt idx="7">
                  <c:v>2.5349930541683108</c:v>
                </c:pt>
                <c:pt idx="8">
                  <c:v>2.6976413798023628</c:v>
                </c:pt>
                <c:pt idx="9">
                  <c:v>2.7104361658695026</c:v>
                </c:pt>
                <c:pt idx="10">
                  <c:v>2.7562090319594716</c:v>
                </c:pt>
                <c:pt idx="11">
                  <c:v>3.1946243773851393</c:v>
                </c:pt>
                <c:pt idx="12">
                  <c:v>3.1614481409001911</c:v>
                </c:pt>
                <c:pt idx="13">
                  <c:v>3.2165563538601702</c:v>
                </c:pt>
                <c:pt idx="14">
                  <c:v>3.041431261770235</c:v>
                </c:pt>
                <c:pt idx="15">
                  <c:v>3.0290857721775666</c:v>
                </c:pt>
                <c:pt idx="16">
                  <c:v>3.2756742489850268</c:v>
                </c:pt>
                <c:pt idx="17">
                  <c:v>3.5634483722422345</c:v>
                </c:pt>
                <c:pt idx="18">
                  <c:v>3.5964277093893315</c:v>
                </c:pt>
                <c:pt idx="19">
                  <c:v>3.8640906062624936</c:v>
                </c:pt>
                <c:pt idx="20">
                  <c:v>4.3514744665547767</c:v>
                </c:pt>
                <c:pt idx="21">
                  <c:v>4.7448736289938012</c:v>
                </c:pt>
                <c:pt idx="22">
                  <c:v>5.2767527675276824</c:v>
                </c:pt>
                <c:pt idx="23">
                  <c:v>5.2512482250011345</c:v>
                </c:pt>
                <c:pt idx="24">
                  <c:v>5.4265860578080449</c:v>
                </c:pt>
                <c:pt idx="25">
                  <c:v>5.828007557307636</c:v>
                </c:pt>
                <c:pt idx="26">
                  <c:v>6.4533662487277823</c:v>
                </c:pt>
                <c:pt idx="27">
                  <c:v>7.0382583346838885</c:v>
                </c:pt>
                <c:pt idx="28">
                  <c:v>7.0198198413738382</c:v>
                </c:pt>
                <c:pt idx="29">
                  <c:v>7.0895166274534844</c:v>
                </c:pt>
                <c:pt idx="30">
                  <c:v>7.2997032640949726</c:v>
                </c:pt>
                <c:pt idx="31">
                  <c:v>8.050594200224424</c:v>
                </c:pt>
                <c:pt idx="32">
                  <c:v>8.2832225096297236</c:v>
                </c:pt>
                <c:pt idx="33">
                  <c:v>8.4184282070171434</c:v>
                </c:pt>
                <c:pt idx="34">
                  <c:v>8.3015547081255647</c:v>
                </c:pt>
                <c:pt idx="35">
                  <c:v>8.3189655172413808</c:v>
                </c:pt>
                <c:pt idx="36">
                  <c:v>7.7999404474353327</c:v>
                </c:pt>
                <c:pt idx="37">
                  <c:v>7.7319587628865918</c:v>
                </c:pt>
                <c:pt idx="38">
                  <c:v>6.7818361303060328</c:v>
                </c:pt>
                <c:pt idx="39">
                  <c:v>6.4869418702611767</c:v>
                </c:pt>
                <c:pt idx="40">
                  <c:v>5.5792199114674617</c:v>
                </c:pt>
                <c:pt idx="41">
                  <c:v>5.2543767676177779</c:v>
                </c:pt>
                <c:pt idx="42">
                  <c:v>4.9543018102823169</c:v>
                </c:pt>
                <c:pt idx="43">
                  <c:v>4.8242794675923975</c:v>
                </c:pt>
                <c:pt idx="44">
                  <c:v>4.5491261693430758</c:v>
                </c:pt>
                <c:pt idx="45">
                  <c:v>4.3654408242269085</c:v>
                </c:pt>
                <c:pt idx="46">
                  <c:v>4.2725258566334787</c:v>
                </c:pt>
                <c:pt idx="47">
                  <c:v>4.3193048219458205</c:v>
                </c:pt>
                <c:pt idx="48">
                  <c:v>4.0697674418604777</c:v>
                </c:pt>
                <c:pt idx="49">
                  <c:v>3.9348138140673683</c:v>
                </c:pt>
                <c:pt idx="50">
                  <c:v>4.0118321316324597</c:v>
                </c:pt>
                <c:pt idx="51">
                  <c:v>3.7963062076354532</c:v>
                </c:pt>
                <c:pt idx="52">
                  <c:v>3.7988155949002689</c:v>
                </c:pt>
                <c:pt idx="53">
                  <c:v>3.8419913419913456</c:v>
                </c:pt>
              </c:numCache>
            </c:numRef>
          </c:val>
          <c:smooth val="0"/>
          <c:extLst>
            <c:ext xmlns:c16="http://schemas.microsoft.com/office/drawing/2014/chart" uri="{C3380CC4-5D6E-409C-BE32-E72D297353CC}">
              <c16:uniqueId val="{00000001-9A94-4C1A-99B0-E38E3F22A62E}"/>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16759311825833684"/>
          <c:y val="5.1185572032815374E-2"/>
          <c:w val="0.77853486688284401"/>
          <c:h val="5.9234790614433909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27393865976543"/>
          <c:y val="6.3454000332242882E-2"/>
          <c:w val="0.82979599141016469"/>
          <c:h val="0.85980767449141282"/>
        </c:manualLayout>
      </c:layout>
      <c:lineChart>
        <c:grouping val="standard"/>
        <c:varyColors val="0"/>
        <c:ser>
          <c:idx val="0"/>
          <c:order val="0"/>
          <c:tx>
            <c:strRef>
              <c:f>Sheet1!$B$1</c:f>
              <c:strCache>
                <c:ptCount val="1"/>
                <c:pt idx="0">
                  <c:v>Global</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_(* #,##0.00_);_(* \(#,##0.00\);_(* "-"??_);_(@_)</c:formatCode>
                <c:ptCount val="54"/>
                <c:pt idx="0">
                  <c:v>2.5447071041652549</c:v>
                </c:pt>
                <c:pt idx="1">
                  <c:v>2.6827334138063179</c:v>
                </c:pt>
                <c:pt idx="2">
                  <c:v>3.3932183604774693</c:v>
                </c:pt>
                <c:pt idx="3">
                  <c:v>4.223490222338242</c:v>
                </c:pt>
                <c:pt idx="4">
                  <c:v>3.8829764612071571</c:v>
                </c:pt>
                <c:pt idx="5">
                  <c:v>3.791666282349567</c:v>
                </c:pt>
                <c:pt idx="6">
                  <c:v>3.6846380083423398</c:v>
                </c:pt>
                <c:pt idx="7">
                  <c:v>3.8478760651714694</c:v>
                </c:pt>
                <c:pt idx="8">
                  <c:v>3.772052861793405</c:v>
                </c:pt>
                <c:pt idx="9">
                  <c:v>3.7981272012901854</c:v>
                </c:pt>
                <c:pt idx="10">
                  <c:v>3.6085126491051724</c:v>
                </c:pt>
                <c:pt idx="11">
                  <c:v>3.6144512328131313</c:v>
                </c:pt>
                <c:pt idx="12">
                  <c:v>2.8203158162680921</c:v>
                </c:pt>
                <c:pt idx="13">
                  <c:v>2.4007139457975057</c:v>
                </c:pt>
                <c:pt idx="14">
                  <c:v>2.2171328703575526</c:v>
                </c:pt>
                <c:pt idx="15">
                  <c:v>2.4165651719517101</c:v>
                </c:pt>
                <c:pt idx="16">
                  <c:v>3.0895389277787899</c:v>
                </c:pt>
                <c:pt idx="17">
                  <c:v>3.4221541223864662</c:v>
                </c:pt>
                <c:pt idx="18">
                  <c:v>4.068242484800372</c:v>
                </c:pt>
                <c:pt idx="19">
                  <c:v>4.0826642878382344</c:v>
                </c:pt>
                <c:pt idx="20">
                  <c:v>4.5895666208546544</c:v>
                </c:pt>
                <c:pt idx="21">
                  <c:v>5.1029978457838965</c:v>
                </c:pt>
                <c:pt idx="22">
                  <c:v>5.8012706227553323</c:v>
                </c:pt>
                <c:pt idx="23">
                  <c:v>6.666202664615497</c:v>
                </c:pt>
                <c:pt idx="24">
                  <c:v>7.4126076838184289</c:v>
                </c:pt>
                <c:pt idx="25">
                  <c:v>8.2200500683305577</c:v>
                </c:pt>
                <c:pt idx="26">
                  <c:v>9.0368408725219567</c:v>
                </c:pt>
                <c:pt idx="27">
                  <c:v>10.294941439470584</c:v>
                </c:pt>
                <c:pt idx="28">
                  <c:v>11.393338214429853</c:v>
                </c:pt>
                <c:pt idx="29">
                  <c:v>12.273001146839974</c:v>
                </c:pt>
                <c:pt idx="30">
                  <c:v>12.913638600175027</c:v>
                </c:pt>
                <c:pt idx="31">
                  <c:v>13.297872340425542</c:v>
                </c:pt>
                <c:pt idx="32">
                  <c:v>13.538004843371624</c:v>
                </c:pt>
                <c:pt idx="33">
                  <c:v>14.313160422670521</c:v>
                </c:pt>
                <c:pt idx="34">
                  <c:v>15.133558209499512</c:v>
                </c:pt>
                <c:pt idx="35">
                  <c:v>13.916666666666671</c:v>
                </c:pt>
                <c:pt idx="36">
                  <c:v>14.065128471845171</c:v>
                </c:pt>
                <c:pt idx="37">
                  <c:v>13.932916343168785</c:v>
                </c:pt>
                <c:pt idx="38">
                  <c:v>13.323034758859315</c:v>
                </c:pt>
                <c:pt idx="39">
                  <c:v>12.175592067413817</c:v>
                </c:pt>
                <c:pt idx="40">
                  <c:v>11.476259912550638</c:v>
                </c:pt>
                <c:pt idx="41">
                  <c:v>10.27050052066307</c:v>
                </c:pt>
                <c:pt idx="42">
                  <c:v>8.8415044541899945</c:v>
                </c:pt>
                <c:pt idx="43">
                  <c:v>8.2957341308315549</c:v>
                </c:pt>
                <c:pt idx="44">
                  <c:v>7.6260354341749803</c:v>
                </c:pt>
                <c:pt idx="45">
                  <c:v>6.7045031959290995</c:v>
                </c:pt>
                <c:pt idx="46">
                  <c:v>6.2530716201833911</c:v>
                </c:pt>
                <c:pt idx="47">
                  <c:v>5.9170191334675692</c:v>
                </c:pt>
                <c:pt idx="48">
                  <c:v>5.2377572802409418</c:v>
                </c:pt>
                <c:pt idx="49">
                  <c:v>4.6788198951248603</c:v>
                </c:pt>
                <c:pt idx="50">
                  <c:v>4.0653421378691235</c:v>
                </c:pt>
                <c:pt idx="51">
                  <c:v>3.9836217989398293</c:v>
                </c:pt>
                <c:pt idx="52">
                  <c:v>3.8677918424753841</c:v>
                </c:pt>
                <c:pt idx="53">
                  <c:v>3.6673689755069745</c:v>
                </c:pt>
              </c:numCache>
            </c:numRef>
          </c:val>
          <c:smooth val="0"/>
          <c:extLst>
            <c:ext xmlns:c16="http://schemas.microsoft.com/office/drawing/2014/chart" uri="{C3380CC4-5D6E-409C-BE32-E72D297353CC}">
              <c16:uniqueId val="{00000000-4EA7-4F03-AF52-6ADBC3899B38}"/>
            </c:ext>
          </c:extLst>
        </c:ser>
        <c:ser>
          <c:idx val="1"/>
          <c:order val="1"/>
          <c:tx>
            <c:strRef>
              <c:f>Sheet1!$C$1</c:f>
              <c:strCache>
                <c:ptCount val="1"/>
                <c:pt idx="0">
                  <c:v>AEs</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_(* #,##0.00_);_(* \(#,##0.00\);_(* "-"??_);_(@_)</c:formatCode>
                <c:ptCount val="54"/>
                <c:pt idx="0">
                  <c:v>1.5911193339500471</c:v>
                </c:pt>
                <c:pt idx="1">
                  <c:v>1.7691579943235496</c:v>
                </c:pt>
                <c:pt idx="2">
                  <c:v>1.9201628758149383</c:v>
                </c:pt>
                <c:pt idx="3">
                  <c:v>3.3557046979865817</c:v>
                </c:pt>
                <c:pt idx="4">
                  <c:v>2.9431438127090388</c:v>
                </c:pt>
                <c:pt idx="5">
                  <c:v>2.7469310078005691</c:v>
                </c:pt>
                <c:pt idx="6">
                  <c:v>1.8061795177409152</c:v>
                </c:pt>
                <c:pt idx="7">
                  <c:v>1.8543046357615935</c:v>
                </c:pt>
                <c:pt idx="8">
                  <c:v>1.4540647719762063</c:v>
                </c:pt>
                <c:pt idx="9">
                  <c:v>1.873009926952605</c:v>
                </c:pt>
                <c:pt idx="10">
                  <c:v>1.7414099803389149</c:v>
                </c:pt>
                <c:pt idx="11">
                  <c:v>1.0883720930232528</c:v>
                </c:pt>
                <c:pt idx="12">
                  <c:v>0.66857688634193835</c:v>
                </c:pt>
                <c:pt idx="13">
                  <c:v>0.27429825363445559</c:v>
                </c:pt>
                <c:pt idx="14">
                  <c:v>0.19029495718363876</c:v>
                </c:pt>
                <c:pt idx="15">
                  <c:v>-0.57581573896354143</c:v>
                </c:pt>
                <c:pt idx="16">
                  <c:v>-0.15357153541619084</c:v>
                </c:pt>
                <c:pt idx="17">
                  <c:v>-0.23781212841853971</c:v>
                </c:pt>
                <c:pt idx="18">
                  <c:v>0.56285178236399247</c:v>
                </c:pt>
                <c:pt idx="19">
                  <c:v>0.75594254836633468</c:v>
                </c:pt>
                <c:pt idx="20">
                  <c:v>0.89552238805970319</c:v>
                </c:pt>
                <c:pt idx="21">
                  <c:v>1.1352885525071059</c:v>
                </c:pt>
                <c:pt idx="22">
                  <c:v>1.5122873345935943</c:v>
                </c:pt>
                <c:pt idx="23">
                  <c:v>2.3247464320976547</c:v>
                </c:pt>
                <c:pt idx="24">
                  <c:v>3.7081731353894725</c:v>
                </c:pt>
                <c:pt idx="25">
                  <c:v>4.4930130554175776</c:v>
                </c:pt>
                <c:pt idx="26">
                  <c:v>5.8473736372646243</c:v>
                </c:pt>
                <c:pt idx="27">
                  <c:v>6.9498069498069555</c:v>
                </c:pt>
                <c:pt idx="28">
                  <c:v>8.7764253683536424</c:v>
                </c:pt>
                <c:pt idx="29">
                  <c:v>9.7302504816955775</c:v>
                </c:pt>
                <c:pt idx="30">
                  <c:v>10.465687513997352</c:v>
                </c:pt>
                <c:pt idx="31">
                  <c:v>10.891804977014232</c:v>
                </c:pt>
                <c:pt idx="32">
                  <c:v>11.87739463601531</c:v>
                </c:pt>
                <c:pt idx="33">
                  <c:v>13.564078578110369</c:v>
                </c:pt>
                <c:pt idx="34">
                  <c:v>15.010835540573069</c:v>
                </c:pt>
                <c:pt idx="35">
                  <c:v>13.179723502304142</c:v>
                </c:pt>
                <c:pt idx="36">
                  <c:v>14.200380124898189</c:v>
                </c:pt>
                <c:pt idx="37">
                  <c:v>14.801444043321311</c:v>
                </c:pt>
                <c:pt idx="38">
                  <c:v>14.338887084048821</c:v>
                </c:pt>
                <c:pt idx="39">
                  <c:v>12.866918617450636</c:v>
                </c:pt>
                <c:pt idx="40">
                  <c:v>11.998873003899035</c:v>
                </c:pt>
                <c:pt idx="41">
                  <c:v>10.947002606429209</c:v>
                </c:pt>
                <c:pt idx="42">
                  <c:v>10.477773161611978</c:v>
                </c:pt>
                <c:pt idx="43">
                  <c:v>9.3272171253822478</c:v>
                </c:pt>
                <c:pt idx="44">
                  <c:v>8.4802686817800179</c:v>
                </c:pt>
                <c:pt idx="45">
                  <c:v>6.9742489270386159</c:v>
                </c:pt>
                <c:pt idx="46">
                  <c:v>6.7092651757188406</c:v>
                </c:pt>
                <c:pt idx="47">
                  <c:v>5.8631921824104296</c:v>
                </c:pt>
                <c:pt idx="48">
                  <c:v>5.425709515859765</c:v>
                </c:pt>
                <c:pt idx="49">
                  <c:v>3.6824877250409145</c:v>
                </c:pt>
                <c:pt idx="50">
                  <c:v>2.9670329670329778</c:v>
                </c:pt>
                <c:pt idx="51">
                  <c:v>2.3321178972956886</c:v>
                </c:pt>
                <c:pt idx="52">
                  <c:v>2.1276595744680833</c:v>
                </c:pt>
                <c:pt idx="53">
                  <c:v>1.7660377358490678</c:v>
                </c:pt>
              </c:numCache>
            </c:numRef>
          </c:val>
          <c:smooth val="0"/>
          <c:extLst>
            <c:ext xmlns:c16="http://schemas.microsoft.com/office/drawing/2014/chart" uri="{C3380CC4-5D6E-409C-BE32-E72D297353CC}">
              <c16:uniqueId val="{00000000-F956-4353-BECE-D3B3133B45C7}"/>
            </c:ext>
          </c:extLst>
        </c:ser>
        <c:ser>
          <c:idx val="2"/>
          <c:order val="2"/>
          <c:tx>
            <c:strRef>
              <c:f>Sheet1!$D$1</c:f>
              <c:strCache>
                <c:ptCount val="1"/>
                <c:pt idx="0">
                  <c:v>EMDEs</c:v>
                </c:pt>
              </c:strCache>
            </c:strRef>
          </c:tx>
          <c:spPr>
            <a:ln w="25400"/>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Sheet1!$D$2:$D$55</c:f>
              <c:numCache>
                <c:formatCode>_(* #,##0.00_);_(* \(#,##0.00\);_(* "-"??_);_(@_)</c:formatCode>
                <c:ptCount val="54"/>
                <c:pt idx="0">
                  <c:v>3.8715769593956679</c:v>
                </c:pt>
                <c:pt idx="1">
                  <c:v>3.7698412698412511</c:v>
                </c:pt>
                <c:pt idx="2">
                  <c:v>4.4592313040023868</c:v>
                </c:pt>
                <c:pt idx="3">
                  <c:v>4.7640782792263394</c:v>
                </c:pt>
                <c:pt idx="4">
                  <c:v>4.810770099792876</c:v>
                </c:pt>
                <c:pt idx="5">
                  <c:v>4.6472403646020268</c:v>
                </c:pt>
                <c:pt idx="6">
                  <c:v>4.3956043956044084</c:v>
                </c:pt>
                <c:pt idx="7">
                  <c:v>4.7247426699677675</c:v>
                </c:pt>
                <c:pt idx="8">
                  <c:v>4.4880949860683472</c:v>
                </c:pt>
                <c:pt idx="9">
                  <c:v>4.5173904095492787</c:v>
                </c:pt>
                <c:pt idx="10">
                  <c:v>4.1852264291017036</c:v>
                </c:pt>
                <c:pt idx="11">
                  <c:v>4.4059795436663904</c:v>
                </c:pt>
                <c:pt idx="12">
                  <c:v>3.8703870387038819</c:v>
                </c:pt>
                <c:pt idx="13">
                  <c:v>4.2400521852576674</c:v>
                </c:pt>
                <c:pt idx="14">
                  <c:v>4.1763341067285324</c:v>
                </c:pt>
                <c:pt idx="15">
                  <c:v>4.2655302157720882</c:v>
                </c:pt>
                <c:pt idx="16">
                  <c:v>4.8138818919675401</c:v>
                </c:pt>
                <c:pt idx="17">
                  <c:v>5.0804403048264106</c:v>
                </c:pt>
                <c:pt idx="18">
                  <c:v>5.0610094287298892</c:v>
                </c:pt>
                <c:pt idx="19">
                  <c:v>5.8710298363811262</c:v>
                </c:pt>
                <c:pt idx="20">
                  <c:v>6.0216346153846132</c:v>
                </c:pt>
                <c:pt idx="21">
                  <c:v>6.9329314242652771</c:v>
                </c:pt>
                <c:pt idx="22">
                  <c:v>7.3203592581471781</c:v>
                </c:pt>
                <c:pt idx="23">
                  <c:v>7.927328123677583</c:v>
                </c:pt>
                <c:pt idx="24">
                  <c:v>9.3207705668393288</c:v>
                </c:pt>
                <c:pt idx="25">
                  <c:v>9.7629976114307766</c:v>
                </c:pt>
                <c:pt idx="26">
                  <c:v>11.150568771105924</c:v>
                </c:pt>
                <c:pt idx="27">
                  <c:v>12.43099434652477</c:v>
                </c:pt>
                <c:pt idx="28">
                  <c:v>13.134375776998098</c:v>
                </c:pt>
                <c:pt idx="29">
                  <c:v>13.660245183887938</c:v>
                </c:pt>
                <c:pt idx="30">
                  <c:v>14.444444444444457</c:v>
                </c:pt>
                <c:pt idx="31">
                  <c:v>15.021449704142022</c:v>
                </c:pt>
                <c:pt idx="32">
                  <c:v>14.95949534274235</c:v>
                </c:pt>
                <c:pt idx="33">
                  <c:v>14.9589573732719</c:v>
                </c:pt>
                <c:pt idx="34">
                  <c:v>15.160308499126614</c:v>
                </c:pt>
                <c:pt idx="35">
                  <c:v>14.306128994634939</c:v>
                </c:pt>
                <c:pt idx="36">
                  <c:v>14.057507987220433</c:v>
                </c:pt>
                <c:pt idx="37">
                  <c:v>13.824534751234324</c:v>
                </c:pt>
                <c:pt idx="38">
                  <c:v>13.185067513899924</c:v>
                </c:pt>
                <c:pt idx="39">
                  <c:v>11.653195788578103</c:v>
                </c:pt>
                <c:pt idx="40">
                  <c:v>11.111111111111114</c:v>
                </c:pt>
                <c:pt idx="41">
                  <c:v>10.187353629976556</c:v>
                </c:pt>
                <c:pt idx="42">
                  <c:v>8.6692015209125515</c:v>
                </c:pt>
                <c:pt idx="43">
                  <c:v>7.9225352112676291</c:v>
                </c:pt>
                <c:pt idx="44">
                  <c:v>7.2324642740263982</c:v>
                </c:pt>
                <c:pt idx="45">
                  <c:v>6.4779818932934887</c:v>
                </c:pt>
                <c:pt idx="46">
                  <c:v>6.0777364459154768</c:v>
                </c:pt>
                <c:pt idx="47">
                  <c:v>6.0267857142857224</c:v>
                </c:pt>
                <c:pt idx="48">
                  <c:v>5.1533857089412578</c:v>
                </c:pt>
                <c:pt idx="49">
                  <c:v>4.8324809518839373</c:v>
                </c:pt>
                <c:pt idx="50">
                  <c:v>4.5818181818181927</c:v>
                </c:pt>
                <c:pt idx="51">
                  <c:v>4.5355474831344083</c:v>
                </c:pt>
                <c:pt idx="52">
                  <c:v>4.4994038656978006</c:v>
                </c:pt>
                <c:pt idx="53">
                  <c:v>4.3326135561213448</c:v>
                </c:pt>
              </c:numCache>
            </c:numRef>
          </c:val>
          <c:smooth val="0"/>
          <c:extLst>
            <c:ext xmlns:c16="http://schemas.microsoft.com/office/drawing/2014/chart" uri="{C3380CC4-5D6E-409C-BE32-E72D297353CC}">
              <c16:uniqueId val="{00000001-F956-4353-BECE-D3B3133B45C7}"/>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15129315566323442"/>
          <c:y val="5.9118990782948279E-2"/>
          <c:w val="0.77528027091019214"/>
          <c:h val="7.4852396205946609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945324316336646E-2"/>
          <c:y val="8.800002394517753E-2"/>
          <c:w val="0.94960379687418495"/>
          <c:h val="0.81166575375677386"/>
        </c:manualLayout>
      </c:layout>
      <c:barChart>
        <c:barDir val="col"/>
        <c:grouping val="clustered"/>
        <c:varyColors val="0"/>
        <c:ser>
          <c:idx val="0"/>
          <c:order val="0"/>
          <c:tx>
            <c:strRef>
              <c:f>Sheet1!$B$1</c:f>
              <c:strCache>
                <c:ptCount val="1"/>
                <c:pt idx="0">
                  <c:v>Core</c:v>
                </c:pt>
              </c:strCache>
            </c:strRef>
          </c:tx>
          <c:spPr>
            <a:solidFill>
              <a:schemeClr val="accent1"/>
            </a:solidFill>
            <a:ln>
              <a:noFill/>
            </a:ln>
            <a:effectLst/>
          </c:spPr>
          <c:invertIfNegative val="0"/>
          <c:cat>
            <c:strRef>
              <c:f>Sheet1!$A$2:$A$6</c:f>
              <c:strCache>
                <c:ptCount val="5"/>
                <c:pt idx="0">
                  <c:v>Global</c:v>
                </c:pt>
                <c:pt idx="1">
                  <c:v>AEs</c:v>
                </c:pt>
                <c:pt idx="2">
                  <c:v>EMDEs</c:v>
                </c:pt>
                <c:pt idx="3">
                  <c:v>US</c:v>
                </c:pt>
                <c:pt idx="4">
                  <c:v>Euro Area</c:v>
                </c:pt>
              </c:strCache>
            </c:strRef>
          </c:cat>
          <c:val>
            <c:numRef>
              <c:f>Sheet1!$B$2:$B$6</c:f>
              <c:numCache>
                <c:formatCode>0.0</c:formatCode>
                <c:ptCount val="5"/>
                <c:pt idx="0">
                  <c:v>5.18</c:v>
                </c:pt>
                <c:pt idx="1">
                  <c:v>4.54</c:v>
                </c:pt>
                <c:pt idx="2">
                  <c:v>6.44</c:v>
                </c:pt>
                <c:pt idx="3">
                  <c:v>5.47</c:v>
                </c:pt>
                <c:pt idx="4">
                  <c:v>4.46</c:v>
                </c:pt>
              </c:numCache>
            </c:numRef>
          </c:val>
          <c:extLst>
            <c:ext xmlns:c16="http://schemas.microsoft.com/office/drawing/2014/chart" uri="{C3380CC4-5D6E-409C-BE32-E72D297353CC}">
              <c16:uniqueId val="{00000000-4C56-47B8-8C17-9C18E17F7ACF}"/>
            </c:ext>
          </c:extLst>
        </c:ser>
        <c:ser>
          <c:idx val="1"/>
          <c:order val="1"/>
          <c:tx>
            <c:strRef>
              <c:f>Sheet1!$C$1</c:f>
              <c:strCache>
                <c:ptCount val="1"/>
                <c:pt idx="0">
                  <c:v>Food</c:v>
                </c:pt>
              </c:strCache>
            </c:strRef>
          </c:tx>
          <c:spPr>
            <a:solidFill>
              <a:schemeClr val="accent2"/>
            </a:solidFill>
            <a:ln>
              <a:solidFill>
                <a:srgbClr val="C00000"/>
              </a:solidFill>
            </a:ln>
            <a:effectLst/>
          </c:spPr>
          <c:invertIfNegative val="0"/>
          <c:cat>
            <c:strRef>
              <c:f>Sheet1!$A$2:$A$6</c:f>
              <c:strCache>
                <c:ptCount val="5"/>
                <c:pt idx="0">
                  <c:v>Global</c:v>
                </c:pt>
                <c:pt idx="1">
                  <c:v>AEs</c:v>
                </c:pt>
                <c:pt idx="2">
                  <c:v>EMDEs</c:v>
                </c:pt>
                <c:pt idx="3">
                  <c:v>US</c:v>
                </c:pt>
                <c:pt idx="4">
                  <c:v>Euro Area</c:v>
                </c:pt>
              </c:strCache>
            </c:strRef>
          </c:cat>
          <c:val>
            <c:numRef>
              <c:f>Sheet1!$C$2:$C$6</c:f>
              <c:numCache>
                <c:formatCode>0.0</c:formatCode>
                <c:ptCount val="5"/>
                <c:pt idx="0">
                  <c:v>10.86</c:v>
                </c:pt>
                <c:pt idx="1">
                  <c:v>10.06</c:v>
                </c:pt>
                <c:pt idx="2">
                  <c:v>11.45</c:v>
                </c:pt>
                <c:pt idx="3">
                  <c:v>7.64</c:v>
                </c:pt>
                <c:pt idx="4">
                  <c:v>11.26</c:v>
                </c:pt>
              </c:numCache>
            </c:numRef>
          </c:val>
          <c:extLst>
            <c:ext xmlns:c16="http://schemas.microsoft.com/office/drawing/2014/chart" uri="{C3380CC4-5D6E-409C-BE32-E72D297353CC}">
              <c16:uniqueId val="{00000001-4C56-47B8-8C17-9C18E17F7ACF}"/>
            </c:ext>
          </c:extLst>
        </c:ser>
        <c:dLbls>
          <c:showLegendKey val="0"/>
          <c:showVal val="0"/>
          <c:showCatName val="0"/>
          <c:showSerName val="0"/>
          <c:showPercent val="0"/>
          <c:showBubbleSize val="0"/>
        </c:dLbls>
        <c:gapWidth val="100"/>
        <c:axId val="389721647"/>
        <c:axId val="1540418655"/>
      </c:barChart>
      <c:catAx>
        <c:axId val="389721647"/>
        <c:scaling>
          <c:orientation val="minMax"/>
        </c:scaling>
        <c:delete val="0"/>
        <c:axPos val="b"/>
        <c:numFmt formatCode="General" sourceLinked="1"/>
        <c:majorTickMark val="in"/>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540418655"/>
        <c:crosses val="autoZero"/>
        <c:auto val="1"/>
        <c:lblAlgn val="ctr"/>
        <c:lblOffset val="100"/>
        <c:noMultiLvlLbl val="0"/>
      </c:catAx>
      <c:valAx>
        <c:axId val="1540418655"/>
        <c:scaling>
          <c:orientation val="minMax"/>
          <c:max val="12"/>
        </c:scaling>
        <c:delete val="0"/>
        <c:axPos val="l"/>
        <c:numFmt formatCode="0" sourceLinked="0"/>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89721647"/>
        <c:crosses val="autoZero"/>
        <c:crossBetween val="between"/>
        <c:majorUnit val="3"/>
      </c:valAx>
      <c:spPr>
        <a:noFill/>
        <a:ln>
          <a:noFill/>
        </a:ln>
        <a:effectLst/>
      </c:spPr>
    </c:plotArea>
    <c:legend>
      <c:legendPos val="b"/>
      <c:layout>
        <c:manualLayout>
          <c:xMode val="edge"/>
          <c:yMode val="edge"/>
          <c:x val="0.35345326054832149"/>
          <c:y val="1.6219677548253274E-2"/>
          <c:w val="0.29196467377131829"/>
          <c:h val="6.0190319264044972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566863608068412E-2"/>
          <c:y val="9.4628267303790203E-2"/>
          <c:w val="0.93168001572618953"/>
          <c:h val="0.67688064092897482"/>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Sheet1!$A$2:$A$20</c:f>
              <c:strCache>
                <c:ptCount val="19"/>
                <c:pt idx="0">
                  <c:v>Argentina</c:v>
                </c:pt>
                <c:pt idx="1">
                  <c:v>Türkiye</c:v>
                </c:pt>
                <c:pt idx="2">
                  <c:v>Russian Fed.</c:v>
                </c:pt>
                <c:pt idx="3">
                  <c:v>Germany</c:v>
                </c:pt>
                <c:pt idx="4">
                  <c:v>Mexico</c:v>
                </c:pt>
                <c:pt idx="5">
                  <c:v>U.K.</c:v>
                </c:pt>
                <c:pt idx="6">
                  <c:v>South Africa</c:v>
                </c:pt>
                <c:pt idx="7">
                  <c:v>Brazil</c:v>
                </c:pt>
                <c:pt idx="8">
                  <c:v>France</c:v>
                </c:pt>
                <c:pt idx="9">
                  <c:v>Italy</c:v>
                </c:pt>
                <c:pt idx="10">
                  <c:v>Canada</c:v>
                </c:pt>
                <c:pt idx="11">
                  <c:v>U.S.</c:v>
                </c:pt>
                <c:pt idx="12">
                  <c:v>Korea, Rep.</c:v>
                </c:pt>
                <c:pt idx="13">
                  <c:v>Japan</c:v>
                </c:pt>
                <c:pt idx="14">
                  <c:v>India</c:v>
                </c:pt>
                <c:pt idx="15">
                  <c:v>Australia</c:v>
                </c:pt>
                <c:pt idx="16">
                  <c:v>Indonesia</c:v>
                </c:pt>
                <c:pt idx="17">
                  <c:v>Saudi Arabia</c:v>
                </c:pt>
                <c:pt idx="18">
                  <c:v>China</c:v>
                </c:pt>
              </c:strCache>
            </c:strRef>
          </c:cat>
          <c:val>
            <c:numRef>
              <c:f>Sheet1!$B$2:$B$20</c:f>
              <c:numCache>
                <c:formatCode>0.0</c:formatCode>
                <c:ptCount val="19"/>
                <c:pt idx="0">
                  <c:v>768.30618718081178</c:v>
                </c:pt>
                <c:pt idx="1">
                  <c:v>335.54186924448936</c:v>
                </c:pt>
                <c:pt idx="2">
                  <c:v>33.680377544733453</c:v>
                </c:pt>
                <c:pt idx="3">
                  <c:v>32.255896789393447</c:v>
                </c:pt>
                <c:pt idx="4">
                  <c:v>31.60920595529133</c:v>
                </c:pt>
                <c:pt idx="5">
                  <c:v>30.67484662576685</c:v>
                </c:pt>
                <c:pt idx="6">
                  <c:v>29.338991810594074</c:v>
                </c:pt>
                <c:pt idx="7">
                  <c:v>22.971713004246052</c:v>
                </c:pt>
                <c:pt idx="8">
                  <c:v>22.678571428571416</c:v>
                </c:pt>
                <c:pt idx="9">
                  <c:v>22.553056699398155</c:v>
                </c:pt>
                <c:pt idx="10">
                  <c:v>22.209921074247376</c:v>
                </c:pt>
                <c:pt idx="11">
                  <c:v>20.82604294479513</c:v>
                </c:pt>
                <c:pt idx="12">
                  <c:v>18.078685636123382</c:v>
                </c:pt>
                <c:pt idx="13">
                  <c:v>17.862128913420516</c:v>
                </c:pt>
                <c:pt idx="14">
                  <c:v>17.023009545380695</c:v>
                </c:pt>
                <c:pt idx="15">
                  <c:v>16.07090122971173</c:v>
                </c:pt>
                <c:pt idx="16">
                  <c:v>16.036260975531835</c:v>
                </c:pt>
                <c:pt idx="17">
                  <c:v>6.6014273073418561</c:v>
                </c:pt>
                <c:pt idx="18">
                  <c:v>-0.79894450128753514</c:v>
                </c:pt>
              </c:numCache>
            </c:numRef>
          </c:val>
          <c:extLst>
            <c:ext xmlns:c16="http://schemas.microsoft.com/office/drawing/2014/chart" uri="{C3380CC4-5D6E-409C-BE32-E72D297353CC}">
              <c16:uniqueId val="{00000000-4286-4BD8-B693-C9C8EC59E152}"/>
            </c:ext>
          </c:extLst>
        </c:ser>
        <c:dLbls>
          <c:dLblPos val="outEnd"/>
          <c:showLegendKey val="0"/>
          <c:showVal val="1"/>
          <c:showCatName val="0"/>
          <c:showSerName val="0"/>
          <c:showPercent val="0"/>
          <c:showBubbleSize val="0"/>
        </c:dLbls>
        <c:gapWidth val="70"/>
        <c:axId val="1936448543"/>
        <c:axId val="1878760671"/>
      </c:barChart>
      <c:catAx>
        <c:axId val="1936448543"/>
        <c:scaling>
          <c:orientation val="minMax"/>
        </c:scaling>
        <c:delete val="0"/>
        <c:axPos val="b"/>
        <c:numFmt formatCode="General" sourceLinked="1"/>
        <c:majorTickMark val="in"/>
        <c:minorTickMark val="none"/>
        <c:tickLblPos val="nextTo"/>
        <c:spPr>
          <a:noFill/>
          <a:ln w="6350" cap="flat" cmpd="sng" algn="ctr">
            <a:solidFill>
              <a:schemeClr val="tx1"/>
            </a:solidFill>
            <a:round/>
          </a:ln>
          <a:effectLst/>
        </c:spPr>
        <c:txPr>
          <a:bodyPr rot="-54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n-US"/>
          </a:p>
        </c:txPr>
        <c:crossAx val="1878760671"/>
        <c:crosses val="autoZero"/>
        <c:auto val="1"/>
        <c:lblAlgn val="ctr"/>
        <c:lblOffset val="100"/>
        <c:tickLblSkip val="1"/>
        <c:noMultiLvlLbl val="0"/>
      </c:catAx>
      <c:valAx>
        <c:axId val="1878760671"/>
        <c:scaling>
          <c:orientation val="minMax"/>
          <c:max val="50"/>
          <c:min val="0"/>
        </c:scaling>
        <c:delete val="0"/>
        <c:axPos val="l"/>
        <c:numFmt formatCode="0" sourceLinked="0"/>
        <c:majorTickMark val="out"/>
        <c:minorTickMark val="none"/>
        <c:tickLblPos val="nextTo"/>
        <c:spPr>
          <a:noFill/>
          <a:ln w="0">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936448543"/>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defRPr>
      </a:pPr>
      <a:endParaRPr lang="en-US"/>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566863608068412E-2"/>
          <c:y val="9.4628267303790203E-2"/>
          <c:w val="0.93168001572618953"/>
          <c:h val="0.64765062311462174"/>
        </c:manualLayout>
      </c:layout>
      <c:barChart>
        <c:barDir val="col"/>
        <c:grouping val="clustered"/>
        <c:varyColors val="0"/>
        <c:ser>
          <c:idx val="0"/>
          <c:order val="0"/>
          <c:tx>
            <c:strRef>
              <c:f>Sheet1!$B$1</c:f>
              <c:strCache>
                <c:ptCount val="1"/>
                <c:pt idx="0">
                  <c:v> Share of food expenditures </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Sheet1!$A$2:$A$28</c:f>
              <c:strCache>
                <c:ptCount val="27"/>
                <c:pt idx="0">
                  <c:v>U.S.</c:v>
                </c:pt>
                <c:pt idx="1">
                  <c:v>U.K.</c:v>
                </c:pt>
                <c:pt idx="2">
                  <c:v>Australia</c:v>
                </c:pt>
                <c:pt idx="3">
                  <c:v>Germany</c:v>
                </c:pt>
                <c:pt idx="4">
                  <c:v>South Korea</c:v>
                </c:pt>
                <c:pt idx="5">
                  <c:v>France</c:v>
                </c:pt>
                <c:pt idx="6">
                  <c:v>Brazil</c:v>
                </c:pt>
                <c:pt idx="7">
                  <c:v>Colombia</c:v>
                </c:pt>
                <c:pt idx="8">
                  <c:v>China</c:v>
                </c:pt>
                <c:pt idx="9">
                  <c:v>Saudi Arabia</c:v>
                </c:pt>
                <c:pt idx="10">
                  <c:v>South Africa</c:v>
                </c:pt>
                <c:pt idx="11">
                  <c:v>Argentina</c:v>
                </c:pt>
                <c:pt idx="12">
                  <c:v>Turkey</c:v>
                </c:pt>
                <c:pt idx="13">
                  <c:v>Mexico</c:v>
                </c:pt>
                <c:pt idx="14">
                  <c:v>Iran</c:v>
                </c:pt>
                <c:pt idx="15">
                  <c:v>Russia</c:v>
                </c:pt>
                <c:pt idx="16">
                  <c:v>India</c:v>
                </c:pt>
                <c:pt idx="17">
                  <c:v>Indonesia</c:v>
                </c:pt>
                <c:pt idx="18">
                  <c:v>Egypt</c:v>
                </c:pt>
                <c:pt idx="19">
                  <c:v>Philippines</c:v>
                </c:pt>
                <c:pt idx="20">
                  <c:v>Côte d'Ivoire</c:v>
                </c:pt>
                <c:pt idx="21">
                  <c:v>Pakistan</c:v>
                </c:pt>
                <c:pt idx="22">
                  <c:v>Ukraine</c:v>
                </c:pt>
                <c:pt idx="23">
                  <c:v>Uzbekistan</c:v>
                </c:pt>
                <c:pt idx="24">
                  <c:v>Bangladesh</c:v>
                </c:pt>
                <c:pt idx="25">
                  <c:v>Kenya</c:v>
                </c:pt>
                <c:pt idx="26">
                  <c:v>Nigeria</c:v>
                </c:pt>
              </c:strCache>
            </c:strRef>
          </c:cat>
          <c:val>
            <c:numRef>
              <c:f>Sheet1!$B$2:$B$28</c:f>
              <c:numCache>
                <c:formatCode>_(* #,##0.00_);_(* \(#,##0.00\);_(* "-"??_);_(@_)</c:formatCode>
                <c:ptCount val="27"/>
                <c:pt idx="0">
                  <c:v>6.7260304817972338</c:v>
                </c:pt>
                <c:pt idx="1">
                  <c:v>8.5005788364515382</c:v>
                </c:pt>
                <c:pt idx="2">
                  <c:v>10.449625750796763</c:v>
                </c:pt>
                <c:pt idx="3">
                  <c:v>11.76703741468809</c:v>
                </c:pt>
                <c:pt idx="4">
                  <c:v>12.147224900176401</c:v>
                </c:pt>
                <c:pt idx="5">
                  <c:v>13.558727711231692</c:v>
                </c:pt>
                <c:pt idx="6">
                  <c:v>16.239898063864036</c:v>
                </c:pt>
                <c:pt idx="7">
                  <c:v>18.5459774103117</c:v>
                </c:pt>
                <c:pt idx="8">
                  <c:v>20.098174019417524</c:v>
                </c:pt>
                <c:pt idx="9">
                  <c:v>20.439349954893142</c:v>
                </c:pt>
                <c:pt idx="10">
                  <c:v>21.576128720303064</c:v>
                </c:pt>
                <c:pt idx="11">
                  <c:v>23.1</c:v>
                </c:pt>
                <c:pt idx="12">
                  <c:v>25.40507489855716</c:v>
                </c:pt>
                <c:pt idx="13">
                  <c:v>25.742748614208892</c:v>
                </c:pt>
                <c:pt idx="14">
                  <c:v>28.436857139605877</c:v>
                </c:pt>
                <c:pt idx="15">
                  <c:v>28.90921255057874</c:v>
                </c:pt>
                <c:pt idx="16">
                  <c:v>31.984737996553246</c:v>
                </c:pt>
                <c:pt idx="17">
                  <c:v>33.689856799935583</c:v>
                </c:pt>
                <c:pt idx="18">
                  <c:v>37.08976091697226</c:v>
                </c:pt>
                <c:pt idx="19">
                  <c:v>37.86083646639878</c:v>
                </c:pt>
                <c:pt idx="20">
                  <c:v>38.160646716773748</c:v>
                </c:pt>
                <c:pt idx="21">
                  <c:v>39.141567636285913</c:v>
                </c:pt>
                <c:pt idx="22">
                  <c:v>42.726883428069264</c:v>
                </c:pt>
                <c:pt idx="23">
                  <c:v>46.408473269722165</c:v>
                </c:pt>
                <c:pt idx="24">
                  <c:v>52.71055490623413</c:v>
                </c:pt>
                <c:pt idx="25">
                  <c:v>56.652332637904621</c:v>
                </c:pt>
                <c:pt idx="26">
                  <c:v>58.998193752909714</c:v>
                </c:pt>
              </c:numCache>
            </c:numRef>
          </c:val>
          <c:extLst>
            <c:ext xmlns:c16="http://schemas.microsoft.com/office/drawing/2014/chart" uri="{C3380CC4-5D6E-409C-BE32-E72D297353CC}">
              <c16:uniqueId val="{00000000-4286-4BD8-B693-C9C8EC59E152}"/>
            </c:ext>
          </c:extLst>
        </c:ser>
        <c:dLbls>
          <c:dLblPos val="outEnd"/>
          <c:showLegendKey val="0"/>
          <c:showVal val="1"/>
          <c:showCatName val="0"/>
          <c:showSerName val="0"/>
          <c:showPercent val="0"/>
          <c:showBubbleSize val="0"/>
        </c:dLbls>
        <c:gapWidth val="70"/>
        <c:axId val="1936448543"/>
        <c:axId val="1878760671"/>
      </c:barChart>
      <c:catAx>
        <c:axId val="1936448543"/>
        <c:scaling>
          <c:orientation val="minMax"/>
        </c:scaling>
        <c:delete val="0"/>
        <c:axPos val="b"/>
        <c:numFmt formatCode="General" sourceLinked="1"/>
        <c:majorTickMark val="in"/>
        <c:minorTickMark val="none"/>
        <c:tickLblPos val="nextTo"/>
        <c:spPr>
          <a:noFill/>
          <a:ln w="6350" cap="flat" cmpd="sng" algn="ctr">
            <a:solidFill>
              <a:schemeClr val="tx1"/>
            </a:solidFill>
            <a:round/>
          </a:ln>
          <a:effectLst/>
        </c:spPr>
        <c:txPr>
          <a:bodyPr rot="-54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n-US"/>
          </a:p>
        </c:txPr>
        <c:crossAx val="1878760671"/>
        <c:crosses val="autoZero"/>
        <c:auto val="1"/>
        <c:lblAlgn val="ctr"/>
        <c:lblOffset val="100"/>
        <c:tickLblSkip val="1"/>
        <c:noMultiLvlLbl val="0"/>
      </c:catAx>
      <c:valAx>
        <c:axId val="1878760671"/>
        <c:scaling>
          <c:orientation val="minMax"/>
          <c:max val="60"/>
          <c:min val="0"/>
        </c:scaling>
        <c:delete val="0"/>
        <c:axPos val="l"/>
        <c:numFmt formatCode="0" sourceLinked="0"/>
        <c:majorTickMark val="out"/>
        <c:minorTickMark val="none"/>
        <c:tickLblPos val="nextTo"/>
        <c:spPr>
          <a:noFill/>
          <a:ln w="0">
            <a:solidFill>
              <a:schemeClr val="tx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936448543"/>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6923779456172127E-2"/>
          <c:y val="8.456045813152735E-2"/>
          <c:w val="0.92495158349952133"/>
          <c:h val="0.83016747446072792"/>
        </c:manualLayout>
      </c:layout>
      <c:barChart>
        <c:barDir val="col"/>
        <c:grouping val="clustered"/>
        <c:varyColors val="0"/>
        <c:ser>
          <c:idx val="2"/>
          <c:order val="2"/>
          <c:tx>
            <c:strRef>
              <c:f>Sheet1!$D$1</c:f>
              <c:strCache>
                <c:ptCount val="1"/>
                <c:pt idx="0">
                  <c:v>Column2</c:v>
                </c:pt>
              </c:strCache>
            </c:strRef>
          </c:tx>
          <c:spPr>
            <a:solidFill>
              <a:schemeClr val="accent3">
                <a:lumMod val="20000"/>
                <a:lumOff val="80000"/>
              </a:schemeClr>
            </a:solidFill>
          </c:spPr>
          <c:invertIfNegative val="0"/>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Sheet1!$D$2:$D$295</c:f>
              <c:numCache>
                <c:formatCode>General</c:formatCode>
                <c:ptCount val="294"/>
                <c:pt idx="88">
                  <c:v>200</c:v>
                </c:pt>
                <c:pt idx="89">
                  <c:v>200</c:v>
                </c:pt>
                <c:pt idx="90">
                  <c:v>200</c:v>
                </c:pt>
                <c:pt idx="91">
                  <c:v>200</c:v>
                </c:pt>
                <c:pt idx="92">
                  <c:v>200</c:v>
                </c:pt>
                <c:pt idx="93">
                  <c:v>200</c:v>
                </c:pt>
                <c:pt idx="94">
                  <c:v>200</c:v>
                </c:pt>
                <c:pt idx="95">
                  <c:v>200</c:v>
                </c:pt>
                <c:pt idx="96">
                  <c:v>200</c:v>
                </c:pt>
                <c:pt idx="97">
                  <c:v>200</c:v>
                </c:pt>
                <c:pt idx="98">
                  <c:v>200</c:v>
                </c:pt>
                <c:pt idx="99">
                  <c:v>200</c:v>
                </c:pt>
                <c:pt idx="100">
                  <c:v>200</c:v>
                </c:pt>
                <c:pt idx="101">
                  <c:v>200</c:v>
                </c:pt>
                <c:pt idx="102">
                  <c:v>200</c:v>
                </c:pt>
                <c:pt idx="103">
                  <c:v>200</c:v>
                </c:pt>
                <c:pt idx="104">
                  <c:v>200</c:v>
                </c:pt>
                <c:pt idx="105">
                  <c:v>200</c:v>
                </c:pt>
                <c:pt idx="106">
                  <c:v>200</c:v>
                </c:pt>
                <c:pt idx="126">
                  <c:v>200</c:v>
                </c:pt>
                <c:pt idx="127">
                  <c:v>200</c:v>
                </c:pt>
                <c:pt idx="128">
                  <c:v>200</c:v>
                </c:pt>
                <c:pt idx="129">
                  <c:v>200</c:v>
                </c:pt>
                <c:pt idx="130">
                  <c:v>200</c:v>
                </c:pt>
                <c:pt idx="131">
                  <c:v>200</c:v>
                </c:pt>
                <c:pt idx="132">
                  <c:v>200</c:v>
                </c:pt>
                <c:pt idx="133">
                  <c:v>200</c:v>
                </c:pt>
                <c:pt idx="134">
                  <c:v>200</c:v>
                </c:pt>
                <c:pt idx="135">
                  <c:v>200</c:v>
                </c:pt>
                <c:pt idx="136">
                  <c:v>200</c:v>
                </c:pt>
                <c:pt idx="137">
                  <c:v>200</c:v>
                </c:pt>
                <c:pt idx="138">
                  <c:v>200</c:v>
                </c:pt>
                <c:pt idx="139">
                  <c:v>200</c:v>
                </c:pt>
                <c:pt idx="140">
                  <c:v>200</c:v>
                </c:pt>
                <c:pt idx="141">
                  <c:v>200</c:v>
                </c:pt>
                <c:pt idx="142">
                  <c:v>200</c:v>
                </c:pt>
                <c:pt idx="143">
                  <c:v>200</c:v>
                </c:pt>
                <c:pt idx="144">
                  <c:v>200</c:v>
                </c:pt>
                <c:pt idx="145">
                  <c:v>200</c:v>
                </c:pt>
                <c:pt idx="146">
                  <c:v>200</c:v>
                </c:pt>
                <c:pt idx="147">
                  <c:v>200</c:v>
                </c:pt>
                <c:pt idx="148">
                  <c:v>200</c:v>
                </c:pt>
                <c:pt idx="149">
                  <c:v>200</c:v>
                </c:pt>
                <c:pt idx="150">
                  <c:v>200</c:v>
                </c:pt>
                <c:pt idx="151">
                  <c:v>200</c:v>
                </c:pt>
                <c:pt idx="152">
                  <c:v>200</c:v>
                </c:pt>
                <c:pt idx="153">
                  <c:v>200</c:v>
                </c:pt>
                <c:pt idx="154">
                  <c:v>200</c:v>
                </c:pt>
                <c:pt idx="155">
                  <c:v>200</c:v>
                </c:pt>
                <c:pt idx="156">
                  <c:v>200</c:v>
                </c:pt>
                <c:pt idx="157">
                  <c:v>200</c:v>
                </c:pt>
                <c:pt idx="158">
                  <c:v>200</c:v>
                </c:pt>
                <c:pt idx="159">
                  <c:v>200</c:v>
                </c:pt>
                <c:pt idx="160">
                  <c:v>200</c:v>
                </c:pt>
                <c:pt idx="161">
                  <c:v>200</c:v>
                </c:pt>
                <c:pt idx="162">
                  <c:v>200</c:v>
                </c:pt>
                <c:pt idx="163">
                  <c:v>200</c:v>
                </c:pt>
                <c:pt idx="164">
                  <c:v>200</c:v>
                </c:pt>
                <c:pt idx="165">
                  <c:v>200</c:v>
                </c:pt>
                <c:pt idx="166">
                  <c:v>200</c:v>
                </c:pt>
                <c:pt idx="167">
                  <c:v>200</c:v>
                </c:pt>
                <c:pt idx="168">
                  <c:v>200</c:v>
                </c:pt>
                <c:pt idx="169">
                  <c:v>200</c:v>
                </c:pt>
                <c:pt idx="170">
                  <c:v>200</c:v>
                </c:pt>
                <c:pt idx="171">
                  <c:v>200</c:v>
                </c:pt>
                <c:pt idx="172">
                  <c:v>200</c:v>
                </c:pt>
                <c:pt idx="173">
                  <c:v>200</c:v>
                </c:pt>
                <c:pt idx="174">
                  <c:v>200</c:v>
                </c:pt>
                <c:pt idx="175">
                  <c:v>200</c:v>
                </c:pt>
                <c:pt idx="176">
                  <c:v>200</c:v>
                </c:pt>
                <c:pt idx="177">
                  <c:v>200</c:v>
                </c:pt>
                <c:pt idx="178">
                  <c:v>200</c:v>
                </c:pt>
                <c:pt idx="179">
                  <c:v>200</c:v>
                </c:pt>
                <c:pt idx="180">
                  <c:v>200</c:v>
                </c:pt>
                <c:pt idx="181">
                  <c:v>200</c:v>
                </c:pt>
                <c:pt idx="182">
                  <c:v>200</c:v>
                </c:pt>
                <c:pt idx="183">
                  <c:v>200</c:v>
                </c:pt>
                <c:pt idx="184">
                  <c:v>200</c:v>
                </c:pt>
                <c:pt idx="185">
                  <c:v>200</c:v>
                </c:pt>
                <c:pt idx="186">
                  <c:v>200</c:v>
                </c:pt>
                <c:pt idx="243">
                  <c:v>200</c:v>
                </c:pt>
                <c:pt idx="244">
                  <c:v>200</c:v>
                </c:pt>
                <c:pt idx="245">
                  <c:v>200</c:v>
                </c:pt>
                <c:pt idx="246">
                  <c:v>200</c:v>
                </c:pt>
                <c:pt idx="247">
                  <c:v>200</c:v>
                </c:pt>
                <c:pt idx="248">
                  <c:v>200</c:v>
                </c:pt>
                <c:pt idx="249">
                  <c:v>200</c:v>
                </c:pt>
                <c:pt idx="250">
                  <c:v>200</c:v>
                </c:pt>
                <c:pt idx="251">
                  <c:v>200</c:v>
                </c:pt>
                <c:pt idx="252">
                  <c:v>200</c:v>
                </c:pt>
                <c:pt idx="253">
                  <c:v>200</c:v>
                </c:pt>
                <c:pt idx="254">
                  <c:v>200</c:v>
                </c:pt>
                <c:pt idx="255">
                  <c:v>200</c:v>
                </c:pt>
                <c:pt idx="256">
                  <c:v>200</c:v>
                </c:pt>
                <c:pt idx="257">
                  <c:v>200</c:v>
                </c:pt>
                <c:pt idx="258">
                  <c:v>200</c:v>
                </c:pt>
                <c:pt idx="259">
                  <c:v>200</c:v>
                </c:pt>
                <c:pt idx="260">
                  <c:v>200</c:v>
                </c:pt>
                <c:pt idx="261">
                  <c:v>200</c:v>
                </c:pt>
                <c:pt idx="262">
                  <c:v>200</c:v>
                </c:pt>
                <c:pt idx="263">
                  <c:v>200</c:v>
                </c:pt>
                <c:pt idx="264">
                  <c:v>200</c:v>
                </c:pt>
                <c:pt idx="265">
                  <c:v>200</c:v>
                </c:pt>
                <c:pt idx="266">
                  <c:v>200</c:v>
                </c:pt>
                <c:pt idx="267">
                  <c:v>200</c:v>
                </c:pt>
                <c:pt idx="268">
                  <c:v>200</c:v>
                </c:pt>
                <c:pt idx="269">
                  <c:v>200</c:v>
                </c:pt>
                <c:pt idx="270">
                  <c:v>200</c:v>
                </c:pt>
                <c:pt idx="271">
                  <c:v>200</c:v>
                </c:pt>
                <c:pt idx="272">
                  <c:v>200</c:v>
                </c:pt>
                <c:pt idx="273">
                  <c:v>200</c:v>
                </c:pt>
                <c:pt idx="274">
                  <c:v>200</c:v>
                </c:pt>
                <c:pt idx="275">
                  <c:v>200</c:v>
                </c:pt>
                <c:pt idx="276">
                  <c:v>200</c:v>
                </c:pt>
                <c:pt idx="277">
                  <c:v>200</c:v>
                </c:pt>
                <c:pt idx="278">
                  <c:v>200</c:v>
                </c:pt>
                <c:pt idx="279">
                  <c:v>200</c:v>
                </c:pt>
                <c:pt idx="280">
                  <c:v>200</c:v>
                </c:pt>
                <c:pt idx="281">
                  <c:v>200</c:v>
                </c:pt>
                <c:pt idx="282">
                  <c:v>200</c:v>
                </c:pt>
                <c:pt idx="283">
                  <c:v>200</c:v>
                </c:pt>
                <c:pt idx="284">
                  <c:v>200</c:v>
                </c:pt>
                <c:pt idx="285">
                  <c:v>200</c:v>
                </c:pt>
                <c:pt idx="286">
                  <c:v>200</c:v>
                </c:pt>
                <c:pt idx="287">
                  <c:v>200</c:v>
                </c:pt>
                <c:pt idx="288">
                  <c:v>200</c:v>
                </c:pt>
                <c:pt idx="289">
                  <c:v>200</c:v>
                </c:pt>
                <c:pt idx="290">
                  <c:v>200</c:v>
                </c:pt>
                <c:pt idx="291">
                  <c:v>200</c:v>
                </c:pt>
                <c:pt idx="292">
                  <c:v>200</c:v>
                </c:pt>
                <c:pt idx="293">
                  <c:v>200</c:v>
                </c:pt>
              </c:numCache>
            </c:numRef>
          </c:val>
          <c:extLst>
            <c:ext xmlns:c16="http://schemas.microsoft.com/office/drawing/2014/chart" uri="{C3380CC4-5D6E-409C-BE32-E72D297353CC}">
              <c16:uniqueId val="{00000000-AA5E-4AF6-8C1A-7CCB5F52C791}"/>
            </c:ext>
          </c:extLst>
        </c:ser>
        <c:dLbls>
          <c:showLegendKey val="0"/>
          <c:showVal val="0"/>
          <c:showCatName val="0"/>
          <c:showSerName val="0"/>
          <c:showPercent val="0"/>
          <c:showBubbleSize val="0"/>
        </c:dLbls>
        <c:gapWidth val="0"/>
        <c:axId val="446232576"/>
        <c:axId val="446234536"/>
      </c:barChart>
      <c:lineChart>
        <c:grouping val="standard"/>
        <c:varyColors val="0"/>
        <c:ser>
          <c:idx val="0"/>
          <c:order val="0"/>
          <c:tx>
            <c:strRef>
              <c:f>Sheet1!$B$1</c:f>
              <c:strCache>
                <c:ptCount val="1"/>
                <c:pt idx="0">
                  <c:v>Global Food CPI (FAO)</c:v>
                </c:pt>
              </c:strCache>
            </c:strRef>
          </c:tx>
          <c:spPr>
            <a:ln w="34925" cmpd="sng">
              <a:solidFill>
                <a:srgbClr val="C00000"/>
              </a:solidFill>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Sheet1!$B$2:$B$295</c:f>
              <c:numCache>
                <c:formatCode>0.00</c:formatCode>
                <c:ptCount val="294"/>
                <c:pt idx="0">
                  <c:v>64.910529999999994</c:v>
                </c:pt>
                <c:pt idx="1">
                  <c:v>65.209666999999996</c:v>
                </c:pt>
                <c:pt idx="2">
                  <c:v>65.416438999999997</c:v>
                </c:pt>
                <c:pt idx="3">
                  <c:v>65.480177999999995</c:v>
                </c:pt>
                <c:pt idx="4">
                  <c:v>65.545845</c:v>
                </c:pt>
                <c:pt idx="5">
                  <c:v>65.703389999999999</c:v>
                </c:pt>
                <c:pt idx="6">
                  <c:v>65.781819999999996</c:v>
                </c:pt>
                <c:pt idx="7">
                  <c:v>65.909799000000007</c:v>
                </c:pt>
                <c:pt idx="8">
                  <c:v>66.325770000000006</c:v>
                </c:pt>
                <c:pt idx="9">
                  <c:v>66.447766000000001</c:v>
                </c:pt>
                <c:pt idx="10">
                  <c:v>66.559370000000001</c:v>
                </c:pt>
                <c:pt idx="11">
                  <c:v>66.648188000000005</c:v>
                </c:pt>
                <c:pt idx="12">
                  <c:v>66.901163999999994</c:v>
                </c:pt>
                <c:pt idx="13">
                  <c:v>67.089680000000001</c:v>
                </c:pt>
                <c:pt idx="14">
                  <c:v>67.227119999999999</c:v>
                </c:pt>
                <c:pt idx="15">
                  <c:v>67.550492000000006</c:v>
                </c:pt>
                <c:pt idx="16">
                  <c:v>67.790340999999998</c:v>
                </c:pt>
                <c:pt idx="17">
                  <c:v>67.812009000000003</c:v>
                </c:pt>
                <c:pt idx="18">
                  <c:v>67.715461000000005</c:v>
                </c:pt>
                <c:pt idx="19">
                  <c:v>67.801764000000006</c:v>
                </c:pt>
                <c:pt idx="20">
                  <c:v>68.051005000000004</c:v>
                </c:pt>
                <c:pt idx="21">
                  <c:v>68.052609000000004</c:v>
                </c:pt>
                <c:pt idx="22">
                  <c:v>68.002397000000002</c:v>
                </c:pt>
                <c:pt idx="23">
                  <c:v>68.013489000000007</c:v>
                </c:pt>
                <c:pt idx="24">
                  <c:v>68.216943999999998</c:v>
                </c:pt>
                <c:pt idx="25">
                  <c:v>68.464670999999996</c:v>
                </c:pt>
                <c:pt idx="26">
                  <c:v>68.663014000000004</c:v>
                </c:pt>
                <c:pt idx="27">
                  <c:v>68.965114999999997</c:v>
                </c:pt>
                <c:pt idx="28">
                  <c:v>69.068021999999999</c:v>
                </c:pt>
                <c:pt idx="29">
                  <c:v>69.060799000000003</c:v>
                </c:pt>
                <c:pt idx="30">
                  <c:v>69.082024000000004</c:v>
                </c:pt>
                <c:pt idx="31">
                  <c:v>69.282210000000006</c:v>
                </c:pt>
                <c:pt idx="32">
                  <c:v>69.508292999999995</c:v>
                </c:pt>
                <c:pt idx="33">
                  <c:v>69.655230000000003</c:v>
                </c:pt>
                <c:pt idx="34">
                  <c:v>69.764724000000001</c:v>
                </c:pt>
                <c:pt idx="35">
                  <c:v>69.857686000000001</c:v>
                </c:pt>
                <c:pt idx="36">
                  <c:v>70.161473999999998</c:v>
                </c:pt>
                <c:pt idx="37">
                  <c:v>70.552501000000007</c:v>
                </c:pt>
                <c:pt idx="38">
                  <c:v>70.825541999999999</c:v>
                </c:pt>
                <c:pt idx="39">
                  <c:v>70.861801999999997</c:v>
                </c:pt>
                <c:pt idx="40">
                  <c:v>70.808188000000001</c:v>
                </c:pt>
                <c:pt idx="41">
                  <c:v>70.766797999999994</c:v>
                </c:pt>
                <c:pt idx="42">
                  <c:v>70.758559000000005</c:v>
                </c:pt>
                <c:pt idx="43">
                  <c:v>70.968877000000006</c:v>
                </c:pt>
                <c:pt idx="44">
                  <c:v>71.261020000000002</c:v>
                </c:pt>
                <c:pt idx="45">
                  <c:v>71.383260000000007</c:v>
                </c:pt>
                <c:pt idx="46">
                  <c:v>71.439404999999994</c:v>
                </c:pt>
                <c:pt idx="47">
                  <c:v>71.569490999999999</c:v>
                </c:pt>
                <c:pt idx="48">
                  <c:v>71.833173000000002</c:v>
                </c:pt>
                <c:pt idx="49">
                  <c:v>72.061197000000007</c:v>
                </c:pt>
                <c:pt idx="50">
                  <c:v>72.376026999999993</c:v>
                </c:pt>
                <c:pt idx="51">
                  <c:v>72.629818</c:v>
                </c:pt>
                <c:pt idx="52">
                  <c:v>72.910550000000001</c:v>
                </c:pt>
                <c:pt idx="53">
                  <c:v>73.009573000000003</c:v>
                </c:pt>
                <c:pt idx="54">
                  <c:v>72.987532000000002</c:v>
                </c:pt>
                <c:pt idx="55">
                  <c:v>73.162785</c:v>
                </c:pt>
                <c:pt idx="56">
                  <c:v>73.395352000000003</c:v>
                </c:pt>
                <c:pt idx="57">
                  <c:v>73.702217000000005</c:v>
                </c:pt>
                <c:pt idx="58">
                  <c:v>73.756760999999997</c:v>
                </c:pt>
                <c:pt idx="59">
                  <c:v>73.750297000000003</c:v>
                </c:pt>
                <c:pt idx="60">
                  <c:v>73.863981999999993</c:v>
                </c:pt>
                <c:pt idx="61">
                  <c:v>74.257469</c:v>
                </c:pt>
                <c:pt idx="62">
                  <c:v>74.587751999999995</c:v>
                </c:pt>
                <c:pt idx="63">
                  <c:v>74.893536999999995</c:v>
                </c:pt>
                <c:pt idx="64">
                  <c:v>74.944494000000006</c:v>
                </c:pt>
                <c:pt idx="65">
                  <c:v>74.924329999999998</c:v>
                </c:pt>
                <c:pt idx="66">
                  <c:v>75.153228999999996</c:v>
                </c:pt>
                <c:pt idx="67">
                  <c:v>75.409216999999998</c:v>
                </c:pt>
                <c:pt idx="68">
                  <c:v>75.932980999999998</c:v>
                </c:pt>
                <c:pt idx="69">
                  <c:v>76.180394000000007</c:v>
                </c:pt>
                <c:pt idx="70">
                  <c:v>75.975937000000002</c:v>
                </c:pt>
                <c:pt idx="71">
                  <c:v>75.993764999999996</c:v>
                </c:pt>
                <c:pt idx="72">
                  <c:v>76.360422</c:v>
                </c:pt>
                <c:pt idx="73">
                  <c:v>76.560185000000004</c:v>
                </c:pt>
                <c:pt idx="74">
                  <c:v>76.788877999999997</c:v>
                </c:pt>
                <c:pt idx="75">
                  <c:v>77.238506999999998</c:v>
                </c:pt>
                <c:pt idx="76">
                  <c:v>77.512118000000001</c:v>
                </c:pt>
                <c:pt idx="77">
                  <c:v>77.602247000000006</c:v>
                </c:pt>
                <c:pt idx="78">
                  <c:v>77.721164999999999</c:v>
                </c:pt>
                <c:pt idx="79">
                  <c:v>77.931871999999998</c:v>
                </c:pt>
                <c:pt idx="80">
                  <c:v>77.921010999999993</c:v>
                </c:pt>
                <c:pt idx="81">
                  <c:v>77.860386000000005</c:v>
                </c:pt>
                <c:pt idx="82">
                  <c:v>77.884698999999998</c:v>
                </c:pt>
                <c:pt idx="83">
                  <c:v>78.171126000000001</c:v>
                </c:pt>
                <c:pt idx="84">
                  <c:v>78.345893000000004</c:v>
                </c:pt>
                <c:pt idx="85">
                  <c:v>78.677210000000002</c:v>
                </c:pt>
                <c:pt idx="86">
                  <c:v>79.071895999999995</c:v>
                </c:pt>
                <c:pt idx="87">
                  <c:v>79.441525999999996</c:v>
                </c:pt>
                <c:pt idx="88">
                  <c:v>79.740622000000002</c:v>
                </c:pt>
                <c:pt idx="89">
                  <c:v>79.903847999999996</c:v>
                </c:pt>
                <c:pt idx="90">
                  <c:v>80.045529000000002</c:v>
                </c:pt>
                <c:pt idx="91">
                  <c:v>80.237797999999998</c:v>
                </c:pt>
                <c:pt idx="92">
                  <c:v>80.505494999999996</c:v>
                </c:pt>
                <c:pt idx="93">
                  <c:v>80.808708999999993</c:v>
                </c:pt>
                <c:pt idx="94">
                  <c:v>81.222449999999995</c:v>
                </c:pt>
                <c:pt idx="95">
                  <c:v>81.488851999999994</c:v>
                </c:pt>
                <c:pt idx="96">
                  <c:v>81.879461000000006</c:v>
                </c:pt>
                <c:pt idx="97">
                  <c:v>82.392538000000002</c:v>
                </c:pt>
                <c:pt idx="98">
                  <c:v>82.910217000000003</c:v>
                </c:pt>
                <c:pt idx="99">
                  <c:v>83.353836999999999</c:v>
                </c:pt>
                <c:pt idx="100">
                  <c:v>83.910915000000003</c:v>
                </c:pt>
                <c:pt idx="101">
                  <c:v>84.460858999999999</c:v>
                </c:pt>
                <c:pt idx="102">
                  <c:v>84.847344000000007</c:v>
                </c:pt>
                <c:pt idx="103">
                  <c:v>84.847493</c:v>
                </c:pt>
                <c:pt idx="104">
                  <c:v>84.954935000000006</c:v>
                </c:pt>
                <c:pt idx="105">
                  <c:v>84.724995000000007</c:v>
                </c:pt>
                <c:pt idx="106">
                  <c:v>84.042040999999998</c:v>
                </c:pt>
                <c:pt idx="107">
                  <c:v>83.660342</c:v>
                </c:pt>
                <c:pt idx="108">
                  <c:v>83.795168000000004</c:v>
                </c:pt>
                <c:pt idx="109">
                  <c:v>84.081809000000007</c:v>
                </c:pt>
                <c:pt idx="110">
                  <c:v>84.248987</c:v>
                </c:pt>
                <c:pt idx="111">
                  <c:v>84.450691000000006</c:v>
                </c:pt>
                <c:pt idx="112">
                  <c:v>84.589837000000003</c:v>
                </c:pt>
                <c:pt idx="113">
                  <c:v>84.886330000000001</c:v>
                </c:pt>
                <c:pt idx="114">
                  <c:v>84.934714999999997</c:v>
                </c:pt>
                <c:pt idx="115">
                  <c:v>85.196572000000003</c:v>
                </c:pt>
                <c:pt idx="116">
                  <c:v>85.325275000000005</c:v>
                </c:pt>
                <c:pt idx="117">
                  <c:v>85.439284000000001</c:v>
                </c:pt>
                <c:pt idx="118">
                  <c:v>85.608637999999999</c:v>
                </c:pt>
                <c:pt idx="119">
                  <c:v>85.760244999999998</c:v>
                </c:pt>
                <c:pt idx="120">
                  <c:v>86.038185999999996</c:v>
                </c:pt>
                <c:pt idx="121">
                  <c:v>86.314800000000005</c:v>
                </c:pt>
                <c:pt idx="122">
                  <c:v>86.569978000000006</c:v>
                </c:pt>
                <c:pt idx="123">
                  <c:v>86.801191000000003</c:v>
                </c:pt>
                <c:pt idx="124">
                  <c:v>86.898515000000003</c:v>
                </c:pt>
                <c:pt idx="125">
                  <c:v>86.881449000000003</c:v>
                </c:pt>
                <c:pt idx="126">
                  <c:v>87.003450000000001</c:v>
                </c:pt>
                <c:pt idx="127">
                  <c:v>87.242521999999994</c:v>
                </c:pt>
                <c:pt idx="128">
                  <c:v>87.474531999999996</c:v>
                </c:pt>
                <c:pt idx="129">
                  <c:v>87.794013000000007</c:v>
                </c:pt>
                <c:pt idx="130">
                  <c:v>88.018962999999999</c:v>
                </c:pt>
                <c:pt idx="131">
                  <c:v>88.352321000000003</c:v>
                </c:pt>
                <c:pt idx="132">
                  <c:v>88.788050999999996</c:v>
                </c:pt>
                <c:pt idx="133">
                  <c:v>89.231789000000006</c:v>
                </c:pt>
                <c:pt idx="134">
                  <c:v>89.779752000000002</c:v>
                </c:pt>
                <c:pt idx="135">
                  <c:v>90.207189999999997</c:v>
                </c:pt>
                <c:pt idx="136">
                  <c:v>90.487729000000002</c:v>
                </c:pt>
                <c:pt idx="137">
                  <c:v>90.540986000000004</c:v>
                </c:pt>
                <c:pt idx="138">
                  <c:v>90.714928</c:v>
                </c:pt>
                <c:pt idx="139">
                  <c:v>90.989009999999993</c:v>
                </c:pt>
                <c:pt idx="140">
                  <c:v>91.278086999999999</c:v>
                </c:pt>
                <c:pt idx="141">
                  <c:v>91.416227000000006</c:v>
                </c:pt>
                <c:pt idx="142">
                  <c:v>91.486993999999996</c:v>
                </c:pt>
                <c:pt idx="143">
                  <c:v>91.548457999999997</c:v>
                </c:pt>
                <c:pt idx="144">
                  <c:v>91.950550000000007</c:v>
                </c:pt>
                <c:pt idx="145">
                  <c:v>92.279889999999995</c:v>
                </c:pt>
                <c:pt idx="146">
                  <c:v>92.792252000000005</c:v>
                </c:pt>
                <c:pt idx="147">
                  <c:v>93.097024000000005</c:v>
                </c:pt>
                <c:pt idx="148">
                  <c:v>93.067401000000004</c:v>
                </c:pt>
                <c:pt idx="149">
                  <c:v>92.966547000000006</c:v>
                </c:pt>
                <c:pt idx="150">
                  <c:v>93.029117999999997</c:v>
                </c:pt>
                <c:pt idx="151">
                  <c:v>93.491338999999996</c:v>
                </c:pt>
                <c:pt idx="152">
                  <c:v>93.871080000000006</c:v>
                </c:pt>
                <c:pt idx="153">
                  <c:v>94.05856</c:v>
                </c:pt>
                <c:pt idx="154">
                  <c:v>93.974114</c:v>
                </c:pt>
                <c:pt idx="155">
                  <c:v>94.099659000000003</c:v>
                </c:pt>
                <c:pt idx="156">
                  <c:v>94.391214000000005</c:v>
                </c:pt>
                <c:pt idx="157">
                  <c:v>94.968469999999996</c:v>
                </c:pt>
                <c:pt idx="158">
                  <c:v>95.181933000000001</c:v>
                </c:pt>
                <c:pt idx="159">
                  <c:v>95.285974999999993</c:v>
                </c:pt>
                <c:pt idx="160">
                  <c:v>95.385439000000005</c:v>
                </c:pt>
                <c:pt idx="161">
                  <c:v>95.583383999999995</c:v>
                </c:pt>
                <c:pt idx="162">
                  <c:v>95.789288999999997</c:v>
                </c:pt>
                <c:pt idx="163">
                  <c:v>96.031367000000003</c:v>
                </c:pt>
                <c:pt idx="164">
                  <c:v>96.295089000000004</c:v>
                </c:pt>
                <c:pt idx="165">
                  <c:v>96.386251999999999</c:v>
                </c:pt>
                <c:pt idx="166">
                  <c:v>96.422162999999998</c:v>
                </c:pt>
                <c:pt idx="167">
                  <c:v>96.559235999999999</c:v>
                </c:pt>
                <c:pt idx="168">
                  <c:v>96.794077000000001</c:v>
                </c:pt>
                <c:pt idx="169">
                  <c:v>97.155040999999997</c:v>
                </c:pt>
                <c:pt idx="170">
                  <c:v>97.535202999999996</c:v>
                </c:pt>
                <c:pt idx="171">
                  <c:v>97.910709999999995</c:v>
                </c:pt>
                <c:pt idx="172">
                  <c:v>98.138480000000001</c:v>
                </c:pt>
                <c:pt idx="173">
                  <c:v>98.306759</c:v>
                </c:pt>
                <c:pt idx="174">
                  <c:v>98.464963999999995</c:v>
                </c:pt>
                <c:pt idx="175">
                  <c:v>98.559251000000003</c:v>
                </c:pt>
                <c:pt idx="176">
                  <c:v>98.758701000000002</c:v>
                </c:pt>
                <c:pt idx="177">
                  <c:v>98.8005</c:v>
                </c:pt>
                <c:pt idx="178">
                  <c:v>98.639246</c:v>
                </c:pt>
                <c:pt idx="179">
                  <c:v>98.599037999999993</c:v>
                </c:pt>
                <c:pt idx="180">
                  <c:v>98.472915999999998</c:v>
                </c:pt>
                <c:pt idx="181">
                  <c:v>98.932045000000002</c:v>
                </c:pt>
                <c:pt idx="182">
                  <c:v>99.358109999999996</c:v>
                </c:pt>
                <c:pt idx="183">
                  <c:v>99.656149999999997</c:v>
                </c:pt>
                <c:pt idx="184">
                  <c:v>99.980850000000004</c:v>
                </c:pt>
                <c:pt idx="185">
                  <c:v>100.18979899999999</c:v>
                </c:pt>
                <c:pt idx="186">
                  <c:v>100.33120700000001</c:v>
                </c:pt>
                <c:pt idx="187">
                  <c:v>100.443769</c:v>
                </c:pt>
                <c:pt idx="188">
                  <c:v>100.52515200000001</c:v>
                </c:pt>
                <c:pt idx="189">
                  <c:v>100.68932</c:v>
                </c:pt>
                <c:pt idx="190">
                  <c:v>100.684872</c:v>
                </c:pt>
                <c:pt idx="191">
                  <c:v>100.741195</c:v>
                </c:pt>
                <c:pt idx="192">
                  <c:v>100.833461</c:v>
                </c:pt>
                <c:pt idx="193">
                  <c:v>101.15715299999999</c:v>
                </c:pt>
                <c:pt idx="194">
                  <c:v>101.48609500000001</c:v>
                </c:pt>
                <c:pt idx="195">
                  <c:v>101.824888</c:v>
                </c:pt>
                <c:pt idx="196">
                  <c:v>102.162165</c:v>
                </c:pt>
                <c:pt idx="197">
                  <c:v>102.42613299999999</c:v>
                </c:pt>
                <c:pt idx="198">
                  <c:v>102.54105</c:v>
                </c:pt>
                <c:pt idx="199">
                  <c:v>102.65301599999999</c:v>
                </c:pt>
                <c:pt idx="200">
                  <c:v>102.913484</c:v>
                </c:pt>
                <c:pt idx="201">
                  <c:v>103.175595</c:v>
                </c:pt>
                <c:pt idx="202">
                  <c:v>103.240515</c:v>
                </c:pt>
                <c:pt idx="203">
                  <c:v>103.479681</c:v>
                </c:pt>
                <c:pt idx="204">
                  <c:v>103.96276899999999</c:v>
                </c:pt>
                <c:pt idx="205">
                  <c:v>104.297535</c:v>
                </c:pt>
                <c:pt idx="206">
                  <c:v>104.538838</c:v>
                </c:pt>
                <c:pt idx="207">
                  <c:v>104.930815</c:v>
                </c:pt>
                <c:pt idx="208">
                  <c:v>105.088048</c:v>
                </c:pt>
                <c:pt idx="209">
                  <c:v>105.18783000000001</c:v>
                </c:pt>
                <c:pt idx="210">
                  <c:v>105.32133</c:v>
                </c:pt>
                <c:pt idx="211">
                  <c:v>105.64014899999999</c:v>
                </c:pt>
                <c:pt idx="212">
                  <c:v>106.043578</c:v>
                </c:pt>
                <c:pt idx="213">
                  <c:v>106.243543</c:v>
                </c:pt>
                <c:pt idx="214">
                  <c:v>106.418143</c:v>
                </c:pt>
                <c:pt idx="215">
                  <c:v>106.64644</c:v>
                </c:pt>
                <c:pt idx="216">
                  <c:v>107.044149</c:v>
                </c:pt>
                <c:pt idx="217">
                  <c:v>107.507306</c:v>
                </c:pt>
                <c:pt idx="218">
                  <c:v>107.670857</c:v>
                </c:pt>
                <c:pt idx="219">
                  <c:v>108.027957</c:v>
                </c:pt>
                <c:pt idx="220">
                  <c:v>108.416974</c:v>
                </c:pt>
                <c:pt idx="221">
                  <c:v>108.781368</c:v>
                </c:pt>
                <c:pt idx="222">
                  <c:v>109.153465</c:v>
                </c:pt>
                <c:pt idx="223">
                  <c:v>109.57463300000001</c:v>
                </c:pt>
                <c:pt idx="224">
                  <c:v>110.10368699999999</c:v>
                </c:pt>
                <c:pt idx="225">
                  <c:v>110.60173500000001</c:v>
                </c:pt>
                <c:pt idx="226">
                  <c:v>110.49079500000001</c:v>
                </c:pt>
                <c:pt idx="227">
                  <c:v>110.452094</c:v>
                </c:pt>
                <c:pt idx="228">
                  <c:v>110.698038</c:v>
                </c:pt>
                <c:pt idx="229">
                  <c:v>111.24093000000001</c:v>
                </c:pt>
                <c:pt idx="230">
                  <c:v>111.80520300000001</c:v>
                </c:pt>
                <c:pt idx="231">
                  <c:v>112.458392</c:v>
                </c:pt>
                <c:pt idx="232">
                  <c:v>112.808486</c:v>
                </c:pt>
                <c:pt idx="233">
                  <c:v>112.95215399999999</c:v>
                </c:pt>
                <c:pt idx="234">
                  <c:v>113.3111</c:v>
                </c:pt>
                <c:pt idx="235">
                  <c:v>113.651589</c:v>
                </c:pt>
                <c:pt idx="236">
                  <c:v>114.03864400000001</c:v>
                </c:pt>
                <c:pt idx="237">
                  <c:v>114.568257</c:v>
                </c:pt>
                <c:pt idx="238">
                  <c:v>114.859951</c:v>
                </c:pt>
                <c:pt idx="239">
                  <c:v>115.222435</c:v>
                </c:pt>
                <c:pt idx="240">
                  <c:v>115.67474300000001</c:v>
                </c:pt>
                <c:pt idx="241">
                  <c:v>116.044612</c:v>
                </c:pt>
                <c:pt idx="242">
                  <c:v>116.06539600000001</c:v>
                </c:pt>
                <c:pt idx="243">
                  <c:v>115.9083</c:v>
                </c:pt>
                <c:pt idx="244">
                  <c:v>115.982936</c:v>
                </c:pt>
                <c:pt idx="245">
                  <c:v>116.55276000000001</c:v>
                </c:pt>
                <c:pt idx="246">
                  <c:v>117.058352</c:v>
                </c:pt>
                <c:pt idx="247">
                  <c:v>117.60939399999999</c:v>
                </c:pt>
                <c:pt idx="248">
                  <c:v>118.023096</c:v>
                </c:pt>
                <c:pt idx="249">
                  <c:v>118.593599</c:v>
                </c:pt>
                <c:pt idx="250">
                  <c:v>118.886458</c:v>
                </c:pt>
                <c:pt idx="251">
                  <c:v>119.442986</c:v>
                </c:pt>
                <c:pt idx="252">
                  <c:v>120.24190900000001</c:v>
                </c:pt>
                <c:pt idx="253">
                  <c:v>121.029827</c:v>
                </c:pt>
                <c:pt idx="254">
                  <c:v>121.88856800000001</c:v>
                </c:pt>
                <c:pt idx="255">
                  <c:v>122.714461</c:v>
                </c:pt>
                <c:pt idx="256">
                  <c:v>123.471717</c:v>
                </c:pt>
                <c:pt idx="257">
                  <c:v>124.31518</c:v>
                </c:pt>
                <c:pt idx="258">
                  <c:v>125.21978</c:v>
                </c:pt>
                <c:pt idx="259">
                  <c:v>125.876182</c:v>
                </c:pt>
                <c:pt idx="260">
                  <c:v>126.684461</c:v>
                </c:pt>
                <c:pt idx="261">
                  <c:v>128.05299400000001</c:v>
                </c:pt>
                <c:pt idx="262">
                  <c:v>129.08500100000001</c:v>
                </c:pt>
                <c:pt idx="263">
                  <c:v>130.28109699999999</c:v>
                </c:pt>
                <c:pt idx="264">
                  <c:v>131.802997</c:v>
                </c:pt>
                <c:pt idx="265">
                  <c:v>133.26755700000001</c:v>
                </c:pt>
                <c:pt idx="266">
                  <c:v>135.64246199999999</c:v>
                </c:pt>
                <c:pt idx="267">
                  <c:v>137.58184</c:v>
                </c:pt>
                <c:pt idx="268">
                  <c:v>139.25925000000001</c:v>
                </c:pt>
                <c:pt idx="269">
                  <c:v>141.440269</c:v>
                </c:pt>
                <c:pt idx="270">
                  <c:v>142.99237199999999</c:v>
                </c:pt>
                <c:pt idx="271">
                  <c:v>144.30868100000001</c:v>
                </c:pt>
                <c:pt idx="272">
                  <c:v>145.92095800000001</c:v>
                </c:pt>
                <c:pt idx="273">
                  <c:v>148.07858100000001</c:v>
                </c:pt>
                <c:pt idx="274">
                  <c:v>149.23921799999999</c:v>
                </c:pt>
                <c:pt idx="275">
                  <c:v>150.330636</c:v>
                </c:pt>
                <c:pt idx="276">
                  <c:v>152.72260299999999</c:v>
                </c:pt>
                <c:pt idx="277">
                  <c:v>155.33335</c:v>
                </c:pt>
                <c:pt idx="278">
                  <c:v>158.478488</c:v>
                </c:pt>
                <c:pt idx="279">
                  <c:v>161.20564200000001</c:v>
                </c:pt>
                <c:pt idx="280">
                  <c:v>163.33107000000001</c:v>
                </c:pt>
                <c:pt idx="281">
                  <c:v>165.58808400000001</c:v>
                </c:pt>
                <c:pt idx="282">
                  <c:v>168.49292700000001</c:v>
                </c:pt>
                <c:pt idx="283">
                  <c:v>172.657882</c:v>
                </c:pt>
                <c:pt idx="284">
                  <c:v>176.78251499999999</c:v>
                </c:pt>
                <c:pt idx="285">
                  <c:v>180.775642</c:v>
                </c:pt>
                <c:pt idx="286">
                  <c:v>185.27300700000001</c:v>
                </c:pt>
                <c:pt idx="287">
                  <c:v>194.63179600000001</c:v>
                </c:pt>
              </c:numCache>
            </c:numRef>
          </c:val>
          <c:smooth val="0"/>
          <c:extLst>
            <c:ext xmlns:c16="http://schemas.microsoft.com/office/drawing/2014/chart" uri="{C3380CC4-5D6E-409C-BE32-E72D297353CC}">
              <c16:uniqueId val="{00000001-86C9-4052-8E04-B78750696493}"/>
            </c:ext>
          </c:extLst>
        </c:ser>
        <c:ser>
          <c:idx val="1"/>
          <c:order val="1"/>
          <c:tx>
            <c:strRef>
              <c:f>Sheet1!$C$1</c:f>
              <c:strCache>
                <c:ptCount val="1"/>
                <c:pt idx="0">
                  <c:v>Food Price Index (World Bank)</c:v>
                </c:pt>
              </c:strCache>
            </c:strRef>
          </c:tx>
          <c:spPr>
            <a:ln w="34925" cmpd="sng">
              <a:solidFill>
                <a:schemeClr val="accent1">
                  <a:lumMod val="50000"/>
                </a:schemeClr>
              </a:solidFill>
              <a:prstDash val="solid"/>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Sheet1!$C$2:$C$295</c:f>
              <c:numCache>
                <c:formatCode>0.00</c:formatCode>
                <c:ptCount val="294"/>
                <c:pt idx="0">
                  <c:v>53.369837237664115</c:v>
                </c:pt>
                <c:pt idx="1">
                  <c:v>53.893983129701965</c:v>
                </c:pt>
                <c:pt idx="2">
                  <c:v>53.239560827482372</c:v>
                </c:pt>
                <c:pt idx="3">
                  <c:v>53.966939781950067</c:v>
                </c:pt>
                <c:pt idx="4">
                  <c:v>53.400998258982312</c:v>
                </c:pt>
                <c:pt idx="5">
                  <c:v>52.26615268552311</c:v>
                </c:pt>
                <c:pt idx="6">
                  <c:v>50.563080694692751</c:v>
                </c:pt>
                <c:pt idx="7">
                  <c:v>50.796431904212227</c:v>
                </c:pt>
                <c:pt idx="8">
                  <c:v>51.808538174475892</c:v>
                </c:pt>
                <c:pt idx="9">
                  <c:v>52.206535429395579</c:v>
                </c:pt>
                <c:pt idx="10">
                  <c:v>52.727178064781548</c:v>
                </c:pt>
                <c:pt idx="11">
                  <c:v>54.643222794398199</c:v>
                </c:pt>
                <c:pt idx="12">
                  <c:v>54.657879742342587</c:v>
                </c:pt>
                <c:pt idx="13">
                  <c:v>54.1026194187085</c:v>
                </c:pt>
                <c:pt idx="14">
                  <c:v>53.715456653531639</c:v>
                </c:pt>
                <c:pt idx="15">
                  <c:v>53.054300000125664</c:v>
                </c:pt>
                <c:pt idx="16">
                  <c:v>53.789615248348106</c:v>
                </c:pt>
                <c:pt idx="17">
                  <c:v>54.349311152280272</c:v>
                </c:pt>
                <c:pt idx="18">
                  <c:v>58.626238563502532</c:v>
                </c:pt>
                <c:pt idx="19">
                  <c:v>58.298688775523225</c:v>
                </c:pt>
                <c:pt idx="20">
                  <c:v>55.588943353145069</c:v>
                </c:pt>
                <c:pt idx="21">
                  <c:v>52.638369583748428</c:v>
                </c:pt>
                <c:pt idx="22">
                  <c:v>54.493158017392226</c:v>
                </c:pt>
                <c:pt idx="23">
                  <c:v>54.525390340508032</c:v>
                </c:pt>
                <c:pt idx="24">
                  <c:v>54.893791138649256</c:v>
                </c:pt>
                <c:pt idx="25">
                  <c:v>54.104585578978373</c:v>
                </c:pt>
                <c:pt idx="26">
                  <c:v>54.97223089289195</c:v>
                </c:pt>
                <c:pt idx="27">
                  <c:v>54.593430945548356</c:v>
                </c:pt>
                <c:pt idx="28">
                  <c:v>55.712875652566716</c:v>
                </c:pt>
                <c:pt idx="29">
                  <c:v>57.54553769162586</c:v>
                </c:pt>
                <c:pt idx="30">
                  <c:v>59.177694540344021</c:v>
                </c:pt>
                <c:pt idx="31">
                  <c:v>59.924160337139952</c:v>
                </c:pt>
                <c:pt idx="32">
                  <c:v>61.993985348783127</c:v>
                </c:pt>
                <c:pt idx="33">
                  <c:v>61.997490322732709</c:v>
                </c:pt>
                <c:pt idx="34">
                  <c:v>61.540041728956723</c:v>
                </c:pt>
                <c:pt idx="35">
                  <c:v>62.762066875326056</c:v>
                </c:pt>
                <c:pt idx="36">
                  <c:v>62.648611574139679</c:v>
                </c:pt>
                <c:pt idx="37">
                  <c:v>62.148694280426703</c:v>
                </c:pt>
                <c:pt idx="38">
                  <c:v>61.718396414410392</c:v>
                </c:pt>
                <c:pt idx="39">
                  <c:v>61.069901588022439</c:v>
                </c:pt>
                <c:pt idx="40">
                  <c:v>60.984794045435976</c:v>
                </c:pt>
                <c:pt idx="41">
                  <c:v>60.729195942981171</c:v>
                </c:pt>
                <c:pt idx="42">
                  <c:v>59.367253097014242</c:v>
                </c:pt>
                <c:pt idx="43">
                  <c:v>60.577809275680764</c:v>
                </c:pt>
                <c:pt idx="44">
                  <c:v>62.485086683892966</c:v>
                </c:pt>
                <c:pt idx="45">
                  <c:v>67.211520436817764</c:v>
                </c:pt>
                <c:pt idx="46">
                  <c:v>69.915534746017784</c:v>
                </c:pt>
                <c:pt idx="47">
                  <c:v>69.576563415606785</c:v>
                </c:pt>
                <c:pt idx="48">
                  <c:v>71.900634660499335</c:v>
                </c:pt>
                <c:pt idx="49">
                  <c:v>74.436052457759914</c:v>
                </c:pt>
                <c:pt idx="50">
                  <c:v>78.514765459257575</c:v>
                </c:pt>
                <c:pt idx="51">
                  <c:v>77.743858495983076</c:v>
                </c:pt>
                <c:pt idx="52">
                  <c:v>74.836932174970741</c:v>
                </c:pt>
                <c:pt idx="53">
                  <c:v>72.214647643035221</c:v>
                </c:pt>
                <c:pt idx="54">
                  <c:v>70.368481227418926</c:v>
                </c:pt>
                <c:pt idx="55">
                  <c:v>68.763327537141024</c:v>
                </c:pt>
                <c:pt idx="56">
                  <c:v>68.421216197828343</c:v>
                </c:pt>
                <c:pt idx="57">
                  <c:v>67.144428031161056</c:v>
                </c:pt>
                <c:pt idx="58">
                  <c:v>66.861576890576401</c:v>
                </c:pt>
                <c:pt idx="59">
                  <c:v>67.230748481809997</c:v>
                </c:pt>
                <c:pt idx="60">
                  <c:v>67.531220028217987</c:v>
                </c:pt>
                <c:pt idx="61">
                  <c:v>69.896167139661387</c:v>
                </c:pt>
                <c:pt idx="62">
                  <c:v>73.431125356718027</c:v>
                </c:pt>
                <c:pt idx="63">
                  <c:v>71.195616584740947</c:v>
                </c:pt>
                <c:pt idx="64">
                  <c:v>70.561138529689316</c:v>
                </c:pt>
                <c:pt idx="65">
                  <c:v>70.144968891469247</c:v>
                </c:pt>
                <c:pt idx="66">
                  <c:v>69.678070650693584</c:v>
                </c:pt>
                <c:pt idx="67">
                  <c:v>68.640116222541579</c:v>
                </c:pt>
                <c:pt idx="68">
                  <c:v>69.716377385048645</c:v>
                </c:pt>
                <c:pt idx="69">
                  <c:v>71.014027611807208</c:v>
                </c:pt>
                <c:pt idx="70">
                  <c:v>69.769658972299382</c:v>
                </c:pt>
                <c:pt idx="71">
                  <c:v>71.613746497861555</c:v>
                </c:pt>
                <c:pt idx="72">
                  <c:v>72.836726594128919</c:v>
                </c:pt>
                <c:pt idx="73">
                  <c:v>75.861128027483602</c:v>
                </c:pt>
                <c:pt idx="74">
                  <c:v>74.464679770867718</c:v>
                </c:pt>
                <c:pt idx="75">
                  <c:v>74.051849423956483</c:v>
                </c:pt>
                <c:pt idx="76">
                  <c:v>76.684926899321113</c:v>
                </c:pt>
                <c:pt idx="77">
                  <c:v>73.99339891389937</c:v>
                </c:pt>
                <c:pt idx="78">
                  <c:v>75.272858533909101</c:v>
                </c:pt>
                <c:pt idx="79">
                  <c:v>74.879993730432403</c:v>
                </c:pt>
                <c:pt idx="80">
                  <c:v>74.717096962255496</c:v>
                </c:pt>
                <c:pt idx="81">
                  <c:v>77.989401400342928</c:v>
                </c:pt>
                <c:pt idx="82">
                  <c:v>81.643268848668811</c:v>
                </c:pt>
                <c:pt idx="83">
                  <c:v>81.991971049987029</c:v>
                </c:pt>
                <c:pt idx="84">
                  <c:v>82.710640585937568</c:v>
                </c:pt>
                <c:pt idx="85">
                  <c:v>85.422530178652721</c:v>
                </c:pt>
                <c:pt idx="86">
                  <c:v>85.0856352792877</c:v>
                </c:pt>
                <c:pt idx="87">
                  <c:v>84.876073992139183</c:v>
                </c:pt>
                <c:pt idx="88">
                  <c:v>87.66350813148118</c:v>
                </c:pt>
                <c:pt idx="89">
                  <c:v>91.717722297647299</c:v>
                </c:pt>
                <c:pt idx="90">
                  <c:v>93.783414390295746</c:v>
                </c:pt>
                <c:pt idx="91">
                  <c:v>95.276964343807919</c:v>
                </c:pt>
                <c:pt idx="92">
                  <c:v>100.60811307800529</c:v>
                </c:pt>
                <c:pt idx="93">
                  <c:v>104.36647710646042</c:v>
                </c:pt>
                <c:pt idx="94">
                  <c:v>108.25457162798944</c:v>
                </c:pt>
                <c:pt idx="95">
                  <c:v>112.31959052293564</c:v>
                </c:pt>
                <c:pt idx="96">
                  <c:v>119.48519360687347</c:v>
                </c:pt>
                <c:pt idx="97">
                  <c:v>130.56661343194313</c:v>
                </c:pt>
                <c:pt idx="98">
                  <c:v>139.42103732890178</c:v>
                </c:pt>
                <c:pt idx="99">
                  <c:v>143.51167899602839</c:v>
                </c:pt>
                <c:pt idx="100">
                  <c:v>143.17524814457911</c:v>
                </c:pt>
                <c:pt idx="101">
                  <c:v>147.55028882692787</c:v>
                </c:pt>
                <c:pt idx="102">
                  <c:v>144.04352104911735</c:v>
                </c:pt>
                <c:pt idx="103">
                  <c:v>130.59981973673212</c:v>
                </c:pt>
                <c:pt idx="104">
                  <c:v>122.27514488198509</c:v>
                </c:pt>
                <c:pt idx="105">
                  <c:v>102.54465340015496</c:v>
                </c:pt>
                <c:pt idx="106">
                  <c:v>95.980646839980679</c:v>
                </c:pt>
                <c:pt idx="107">
                  <c:v>92.499550297438134</c:v>
                </c:pt>
                <c:pt idx="108">
                  <c:v>99.713069018804077</c:v>
                </c:pt>
                <c:pt idx="109">
                  <c:v>98.655080740349746</c:v>
                </c:pt>
                <c:pt idx="110">
                  <c:v>98.193912948344519</c:v>
                </c:pt>
                <c:pt idx="111">
                  <c:v>101.8963919575086</c:v>
                </c:pt>
                <c:pt idx="112">
                  <c:v>108.65240021161493</c:v>
                </c:pt>
                <c:pt idx="113">
                  <c:v>109.03138191058227</c:v>
                </c:pt>
                <c:pt idx="114">
                  <c:v>103.68414454840861</c:v>
                </c:pt>
                <c:pt idx="115">
                  <c:v>107.54058581605564</c:v>
                </c:pt>
                <c:pt idx="116">
                  <c:v>104.02948588675474</c:v>
                </c:pt>
                <c:pt idx="117">
                  <c:v>105.22933092184584</c:v>
                </c:pt>
                <c:pt idx="118">
                  <c:v>108.85213607338621</c:v>
                </c:pt>
                <c:pt idx="119">
                  <c:v>109.73824047745725</c:v>
                </c:pt>
                <c:pt idx="120">
                  <c:v>110.75936731634414</c:v>
                </c:pt>
                <c:pt idx="121">
                  <c:v>107.27939248206569</c:v>
                </c:pt>
                <c:pt idx="122">
                  <c:v>104.1620980689685</c:v>
                </c:pt>
                <c:pt idx="123">
                  <c:v>103.16413243550483</c:v>
                </c:pt>
                <c:pt idx="124">
                  <c:v>101.67392830240293</c:v>
                </c:pt>
                <c:pt idx="125">
                  <c:v>100.24337145944818</c:v>
                </c:pt>
                <c:pt idx="126">
                  <c:v>105.53562138461137</c:v>
                </c:pt>
                <c:pt idx="127">
                  <c:v>111.67359174341381</c:v>
                </c:pt>
                <c:pt idx="128">
                  <c:v>117.72472469988551</c:v>
                </c:pt>
                <c:pt idx="129">
                  <c:v>124.1620691810769</c:v>
                </c:pt>
                <c:pt idx="130">
                  <c:v>128.20403065939644</c:v>
                </c:pt>
                <c:pt idx="131">
                  <c:v>135.29107864938331</c:v>
                </c:pt>
                <c:pt idx="132">
                  <c:v>140.78269762297819</c:v>
                </c:pt>
                <c:pt idx="133">
                  <c:v>145.4017637405091</c:v>
                </c:pt>
                <c:pt idx="134">
                  <c:v>139.06996000157849</c:v>
                </c:pt>
                <c:pt idx="135">
                  <c:v>140.73331606704784</c:v>
                </c:pt>
                <c:pt idx="136">
                  <c:v>138.68396209009575</c:v>
                </c:pt>
                <c:pt idx="137">
                  <c:v>138.70882124188239</c:v>
                </c:pt>
                <c:pt idx="138">
                  <c:v>139.4724812880724</c:v>
                </c:pt>
                <c:pt idx="139">
                  <c:v>141.15794597655932</c:v>
                </c:pt>
                <c:pt idx="140">
                  <c:v>138.67181566771464</c:v>
                </c:pt>
                <c:pt idx="141">
                  <c:v>131.61765413467018</c:v>
                </c:pt>
                <c:pt idx="142">
                  <c:v>130.63278500841815</c:v>
                </c:pt>
                <c:pt idx="143">
                  <c:v>128.24357079031628</c:v>
                </c:pt>
                <c:pt idx="144">
                  <c:v>130.44395290663965</c:v>
                </c:pt>
                <c:pt idx="145">
                  <c:v>133.94144001568344</c:v>
                </c:pt>
                <c:pt idx="146">
                  <c:v>137.84794036461622</c:v>
                </c:pt>
                <c:pt idx="147">
                  <c:v>138.5278312333142</c:v>
                </c:pt>
                <c:pt idx="148">
                  <c:v>135.63971709699049</c:v>
                </c:pt>
                <c:pt idx="149">
                  <c:v>134.90019834529784</c:v>
                </c:pt>
                <c:pt idx="150">
                  <c:v>148.61704178380199</c:v>
                </c:pt>
                <c:pt idx="151">
                  <c:v>148.89114039380385</c:v>
                </c:pt>
                <c:pt idx="152">
                  <c:v>147.44619534777254</c:v>
                </c:pt>
                <c:pt idx="153">
                  <c:v>142.25259089562377</c:v>
                </c:pt>
                <c:pt idx="154">
                  <c:v>139.29723060877683</c:v>
                </c:pt>
                <c:pt idx="155">
                  <c:v>138.07720421867793</c:v>
                </c:pt>
                <c:pt idx="156">
                  <c:v>136.39722347844378</c:v>
                </c:pt>
                <c:pt idx="157">
                  <c:v>135.84391426597088</c:v>
                </c:pt>
                <c:pt idx="158">
                  <c:v>135.01506694439001</c:v>
                </c:pt>
                <c:pt idx="159">
                  <c:v>130.97249961697941</c:v>
                </c:pt>
                <c:pt idx="160">
                  <c:v>131.30800190496734</c:v>
                </c:pt>
                <c:pt idx="161">
                  <c:v>132.23424536553742</c:v>
                </c:pt>
                <c:pt idx="162">
                  <c:v>128.71141126513749</c:v>
                </c:pt>
                <c:pt idx="163">
                  <c:v>124.06269270019403</c:v>
                </c:pt>
                <c:pt idx="164">
                  <c:v>123.56566430371996</c:v>
                </c:pt>
                <c:pt idx="165">
                  <c:v>123.82909529512702</c:v>
                </c:pt>
                <c:pt idx="166">
                  <c:v>122.79636269583102</c:v>
                </c:pt>
                <c:pt idx="167">
                  <c:v>122.12614973422731</c:v>
                </c:pt>
                <c:pt idx="168">
                  <c:v>119.82676626299357</c:v>
                </c:pt>
                <c:pt idx="169">
                  <c:v>121.81176304875548</c:v>
                </c:pt>
                <c:pt idx="170">
                  <c:v>128.04148078009015</c:v>
                </c:pt>
                <c:pt idx="171">
                  <c:v>126.34165943726177</c:v>
                </c:pt>
                <c:pt idx="172">
                  <c:v>126.04648785851553</c:v>
                </c:pt>
                <c:pt idx="173">
                  <c:v>122.61346270818414</c:v>
                </c:pt>
                <c:pt idx="174">
                  <c:v>118.88201902772163</c:v>
                </c:pt>
                <c:pt idx="175">
                  <c:v>116.76515378845023</c:v>
                </c:pt>
                <c:pt idx="176">
                  <c:v>112.78957188499928</c:v>
                </c:pt>
                <c:pt idx="177">
                  <c:v>111.97692078595679</c:v>
                </c:pt>
                <c:pt idx="178">
                  <c:v>113.85626184160544</c:v>
                </c:pt>
                <c:pt idx="179">
                  <c:v>112.13750717486283</c:v>
                </c:pt>
                <c:pt idx="180">
                  <c:v>109.28234692206316</c:v>
                </c:pt>
                <c:pt idx="181">
                  <c:v>106.06158836973626</c:v>
                </c:pt>
                <c:pt idx="182">
                  <c:v>103.97437878139698</c:v>
                </c:pt>
                <c:pt idx="183">
                  <c:v>102.89048416241705</c:v>
                </c:pt>
                <c:pt idx="184">
                  <c:v>100.87449103633786</c:v>
                </c:pt>
                <c:pt idx="185">
                  <c:v>100.00000000000001</c:v>
                </c:pt>
                <c:pt idx="186">
                  <c:v>101.15019925464766</c:v>
                </c:pt>
                <c:pt idx="187">
                  <c:v>95.254306439617963</c:v>
                </c:pt>
                <c:pt idx="188">
                  <c:v>93.243013587374691</c:v>
                </c:pt>
                <c:pt idx="189">
                  <c:v>94.759538204424274</c:v>
                </c:pt>
                <c:pt idx="190">
                  <c:v>93.260548774823704</c:v>
                </c:pt>
                <c:pt idx="191">
                  <c:v>93.399223434709597</c:v>
                </c:pt>
                <c:pt idx="192">
                  <c:v>93.491070019292522</c:v>
                </c:pt>
                <c:pt idx="193">
                  <c:v>94.284144353413865</c:v>
                </c:pt>
                <c:pt idx="194">
                  <c:v>96.571501804832408</c:v>
                </c:pt>
                <c:pt idx="195">
                  <c:v>99.513501748796969</c:v>
                </c:pt>
                <c:pt idx="196">
                  <c:v>104.01679679482494</c:v>
                </c:pt>
                <c:pt idx="197">
                  <c:v>108.92736287654036</c:v>
                </c:pt>
                <c:pt idx="198">
                  <c:v>104.97210735400763</c:v>
                </c:pt>
                <c:pt idx="199">
                  <c:v>102.98386129293003</c:v>
                </c:pt>
                <c:pt idx="200">
                  <c:v>101.84340632886607</c:v>
                </c:pt>
                <c:pt idx="201">
                  <c:v>100.51458099612019</c:v>
                </c:pt>
                <c:pt idx="202">
                  <c:v>101.15193815141198</c:v>
                </c:pt>
                <c:pt idx="203">
                  <c:v>101.56280284392963</c:v>
                </c:pt>
                <c:pt idx="204">
                  <c:v>103.63876114570282</c:v>
                </c:pt>
                <c:pt idx="205">
                  <c:v>103.19541101896282</c:v>
                </c:pt>
                <c:pt idx="206">
                  <c:v>101.69793816682483</c:v>
                </c:pt>
                <c:pt idx="207">
                  <c:v>100.59340346103779</c:v>
                </c:pt>
                <c:pt idx="208">
                  <c:v>103.2861606460767</c:v>
                </c:pt>
                <c:pt idx="209">
                  <c:v>102.95115909902833</c:v>
                </c:pt>
                <c:pt idx="210">
                  <c:v>103.12596388528311</c:v>
                </c:pt>
                <c:pt idx="211">
                  <c:v>99.554887743475788</c:v>
                </c:pt>
                <c:pt idx="212">
                  <c:v>100.35490121997907</c:v>
                </c:pt>
                <c:pt idx="213">
                  <c:v>99.668449272364938</c:v>
                </c:pt>
                <c:pt idx="214">
                  <c:v>100.3307177156602</c:v>
                </c:pt>
                <c:pt idx="215">
                  <c:v>99.216242614214323</c:v>
                </c:pt>
                <c:pt idx="216">
                  <c:v>101.95721926662637</c:v>
                </c:pt>
                <c:pt idx="217">
                  <c:v>104.52292947544873</c:v>
                </c:pt>
                <c:pt idx="218">
                  <c:v>105.73526445501602</c:v>
                </c:pt>
                <c:pt idx="219">
                  <c:v>108.09506913331005</c:v>
                </c:pt>
                <c:pt idx="220">
                  <c:v>108.87378240436961</c:v>
                </c:pt>
                <c:pt idx="221">
                  <c:v>105.03832222879707</c:v>
                </c:pt>
                <c:pt idx="222">
                  <c:v>101.21093217160646</c:v>
                </c:pt>
                <c:pt idx="223">
                  <c:v>99.784839917515598</c:v>
                </c:pt>
                <c:pt idx="224">
                  <c:v>96.31755631427761</c:v>
                </c:pt>
                <c:pt idx="225">
                  <c:v>97.160792410606376</c:v>
                </c:pt>
                <c:pt idx="226">
                  <c:v>95.401945868443804</c:v>
                </c:pt>
                <c:pt idx="227">
                  <c:v>96.825990464546578</c:v>
                </c:pt>
                <c:pt idx="228">
                  <c:v>97.82723038591773</c:v>
                </c:pt>
                <c:pt idx="229">
                  <c:v>98.367130362575978</c:v>
                </c:pt>
                <c:pt idx="230">
                  <c:v>96.960755914006668</c:v>
                </c:pt>
                <c:pt idx="231">
                  <c:v>96.703600624182769</c:v>
                </c:pt>
                <c:pt idx="232">
                  <c:v>95.606365069754105</c:v>
                </c:pt>
                <c:pt idx="233">
                  <c:v>99.060526312937469</c:v>
                </c:pt>
                <c:pt idx="234">
                  <c:v>97.705695156380685</c:v>
                </c:pt>
                <c:pt idx="235">
                  <c:v>95.267657358494162</c:v>
                </c:pt>
                <c:pt idx="236">
                  <c:v>94.727724947088959</c:v>
                </c:pt>
                <c:pt idx="237">
                  <c:v>97.08001932347419</c:v>
                </c:pt>
                <c:pt idx="238">
                  <c:v>101.13481972705061</c:v>
                </c:pt>
                <c:pt idx="239">
                  <c:v>103.67782645507481</c:v>
                </c:pt>
                <c:pt idx="240">
                  <c:v>105.59441892646821</c:v>
                </c:pt>
                <c:pt idx="241">
                  <c:v>101.81729998848681</c:v>
                </c:pt>
                <c:pt idx="242">
                  <c:v>99.025171740090755</c:v>
                </c:pt>
                <c:pt idx="243">
                  <c:v>96.318505584695757</c:v>
                </c:pt>
                <c:pt idx="244">
                  <c:v>96.101060327922966</c:v>
                </c:pt>
                <c:pt idx="245">
                  <c:v>99.347956437925248</c:v>
                </c:pt>
                <c:pt idx="246">
                  <c:v>100.34283747806404</c:v>
                </c:pt>
                <c:pt idx="247">
                  <c:v>102.55394150646548</c:v>
                </c:pt>
                <c:pt idx="248">
                  <c:v>107.04213272480702</c:v>
                </c:pt>
                <c:pt idx="249">
                  <c:v>111.14451716055643</c:v>
                </c:pt>
                <c:pt idx="250">
                  <c:v>116.98839331510823</c:v>
                </c:pt>
                <c:pt idx="251">
                  <c:v>120.74785972927836</c:v>
                </c:pt>
                <c:pt idx="252">
                  <c:v>129.38944426847576</c:v>
                </c:pt>
                <c:pt idx="253">
                  <c:v>131.20195690075715</c:v>
                </c:pt>
                <c:pt idx="254">
                  <c:v>129.71201725397626</c:v>
                </c:pt>
                <c:pt idx="255">
                  <c:v>134.80775594157697</c:v>
                </c:pt>
                <c:pt idx="256">
                  <c:v>143.5857142085234</c:v>
                </c:pt>
                <c:pt idx="257">
                  <c:v>138.78896268893845</c:v>
                </c:pt>
                <c:pt idx="258">
                  <c:v>137.54943686089908</c:v>
                </c:pt>
                <c:pt idx="259">
                  <c:v>138.26661679058887</c:v>
                </c:pt>
                <c:pt idx="260">
                  <c:v>135.338805358597</c:v>
                </c:pt>
                <c:pt idx="261">
                  <c:v>137.15831185601459</c:v>
                </c:pt>
                <c:pt idx="262">
                  <c:v>138.30020062682476</c:v>
                </c:pt>
                <c:pt idx="263">
                  <c:v>138.24648484093649</c:v>
                </c:pt>
                <c:pt idx="264">
                  <c:v>144.76641669366435</c:v>
                </c:pt>
                <c:pt idx="265">
                  <c:v>153.62336796792715</c:v>
                </c:pt>
                <c:pt idx="266">
                  <c:v>170.9824605183087</c:v>
                </c:pt>
                <c:pt idx="267">
                  <c:v>171.97260325853148</c:v>
                </c:pt>
                <c:pt idx="268">
                  <c:v>172.18278034133579</c:v>
                </c:pt>
                <c:pt idx="269">
                  <c:v>163.57892974783812</c:v>
                </c:pt>
                <c:pt idx="270">
                  <c:v>149.25982742239813</c:v>
                </c:pt>
                <c:pt idx="271">
                  <c:v>147.88967978194444</c:v>
                </c:pt>
                <c:pt idx="272">
                  <c:v>147.64210223238737</c:v>
                </c:pt>
                <c:pt idx="273">
                  <c:v>148.66185524818891</c:v>
                </c:pt>
                <c:pt idx="274">
                  <c:v>148.13607074793902</c:v>
                </c:pt>
                <c:pt idx="275">
                  <c:v>145.71526512010158</c:v>
                </c:pt>
                <c:pt idx="276">
                  <c:v>146.27181951055189</c:v>
                </c:pt>
                <c:pt idx="277">
                  <c:v>147.3798701352533</c:v>
                </c:pt>
                <c:pt idx="278">
                  <c:v>143.5047905077023</c:v>
                </c:pt>
                <c:pt idx="279">
                  <c:v>147.3044282201765</c:v>
                </c:pt>
                <c:pt idx="280">
                  <c:v>142.73921660584472</c:v>
                </c:pt>
                <c:pt idx="281">
                  <c:v>137.86734357604351</c:v>
                </c:pt>
                <c:pt idx="282">
                  <c:v>139.41363102543608</c:v>
                </c:pt>
                <c:pt idx="283">
                  <c:v>136.86295338736275</c:v>
                </c:pt>
                <c:pt idx="284">
                  <c:v>140.00545230051793</c:v>
                </c:pt>
                <c:pt idx="285">
                  <c:v>137.87466187744849</c:v>
                </c:pt>
                <c:pt idx="286">
                  <c:v>139.11875155139822</c:v>
                </c:pt>
                <c:pt idx="287">
                  <c:v>134.99299439343207</c:v>
                </c:pt>
                <c:pt idx="288">
                  <c:v>133.16086611480216</c:v>
                </c:pt>
                <c:pt idx="289">
                  <c:v>131.51673342511296</c:v>
                </c:pt>
                <c:pt idx="290">
                  <c:v>132.31084356904663</c:v>
                </c:pt>
                <c:pt idx="291">
                  <c:v>131.21327027683165</c:v>
                </c:pt>
                <c:pt idx="292">
                  <c:v>132.85584209441359</c:v>
                </c:pt>
                <c:pt idx="293">
                  <c:v>129.49239118572274</c:v>
                </c:pt>
              </c:numCache>
            </c:numRef>
          </c:val>
          <c:smooth val="0"/>
          <c:extLst>
            <c:ext xmlns:c16="http://schemas.microsoft.com/office/drawing/2014/chart" uri="{C3380CC4-5D6E-409C-BE32-E72D297353CC}">
              <c16:uniqueId val="{00000002-86C9-4052-8E04-B78750696493}"/>
            </c:ext>
          </c:extLst>
        </c:ser>
        <c:dLbls>
          <c:showLegendKey val="0"/>
          <c:showVal val="0"/>
          <c:showCatName val="0"/>
          <c:showSerName val="0"/>
          <c:showPercent val="0"/>
          <c:showBubbleSize val="0"/>
        </c:dLbls>
        <c:marker val="1"/>
        <c:smooth val="0"/>
        <c:axId val="446232576"/>
        <c:axId val="446234536"/>
      </c:lineChart>
      <c:catAx>
        <c:axId val="446232576"/>
        <c:scaling>
          <c:orientation val="minMax"/>
        </c:scaling>
        <c:delete val="0"/>
        <c:axPos val="b"/>
        <c:numFmt formatCode="0" sourceLinked="1"/>
        <c:majorTickMark val="in"/>
        <c:minorTickMark val="none"/>
        <c:tickLblPos val="nextTo"/>
        <c:spPr>
          <a:ln/>
        </c:spPr>
        <c:txPr>
          <a:bodyPr/>
          <a:lstStyle/>
          <a:p>
            <a:pPr algn="ctr">
              <a:defRPr lang="en-US" sz="1600" b="0" i="0" u="none" strike="noStrike" kern="1200" baseline="0">
                <a:solidFill>
                  <a:schemeClr val="tx1"/>
                </a:solidFill>
                <a:latin typeface="Calibri" pitchFamily="34" charset="0"/>
                <a:ea typeface="+mn-ea"/>
                <a:cs typeface="+mn-cs"/>
              </a:defRPr>
            </a:pPr>
            <a:endParaRPr lang="en-US"/>
          </a:p>
        </c:txPr>
        <c:crossAx val="446234536"/>
        <c:crosses val="autoZero"/>
        <c:auto val="1"/>
        <c:lblAlgn val="ctr"/>
        <c:lblOffset val="100"/>
        <c:tickLblSkip val="24"/>
        <c:tickMarkSkip val="12"/>
        <c:noMultiLvlLbl val="1"/>
      </c:catAx>
      <c:valAx>
        <c:axId val="446234536"/>
        <c:scaling>
          <c:orientation val="minMax"/>
          <c:max val="200"/>
          <c:min val="40"/>
        </c:scaling>
        <c:delete val="0"/>
        <c:axPos val="l"/>
        <c:numFmt formatCode="0" sourceLinked="0"/>
        <c:majorTickMark val="out"/>
        <c:minorTickMark val="none"/>
        <c:tickLblPos val="nextTo"/>
        <c:spPr>
          <a:ln/>
        </c:spPr>
        <c:txPr>
          <a:bodyPr/>
          <a:lstStyle/>
          <a:p>
            <a:pPr>
              <a:defRPr sz="1600" b="0">
                <a:solidFill>
                  <a:schemeClr val="tx1"/>
                </a:solidFill>
                <a:latin typeface="Calibri" pitchFamily="34" charset="0"/>
              </a:defRPr>
            </a:pPr>
            <a:endParaRPr lang="en-US"/>
          </a:p>
        </c:txPr>
        <c:crossAx val="446232576"/>
        <c:crosses val="autoZero"/>
        <c:crossBetween val="between"/>
        <c:majorUnit val="40"/>
      </c:valAx>
      <c:spPr>
        <a:noFill/>
        <a:ln w="25400">
          <a:noFill/>
        </a:ln>
      </c:spPr>
    </c:plotArea>
    <c:legend>
      <c:legendPos val="t"/>
      <c:legendEntry>
        <c:idx val="0"/>
        <c:delete val="1"/>
      </c:legendEntry>
      <c:layout>
        <c:manualLayout>
          <c:xMode val="edge"/>
          <c:yMode val="edge"/>
          <c:x val="5.9175125260102886E-2"/>
          <c:y val="0.17315145208477478"/>
          <c:w val="0.25002196708692831"/>
          <c:h val="9.9091630286344878E-2"/>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822172332816165E-2"/>
          <c:y val="8.456045813152735E-2"/>
          <c:w val="0.92605319062287728"/>
          <c:h val="0.83016747446072792"/>
        </c:manualLayout>
      </c:layout>
      <c:barChart>
        <c:barDir val="col"/>
        <c:grouping val="clustered"/>
        <c:varyColors val="0"/>
        <c:ser>
          <c:idx val="1"/>
          <c:order val="2"/>
          <c:tx>
            <c:strRef>
              <c:f>Sheet1!$D$1</c:f>
              <c:strCache>
                <c:ptCount val="1"/>
                <c:pt idx="0">
                  <c:v>Column2</c:v>
                </c:pt>
              </c:strCache>
            </c:strRef>
          </c:tx>
          <c:spPr>
            <a:solidFill>
              <a:schemeClr val="accent3">
                <a:lumMod val="20000"/>
                <a:lumOff val="80000"/>
              </a:schemeClr>
            </a:solidFill>
          </c:spPr>
          <c:invertIfNegative val="0"/>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Sheet1!$D$2:$D$295</c:f>
              <c:numCache>
                <c:formatCode>General</c:formatCode>
                <c:ptCount val="294"/>
                <c:pt idx="88">
                  <c:v>350</c:v>
                </c:pt>
                <c:pt idx="89">
                  <c:v>350</c:v>
                </c:pt>
                <c:pt idx="90">
                  <c:v>350</c:v>
                </c:pt>
                <c:pt idx="91">
                  <c:v>350</c:v>
                </c:pt>
                <c:pt idx="92">
                  <c:v>350</c:v>
                </c:pt>
                <c:pt idx="93">
                  <c:v>350</c:v>
                </c:pt>
                <c:pt idx="94">
                  <c:v>350</c:v>
                </c:pt>
                <c:pt idx="95">
                  <c:v>350</c:v>
                </c:pt>
                <c:pt idx="96">
                  <c:v>350</c:v>
                </c:pt>
                <c:pt idx="97">
                  <c:v>350</c:v>
                </c:pt>
                <c:pt idx="98">
                  <c:v>350</c:v>
                </c:pt>
                <c:pt idx="99">
                  <c:v>350</c:v>
                </c:pt>
                <c:pt idx="100">
                  <c:v>350</c:v>
                </c:pt>
                <c:pt idx="101">
                  <c:v>350</c:v>
                </c:pt>
                <c:pt idx="102">
                  <c:v>350</c:v>
                </c:pt>
                <c:pt idx="103">
                  <c:v>350</c:v>
                </c:pt>
                <c:pt idx="104">
                  <c:v>350</c:v>
                </c:pt>
                <c:pt idx="105">
                  <c:v>350</c:v>
                </c:pt>
                <c:pt idx="106">
                  <c:v>350</c:v>
                </c:pt>
                <c:pt idx="126">
                  <c:v>350</c:v>
                </c:pt>
                <c:pt idx="127">
                  <c:v>350</c:v>
                </c:pt>
                <c:pt idx="128">
                  <c:v>350</c:v>
                </c:pt>
                <c:pt idx="129">
                  <c:v>350</c:v>
                </c:pt>
                <c:pt idx="130">
                  <c:v>350</c:v>
                </c:pt>
                <c:pt idx="131">
                  <c:v>350</c:v>
                </c:pt>
                <c:pt idx="132">
                  <c:v>350</c:v>
                </c:pt>
                <c:pt idx="133">
                  <c:v>350</c:v>
                </c:pt>
                <c:pt idx="134">
                  <c:v>350</c:v>
                </c:pt>
                <c:pt idx="135">
                  <c:v>350</c:v>
                </c:pt>
                <c:pt idx="136">
                  <c:v>350</c:v>
                </c:pt>
                <c:pt idx="137">
                  <c:v>350</c:v>
                </c:pt>
                <c:pt idx="138">
                  <c:v>350</c:v>
                </c:pt>
                <c:pt idx="139">
                  <c:v>350</c:v>
                </c:pt>
                <c:pt idx="140">
                  <c:v>350</c:v>
                </c:pt>
                <c:pt idx="141">
                  <c:v>350</c:v>
                </c:pt>
                <c:pt idx="142">
                  <c:v>350</c:v>
                </c:pt>
                <c:pt idx="143">
                  <c:v>350</c:v>
                </c:pt>
                <c:pt idx="144">
                  <c:v>350</c:v>
                </c:pt>
                <c:pt idx="145">
                  <c:v>350</c:v>
                </c:pt>
                <c:pt idx="146">
                  <c:v>350</c:v>
                </c:pt>
                <c:pt idx="147">
                  <c:v>350</c:v>
                </c:pt>
                <c:pt idx="148">
                  <c:v>350</c:v>
                </c:pt>
                <c:pt idx="149">
                  <c:v>350</c:v>
                </c:pt>
                <c:pt idx="150">
                  <c:v>350</c:v>
                </c:pt>
                <c:pt idx="151">
                  <c:v>350</c:v>
                </c:pt>
                <c:pt idx="152">
                  <c:v>350</c:v>
                </c:pt>
                <c:pt idx="153">
                  <c:v>350</c:v>
                </c:pt>
                <c:pt idx="154">
                  <c:v>350</c:v>
                </c:pt>
                <c:pt idx="155">
                  <c:v>350</c:v>
                </c:pt>
                <c:pt idx="156">
                  <c:v>350</c:v>
                </c:pt>
                <c:pt idx="157">
                  <c:v>350</c:v>
                </c:pt>
                <c:pt idx="158">
                  <c:v>350</c:v>
                </c:pt>
                <c:pt idx="159">
                  <c:v>350</c:v>
                </c:pt>
                <c:pt idx="160">
                  <c:v>350</c:v>
                </c:pt>
                <c:pt idx="161">
                  <c:v>350</c:v>
                </c:pt>
                <c:pt idx="162">
                  <c:v>350</c:v>
                </c:pt>
                <c:pt idx="163">
                  <c:v>350</c:v>
                </c:pt>
                <c:pt idx="164">
                  <c:v>350</c:v>
                </c:pt>
                <c:pt idx="165">
                  <c:v>350</c:v>
                </c:pt>
                <c:pt idx="166">
                  <c:v>350</c:v>
                </c:pt>
                <c:pt idx="167">
                  <c:v>350</c:v>
                </c:pt>
                <c:pt idx="168">
                  <c:v>350</c:v>
                </c:pt>
                <c:pt idx="169">
                  <c:v>350</c:v>
                </c:pt>
                <c:pt idx="170">
                  <c:v>350</c:v>
                </c:pt>
                <c:pt idx="171">
                  <c:v>350</c:v>
                </c:pt>
                <c:pt idx="172">
                  <c:v>350</c:v>
                </c:pt>
                <c:pt idx="173">
                  <c:v>350</c:v>
                </c:pt>
                <c:pt idx="174">
                  <c:v>350</c:v>
                </c:pt>
                <c:pt idx="175">
                  <c:v>350</c:v>
                </c:pt>
                <c:pt idx="176">
                  <c:v>350</c:v>
                </c:pt>
                <c:pt idx="177">
                  <c:v>350</c:v>
                </c:pt>
                <c:pt idx="178">
                  <c:v>350</c:v>
                </c:pt>
                <c:pt idx="179">
                  <c:v>350</c:v>
                </c:pt>
                <c:pt idx="180">
                  <c:v>350</c:v>
                </c:pt>
                <c:pt idx="181">
                  <c:v>350</c:v>
                </c:pt>
                <c:pt idx="182">
                  <c:v>350</c:v>
                </c:pt>
                <c:pt idx="183">
                  <c:v>350</c:v>
                </c:pt>
                <c:pt idx="184">
                  <c:v>350</c:v>
                </c:pt>
                <c:pt idx="185">
                  <c:v>350</c:v>
                </c:pt>
                <c:pt idx="186">
                  <c:v>350</c:v>
                </c:pt>
                <c:pt idx="243">
                  <c:v>350</c:v>
                </c:pt>
                <c:pt idx="244">
                  <c:v>350</c:v>
                </c:pt>
                <c:pt idx="245">
                  <c:v>350</c:v>
                </c:pt>
                <c:pt idx="246">
                  <c:v>350</c:v>
                </c:pt>
                <c:pt idx="247">
                  <c:v>350</c:v>
                </c:pt>
                <c:pt idx="248">
                  <c:v>350</c:v>
                </c:pt>
                <c:pt idx="249">
                  <c:v>350</c:v>
                </c:pt>
                <c:pt idx="250">
                  <c:v>350</c:v>
                </c:pt>
                <c:pt idx="251">
                  <c:v>350</c:v>
                </c:pt>
                <c:pt idx="252">
                  <c:v>350</c:v>
                </c:pt>
                <c:pt idx="253">
                  <c:v>350</c:v>
                </c:pt>
                <c:pt idx="254">
                  <c:v>350</c:v>
                </c:pt>
                <c:pt idx="255">
                  <c:v>350</c:v>
                </c:pt>
                <c:pt idx="256">
                  <c:v>350</c:v>
                </c:pt>
                <c:pt idx="257">
                  <c:v>350</c:v>
                </c:pt>
                <c:pt idx="258">
                  <c:v>350</c:v>
                </c:pt>
                <c:pt idx="259">
                  <c:v>350</c:v>
                </c:pt>
                <c:pt idx="260">
                  <c:v>350</c:v>
                </c:pt>
                <c:pt idx="261">
                  <c:v>350</c:v>
                </c:pt>
                <c:pt idx="262">
                  <c:v>350</c:v>
                </c:pt>
                <c:pt idx="263">
                  <c:v>350</c:v>
                </c:pt>
                <c:pt idx="264">
                  <c:v>350</c:v>
                </c:pt>
                <c:pt idx="265">
                  <c:v>350</c:v>
                </c:pt>
                <c:pt idx="266">
                  <c:v>350</c:v>
                </c:pt>
                <c:pt idx="267">
                  <c:v>350</c:v>
                </c:pt>
                <c:pt idx="268">
                  <c:v>350</c:v>
                </c:pt>
                <c:pt idx="269">
                  <c:v>350</c:v>
                </c:pt>
                <c:pt idx="270">
                  <c:v>350</c:v>
                </c:pt>
                <c:pt idx="271">
                  <c:v>350</c:v>
                </c:pt>
                <c:pt idx="272">
                  <c:v>350</c:v>
                </c:pt>
                <c:pt idx="273">
                  <c:v>350</c:v>
                </c:pt>
                <c:pt idx="274">
                  <c:v>350</c:v>
                </c:pt>
                <c:pt idx="275">
                  <c:v>350</c:v>
                </c:pt>
                <c:pt idx="276">
                  <c:v>350</c:v>
                </c:pt>
                <c:pt idx="277">
                  <c:v>350</c:v>
                </c:pt>
                <c:pt idx="278">
                  <c:v>350</c:v>
                </c:pt>
                <c:pt idx="279">
                  <c:v>350</c:v>
                </c:pt>
                <c:pt idx="280">
                  <c:v>350</c:v>
                </c:pt>
                <c:pt idx="281">
                  <c:v>350</c:v>
                </c:pt>
                <c:pt idx="282">
                  <c:v>350</c:v>
                </c:pt>
                <c:pt idx="283">
                  <c:v>350</c:v>
                </c:pt>
                <c:pt idx="284">
                  <c:v>350</c:v>
                </c:pt>
                <c:pt idx="285">
                  <c:v>350</c:v>
                </c:pt>
                <c:pt idx="286">
                  <c:v>350</c:v>
                </c:pt>
                <c:pt idx="287">
                  <c:v>350</c:v>
                </c:pt>
                <c:pt idx="288">
                  <c:v>350</c:v>
                </c:pt>
                <c:pt idx="289">
                  <c:v>350</c:v>
                </c:pt>
                <c:pt idx="290">
                  <c:v>350</c:v>
                </c:pt>
                <c:pt idx="291">
                  <c:v>350</c:v>
                </c:pt>
                <c:pt idx="292">
                  <c:v>350</c:v>
                </c:pt>
                <c:pt idx="293">
                  <c:v>350</c:v>
                </c:pt>
              </c:numCache>
            </c:numRef>
          </c:val>
          <c:extLst>
            <c:ext xmlns:c16="http://schemas.microsoft.com/office/drawing/2014/chart" uri="{C3380CC4-5D6E-409C-BE32-E72D297353CC}">
              <c16:uniqueId val="{00000000-E0BC-4AB2-818E-DD7B1FD26D83}"/>
            </c:ext>
          </c:extLst>
        </c:ser>
        <c:dLbls>
          <c:showLegendKey val="0"/>
          <c:showVal val="0"/>
          <c:showCatName val="0"/>
          <c:showSerName val="0"/>
          <c:showPercent val="0"/>
          <c:showBubbleSize val="0"/>
        </c:dLbls>
        <c:gapWidth val="0"/>
        <c:axId val="446232576"/>
        <c:axId val="446234536"/>
      </c:barChart>
      <c:lineChart>
        <c:grouping val="standard"/>
        <c:varyColors val="0"/>
        <c:ser>
          <c:idx val="0"/>
          <c:order val="0"/>
          <c:tx>
            <c:strRef>
              <c:f>Sheet1!$B$1</c:f>
              <c:strCache>
                <c:ptCount val="1"/>
                <c:pt idx="0">
                  <c:v>Average ($67/bbl)</c:v>
                </c:pt>
              </c:strCache>
            </c:strRef>
          </c:tx>
          <c:spPr>
            <a:ln w="31750" cmpd="sng">
              <a:solidFill>
                <a:srgbClr val="C00000"/>
              </a:solidFill>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Sheet1!$B$2:$B$295</c:f>
              <c:numCache>
                <c:formatCode>0.00</c:formatCode>
                <c:ptCount val="294"/>
                <c:pt idx="0">
                  <c:v>66.540000000000006</c:v>
                </c:pt>
                <c:pt idx="1">
                  <c:v>66.540000000000006</c:v>
                </c:pt>
                <c:pt idx="2">
                  <c:v>66.540000000000006</c:v>
                </c:pt>
                <c:pt idx="3">
                  <c:v>66.540000000000006</c:v>
                </c:pt>
                <c:pt idx="4">
                  <c:v>66.540000000000006</c:v>
                </c:pt>
                <c:pt idx="5">
                  <c:v>66.540000000000006</c:v>
                </c:pt>
                <c:pt idx="6">
                  <c:v>66.540000000000006</c:v>
                </c:pt>
                <c:pt idx="7">
                  <c:v>66.540000000000006</c:v>
                </c:pt>
                <c:pt idx="8">
                  <c:v>66.540000000000006</c:v>
                </c:pt>
                <c:pt idx="9">
                  <c:v>66.540000000000006</c:v>
                </c:pt>
                <c:pt idx="10">
                  <c:v>66.540000000000006</c:v>
                </c:pt>
                <c:pt idx="11">
                  <c:v>66.540000000000006</c:v>
                </c:pt>
                <c:pt idx="12">
                  <c:v>66.540000000000006</c:v>
                </c:pt>
                <c:pt idx="13">
                  <c:v>66.540000000000006</c:v>
                </c:pt>
                <c:pt idx="14">
                  <c:v>66.540000000000006</c:v>
                </c:pt>
                <c:pt idx="15">
                  <c:v>66.540000000000006</c:v>
                </c:pt>
                <c:pt idx="16">
                  <c:v>66.540000000000006</c:v>
                </c:pt>
                <c:pt idx="17">
                  <c:v>66.540000000000006</c:v>
                </c:pt>
                <c:pt idx="18">
                  <c:v>66.540000000000006</c:v>
                </c:pt>
                <c:pt idx="19">
                  <c:v>66.540000000000006</c:v>
                </c:pt>
                <c:pt idx="20">
                  <c:v>66.540000000000006</c:v>
                </c:pt>
                <c:pt idx="21">
                  <c:v>66.540000000000006</c:v>
                </c:pt>
                <c:pt idx="22">
                  <c:v>66.540000000000006</c:v>
                </c:pt>
                <c:pt idx="23">
                  <c:v>66.540000000000006</c:v>
                </c:pt>
                <c:pt idx="24">
                  <c:v>66.540000000000006</c:v>
                </c:pt>
                <c:pt idx="25">
                  <c:v>66.540000000000006</c:v>
                </c:pt>
                <c:pt idx="26">
                  <c:v>66.540000000000006</c:v>
                </c:pt>
                <c:pt idx="27">
                  <c:v>66.540000000000006</c:v>
                </c:pt>
                <c:pt idx="28">
                  <c:v>66.540000000000006</c:v>
                </c:pt>
                <c:pt idx="29">
                  <c:v>66.540000000000006</c:v>
                </c:pt>
                <c:pt idx="30">
                  <c:v>66.540000000000006</c:v>
                </c:pt>
                <c:pt idx="31">
                  <c:v>66.540000000000006</c:v>
                </c:pt>
                <c:pt idx="32">
                  <c:v>66.540000000000006</c:v>
                </c:pt>
                <c:pt idx="33">
                  <c:v>66.540000000000006</c:v>
                </c:pt>
                <c:pt idx="34">
                  <c:v>66.540000000000006</c:v>
                </c:pt>
                <c:pt idx="35">
                  <c:v>66.540000000000006</c:v>
                </c:pt>
                <c:pt idx="36">
                  <c:v>66.540000000000006</c:v>
                </c:pt>
                <c:pt idx="37">
                  <c:v>66.540000000000006</c:v>
                </c:pt>
                <c:pt idx="38">
                  <c:v>66.540000000000006</c:v>
                </c:pt>
                <c:pt idx="39">
                  <c:v>66.540000000000006</c:v>
                </c:pt>
                <c:pt idx="40">
                  <c:v>66.540000000000006</c:v>
                </c:pt>
                <c:pt idx="41">
                  <c:v>66.540000000000006</c:v>
                </c:pt>
                <c:pt idx="42">
                  <c:v>66.540000000000006</c:v>
                </c:pt>
                <c:pt idx="43">
                  <c:v>66.540000000000006</c:v>
                </c:pt>
                <c:pt idx="44">
                  <c:v>66.540000000000006</c:v>
                </c:pt>
                <c:pt idx="45">
                  <c:v>66.540000000000006</c:v>
                </c:pt>
                <c:pt idx="46">
                  <c:v>66.540000000000006</c:v>
                </c:pt>
                <c:pt idx="47">
                  <c:v>66.540000000000006</c:v>
                </c:pt>
                <c:pt idx="48">
                  <c:v>66.540000000000006</c:v>
                </c:pt>
                <c:pt idx="49">
                  <c:v>66.540000000000006</c:v>
                </c:pt>
                <c:pt idx="50">
                  <c:v>66.540000000000006</c:v>
                </c:pt>
                <c:pt idx="51">
                  <c:v>66.540000000000006</c:v>
                </c:pt>
                <c:pt idx="52">
                  <c:v>66.540000000000006</c:v>
                </c:pt>
                <c:pt idx="53">
                  <c:v>66.540000000000006</c:v>
                </c:pt>
                <c:pt idx="54">
                  <c:v>66.540000000000006</c:v>
                </c:pt>
                <c:pt idx="55">
                  <c:v>66.540000000000006</c:v>
                </c:pt>
                <c:pt idx="56">
                  <c:v>66.540000000000006</c:v>
                </c:pt>
                <c:pt idx="57">
                  <c:v>66.540000000000006</c:v>
                </c:pt>
                <c:pt idx="58">
                  <c:v>66.540000000000006</c:v>
                </c:pt>
                <c:pt idx="59">
                  <c:v>66.540000000000006</c:v>
                </c:pt>
                <c:pt idx="60">
                  <c:v>66.540000000000006</c:v>
                </c:pt>
                <c:pt idx="61">
                  <c:v>66.540000000000006</c:v>
                </c:pt>
                <c:pt idx="62">
                  <c:v>66.540000000000006</c:v>
                </c:pt>
                <c:pt idx="63">
                  <c:v>66.540000000000006</c:v>
                </c:pt>
                <c:pt idx="64">
                  <c:v>66.540000000000006</c:v>
                </c:pt>
                <c:pt idx="65">
                  <c:v>66.540000000000006</c:v>
                </c:pt>
                <c:pt idx="66">
                  <c:v>66.540000000000006</c:v>
                </c:pt>
                <c:pt idx="67">
                  <c:v>66.540000000000006</c:v>
                </c:pt>
                <c:pt idx="68">
                  <c:v>66.540000000000006</c:v>
                </c:pt>
                <c:pt idx="69">
                  <c:v>66.540000000000006</c:v>
                </c:pt>
                <c:pt idx="70">
                  <c:v>66.540000000000006</c:v>
                </c:pt>
                <c:pt idx="71">
                  <c:v>66.540000000000006</c:v>
                </c:pt>
                <c:pt idx="72">
                  <c:v>66.540000000000006</c:v>
                </c:pt>
                <c:pt idx="73">
                  <c:v>66.540000000000006</c:v>
                </c:pt>
                <c:pt idx="74">
                  <c:v>66.540000000000006</c:v>
                </c:pt>
                <c:pt idx="75">
                  <c:v>66.540000000000006</c:v>
                </c:pt>
                <c:pt idx="76">
                  <c:v>66.540000000000006</c:v>
                </c:pt>
                <c:pt idx="77">
                  <c:v>66.540000000000006</c:v>
                </c:pt>
                <c:pt idx="78">
                  <c:v>66.540000000000006</c:v>
                </c:pt>
                <c:pt idx="79">
                  <c:v>66.540000000000006</c:v>
                </c:pt>
                <c:pt idx="80">
                  <c:v>66.540000000000006</c:v>
                </c:pt>
                <c:pt idx="81">
                  <c:v>66.540000000000006</c:v>
                </c:pt>
                <c:pt idx="82">
                  <c:v>66.540000000000006</c:v>
                </c:pt>
                <c:pt idx="83">
                  <c:v>66.540000000000006</c:v>
                </c:pt>
                <c:pt idx="84">
                  <c:v>66.540000000000006</c:v>
                </c:pt>
                <c:pt idx="85">
                  <c:v>66.540000000000006</c:v>
                </c:pt>
                <c:pt idx="86">
                  <c:v>66.540000000000006</c:v>
                </c:pt>
                <c:pt idx="87">
                  <c:v>66.540000000000006</c:v>
                </c:pt>
                <c:pt idx="88">
                  <c:v>66.540000000000006</c:v>
                </c:pt>
                <c:pt idx="89">
                  <c:v>66.540000000000006</c:v>
                </c:pt>
                <c:pt idx="90">
                  <c:v>66.540000000000006</c:v>
                </c:pt>
                <c:pt idx="91">
                  <c:v>66.540000000000006</c:v>
                </c:pt>
                <c:pt idx="92">
                  <c:v>66.540000000000006</c:v>
                </c:pt>
                <c:pt idx="93">
                  <c:v>66.540000000000006</c:v>
                </c:pt>
                <c:pt idx="94">
                  <c:v>66.540000000000006</c:v>
                </c:pt>
                <c:pt idx="95">
                  <c:v>66.540000000000006</c:v>
                </c:pt>
                <c:pt idx="96">
                  <c:v>66.540000000000006</c:v>
                </c:pt>
                <c:pt idx="97">
                  <c:v>66.540000000000006</c:v>
                </c:pt>
                <c:pt idx="98">
                  <c:v>66.540000000000006</c:v>
                </c:pt>
                <c:pt idx="99">
                  <c:v>66.540000000000006</c:v>
                </c:pt>
                <c:pt idx="100">
                  <c:v>66.540000000000006</c:v>
                </c:pt>
                <c:pt idx="101">
                  <c:v>66.540000000000006</c:v>
                </c:pt>
                <c:pt idx="102">
                  <c:v>66.540000000000006</c:v>
                </c:pt>
                <c:pt idx="103">
                  <c:v>66.540000000000006</c:v>
                </c:pt>
                <c:pt idx="104">
                  <c:v>66.540000000000006</c:v>
                </c:pt>
                <c:pt idx="105">
                  <c:v>66.540000000000006</c:v>
                </c:pt>
                <c:pt idx="106">
                  <c:v>66.540000000000006</c:v>
                </c:pt>
                <c:pt idx="107">
                  <c:v>66.540000000000006</c:v>
                </c:pt>
                <c:pt idx="108">
                  <c:v>66.540000000000006</c:v>
                </c:pt>
                <c:pt idx="109">
                  <c:v>66.540000000000006</c:v>
                </c:pt>
                <c:pt idx="110">
                  <c:v>66.540000000000006</c:v>
                </c:pt>
                <c:pt idx="111">
                  <c:v>66.540000000000006</c:v>
                </c:pt>
                <c:pt idx="112">
                  <c:v>66.540000000000006</c:v>
                </c:pt>
                <c:pt idx="113">
                  <c:v>66.540000000000006</c:v>
                </c:pt>
                <c:pt idx="114">
                  <c:v>66.540000000000006</c:v>
                </c:pt>
                <c:pt idx="115">
                  <c:v>66.540000000000006</c:v>
                </c:pt>
                <c:pt idx="116">
                  <c:v>66.540000000000006</c:v>
                </c:pt>
                <c:pt idx="117">
                  <c:v>66.540000000000006</c:v>
                </c:pt>
                <c:pt idx="118">
                  <c:v>66.540000000000006</c:v>
                </c:pt>
                <c:pt idx="119">
                  <c:v>66.540000000000006</c:v>
                </c:pt>
                <c:pt idx="120">
                  <c:v>66.540000000000006</c:v>
                </c:pt>
                <c:pt idx="121">
                  <c:v>66.540000000000006</c:v>
                </c:pt>
                <c:pt idx="122">
                  <c:v>66.540000000000006</c:v>
                </c:pt>
                <c:pt idx="123">
                  <c:v>66.540000000000006</c:v>
                </c:pt>
                <c:pt idx="124">
                  <c:v>66.540000000000006</c:v>
                </c:pt>
                <c:pt idx="125">
                  <c:v>66.540000000000006</c:v>
                </c:pt>
                <c:pt idx="126">
                  <c:v>66.540000000000006</c:v>
                </c:pt>
                <c:pt idx="127">
                  <c:v>66.540000000000006</c:v>
                </c:pt>
                <c:pt idx="128">
                  <c:v>66.540000000000006</c:v>
                </c:pt>
                <c:pt idx="129">
                  <c:v>66.540000000000006</c:v>
                </c:pt>
                <c:pt idx="130">
                  <c:v>66.540000000000006</c:v>
                </c:pt>
                <c:pt idx="131">
                  <c:v>66.540000000000006</c:v>
                </c:pt>
                <c:pt idx="132">
                  <c:v>66.540000000000006</c:v>
                </c:pt>
                <c:pt idx="133">
                  <c:v>66.540000000000006</c:v>
                </c:pt>
                <c:pt idx="134">
                  <c:v>66.540000000000006</c:v>
                </c:pt>
                <c:pt idx="135">
                  <c:v>66.540000000000006</c:v>
                </c:pt>
                <c:pt idx="136">
                  <c:v>66.540000000000006</c:v>
                </c:pt>
                <c:pt idx="137">
                  <c:v>66.540000000000006</c:v>
                </c:pt>
                <c:pt idx="138">
                  <c:v>66.540000000000006</c:v>
                </c:pt>
                <c:pt idx="139">
                  <c:v>66.540000000000006</c:v>
                </c:pt>
                <c:pt idx="140">
                  <c:v>66.540000000000006</c:v>
                </c:pt>
                <c:pt idx="141">
                  <c:v>66.540000000000006</c:v>
                </c:pt>
                <c:pt idx="142">
                  <c:v>66.540000000000006</c:v>
                </c:pt>
                <c:pt idx="143">
                  <c:v>66.540000000000006</c:v>
                </c:pt>
                <c:pt idx="144">
                  <c:v>66.540000000000006</c:v>
                </c:pt>
                <c:pt idx="145">
                  <c:v>66.540000000000006</c:v>
                </c:pt>
                <c:pt idx="146">
                  <c:v>66.540000000000006</c:v>
                </c:pt>
                <c:pt idx="147">
                  <c:v>66.540000000000006</c:v>
                </c:pt>
                <c:pt idx="148">
                  <c:v>66.540000000000006</c:v>
                </c:pt>
                <c:pt idx="149">
                  <c:v>66.540000000000006</c:v>
                </c:pt>
                <c:pt idx="150">
                  <c:v>66.540000000000006</c:v>
                </c:pt>
                <c:pt idx="151">
                  <c:v>66.540000000000006</c:v>
                </c:pt>
                <c:pt idx="152">
                  <c:v>66.540000000000006</c:v>
                </c:pt>
                <c:pt idx="153">
                  <c:v>66.540000000000006</c:v>
                </c:pt>
                <c:pt idx="154">
                  <c:v>66.540000000000006</c:v>
                </c:pt>
                <c:pt idx="155">
                  <c:v>66.540000000000006</c:v>
                </c:pt>
                <c:pt idx="156">
                  <c:v>66.540000000000006</c:v>
                </c:pt>
                <c:pt idx="157">
                  <c:v>66.540000000000006</c:v>
                </c:pt>
                <c:pt idx="158">
                  <c:v>66.540000000000006</c:v>
                </c:pt>
                <c:pt idx="159">
                  <c:v>66.540000000000006</c:v>
                </c:pt>
                <c:pt idx="160">
                  <c:v>66.540000000000006</c:v>
                </c:pt>
                <c:pt idx="161">
                  <c:v>66.540000000000006</c:v>
                </c:pt>
                <c:pt idx="162">
                  <c:v>66.540000000000006</c:v>
                </c:pt>
                <c:pt idx="163">
                  <c:v>66.540000000000006</c:v>
                </c:pt>
                <c:pt idx="164">
                  <c:v>66.540000000000006</c:v>
                </c:pt>
                <c:pt idx="165">
                  <c:v>66.540000000000006</c:v>
                </c:pt>
                <c:pt idx="166">
                  <c:v>66.540000000000006</c:v>
                </c:pt>
                <c:pt idx="167">
                  <c:v>66.540000000000006</c:v>
                </c:pt>
                <c:pt idx="168">
                  <c:v>66.540000000000006</c:v>
                </c:pt>
                <c:pt idx="169">
                  <c:v>66.540000000000006</c:v>
                </c:pt>
                <c:pt idx="170">
                  <c:v>66.540000000000006</c:v>
                </c:pt>
                <c:pt idx="171">
                  <c:v>66.540000000000006</c:v>
                </c:pt>
                <c:pt idx="172">
                  <c:v>66.540000000000006</c:v>
                </c:pt>
                <c:pt idx="173">
                  <c:v>66.540000000000006</c:v>
                </c:pt>
                <c:pt idx="174">
                  <c:v>66.540000000000006</c:v>
                </c:pt>
                <c:pt idx="175">
                  <c:v>66.540000000000006</c:v>
                </c:pt>
                <c:pt idx="176">
                  <c:v>66.540000000000006</c:v>
                </c:pt>
                <c:pt idx="177">
                  <c:v>66.540000000000006</c:v>
                </c:pt>
                <c:pt idx="178">
                  <c:v>66.540000000000006</c:v>
                </c:pt>
                <c:pt idx="179">
                  <c:v>66.540000000000006</c:v>
                </c:pt>
                <c:pt idx="180">
                  <c:v>66.540000000000006</c:v>
                </c:pt>
                <c:pt idx="181">
                  <c:v>66.540000000000006</c:v>
                </c:pt>
                <c:pt idx="182">
                  <c:v>66.540000000000006</c:v>
                </c:pt>
                <c:pt idx="183">
                  <c:v>66.540000000000006</c:v>
                </c:pt>
                <c:pt idx="184">
                  <c:v>66.540000000000006</c:v>
                </c:pt>
                <c:pt idx="185">
                  <c:v>66.540000000000006</c:v>
                </c:pt>
                <c:pt idx="186">
                  <c:v>66.540000000000006</c:v>
                </c:pt>
                <c:pt idx="187">
                  <c:v>66.540000000000006</c:v>
                </c:pt>
                <c:pt idx="188">
                  <c:v>66.540000000000006</c:v>
                </c:pt>
                <c:pt idx="189">
                  <c:v>66.540000000000006</c:v>
                </c:pt>
                <c:pt idx="190">
                  <c:v>66.540000000000006</c:v>
                </c:pt>
                <c:pt idx="191">
                  <c:v>66.540000000000006</c:v>
                </c:pt>
                <c:pt idx="192">
                  <c:v>66.540000000000006</c:v>
                </c:pt>
                <c:pt idx="193">
                  <c:v>66.540000000000006</c:v>
                </c:pt>
                <c:pt idx="194">
                  <c:v>66.540000000000006</c:v>
                </c:pt>
                <c:pt idx="195">
                  <c:v>66.540000000000006</c:v>
                </c:pt>
                <c:pt idx="196">
                  <c:v>66.540000000000006</c:v>
                </c:pt>
                <c:pt idx="197">
                  <c:v>66.540000000000006</c:v>
                </c:pt>
                <c:pt idx="198">
                  <c:v>66.540000000000006</c:v>
                </c:pt>
                <c:pt idx="199">
                  <c:v>66.540000000000006</c:v>
                </c:pt>
                <c:pt idx="200">
                  <c:v>66.540000000000006</c:v>
                </c:pt>
                <c:pt idx="201">
                  <c:v>66.540000000000006</c:v>
                </c:pt>
                <c:pt idx="202">
                  <c:v>66.540000000000006</c:v>
                </c:pt>
                <c:pt idx="203">
                  <c:v>66.540000000000006</c:v>
                </c:pt>
                <c:pt idx="204">
                  <c:v>66.540000000000006</c:v>
                </c:pt>
                <c:pt idx="205">
                  <c:v>66.540000000000006</c:v>
                </c:pt>
                <c:pt idx="206">
                  <c:v>66.540000000000006</c:v>
                </c:pt>
                <c:pt idx="207">
                  <c:v>66.540000000000006</c:v>
                </c:pt>
                <c:pt idx="208">
                  <c:v>66.540000000000006</c:v>
                </c:pt>
                <c:pt idx="209">
                  <c:v>66.540000000000006</c:v>
                </c:pt>
                <c:pt idx="210">
                  <c:v>66.540000000000006</c:v>
                </c:pt>
                <c:pt idx="211">
                  <c:v>66.540000000000006</c:v>
                </c:pt>
                <c:pt idx="212">
                  <c:v>66.540000000000006</c:v>
                </c:pt>
                <c:pt idx="213">
                  <c:v>66.540000000000006</c:v>
                </c:pt>
                <c:pt idx="214">
                  <c:v>66.540000000000006</c:v>
                </c:pt>
                <c:pt idx="215">
                  <c:v>66.540000000000006</c:v>
                </c:pt>
                <c:pt idx="216">
                  <c:v>66.540000000000006</c:v>
                </c:pt>
                <c:pt idx="217">
                  <c:v>66.540000000000006</c:v>
                </c:pt>
                <c:pt idx="218">
                  <c:v>66.540000000000006</c:v>
                </c:pt>
                <c:pt idx="219">
                  <c:v>66.540000000000006</c:v>
                </c:pt>
                <c:pt idx="220">
                  <c:v>66.540000000000006</c:v>
                </c:pt>
                <c:pt idx="221">
                  <c:v>66.540000000000006</c:v>
                </c:pt>
                <c:pt idx="222">
                  <c:v>66.540000000000006</c:v>
                </c:pt>
                <c:pt idx="223">
                  <c:v>66.540000000000006</c:v>
                </c:pt>
                <c:pt idx="224">
                  <c:v>66.540000000000006</c:v>
                </c:pt>
                <c:pt idx="225">
                  <c:v>66.540000000000006</c:v>
                </c:pt>
                <c:pt idx="226">
                  <c:v>66.540000000000006</c:v>
                </c:pt>
                <c:pt idx="227">
                  <c:v>66.540000000000006</c:v>
                </c:pt>
                <c:pt idx="228">
                  <c:v>66.540000000000006</c:v>
                </c:pt>
                <c:pt idx="229">
                  <c:v>66.540000000000006</c:v>
                </c:pt>
                <c:pt idx="230">
                  <c:v>66.540000000000006</c:v>
                </c:pt>
                <c:pt idx="231">
                  <c:v>66.540000000000006</c:v>
                </c:pt>
                <c:pt idx="232">
                  <c:v>66.540000000000006</c:v>
                </c:pt>
                <c:pt idx="233">
                  <c:v>66.540000000000006</c:v>
                </c:pt>
                <c:pt idx="234">
                  <c:v>66.540000000000006</c:v>
                </c:pt>
                <c:pt idx="235">
                  <c:v>66.540000000000006</c:v>
                </c:pt>
                <c:pt idx="236">
                  <c:v>66.540000000000006</c:v>
                </c:pt>
                <c:pt idx="237">
                  <c:v>66.540000000000006</c:v>
                </c:pt>
                <c:pt idx="238">
                  <c:v>66.540000000000006</c:v>
                </c:pt>
                <c:pt idx="239">
                  <c:v>66.540000000000006</c:v>
                </c:pt>
                <c:pt idx="240">
                  <c:v>66.540000000000006</c:v>
                </c:pt>
                <c:pt idx="241">
                  <c:v>66.540000000000006</c:v>
                </c:pt>
                <c:pt idx="242">
                  <c:v>66.540000000000006</c:v>
                </c:pt>
                <c:pt idx="243">
                  <c:v>66.540000000000006</c:v>
                </c:pt>
                <c:pt idx="244">
                  <c:v>66.540000000000006</c:v>
                </c:pt>
                <c:pt idx="245">
                  <c:v>66.540000000000006</c:v>
                </c:pt>
                <c:pt idx="246">
                  <c:v>66.540000000000006</c:v>
                </c:pt>
                <c:pt idx="247">
                  <c:v>66.540000000000006</c:v>
                </c:pt>
                <c:pt idx="248">
                  <c:v>66.540000000000006</c:v>
                </c:pt>
                <c:pt idx="249">
                  <c:v>66.540000000000006</c:v>
                </c:pt>
                <c:pt idx="250">
                  <c:v>66.540000000000006</c:v>
                </c:pt>
                <c:pt idx="251">
                  <c:v>66.540000000000006</c:v>
                </c:pt>
                <c:pt idx="252">
                  <c:v>66.540000000000006</c:v>
                </c:pt>
                <c:pt idx="253">
                  <c:v>66.540000000000006</c:v>
                </c:pt>
                <c:pt idx="254">
                  <c:v>66.540000000000006</c:v>
                </c:pt>
                <c:pt idx="255">
                  <c:v>66.540000000000006</c:v>
                </c:pt>
                <c:pt idx="256">
                  <c:v>66.540000000000006</c:v>
                </c:pt>
                <c:pt idx="257">
                  <c:v>66.540000000000006</c:v>
                </c:pt>
                <c:pt idx="258">
                  <c:v>66.540000000000006</c:v>
                </c:pt>
                <c:pt idx="259">
                  <c:v>66.540000000000006</c:v>
                </c:pt>
                <c:pt idx="260">
                  <c:v>66.540000000000006</c:v>
                </c:pt>
                <c:pt idx="261">
                  <c:v>66.540000000000006</c:v>
                </c:pt>
                <c:pt idx="262">
                  <c:v>66.540000000000006</c:v>
                </c:pt>
                <c:pt idx="263">
                  <c:v>66.540000000000006</c:v>
                </c:pt>
                <c:pt idx="264">
                  <c:v>66.540000000000006</c:v>
                </c:pt>
                <c:pt idx="265">
                  <c:v>66.540000000000006</c:v>
                </c:pt>
                <c:pt idx="266">
                  <c:v>66.540000000000006</c:v>
                </c:pt>
                <c:pt idx="267">
                  <c:v>66.540000000000006</c:v>
                </c:pt>
                <c:pt idx="268">
                  <c:v>66.540000000000006</c:v>
                </c:pt>
                <c:pt idx="269">
                  <c:v>66.540000000000006</c:v>
                </c:pt>
                <c:pt idx="270">
                  <c:v>66.540000000000006</c:v>
                </c:pt>
                <c:pt idx="271">
                  <c:v>66.540000000000006</c:v>
                </c:pt>
                <c:pt idx="272">
                  <c:v>66.540000000000006</c:v>
                </c:pt>
                <c:pt idx="273">
                  <c:v>66.540000000000006</c:v>
                </c:pt>
                <c:pt idx="274">
                  <c:v>66.540000000000006</c:v>
                </c:pt>
                <c:pt idx="275">
                  <c:v>66.540000000000006</c:v>
                </c:pt>
                <c:pt idx="276">
                  <c:v>66.540000000000006</c:v>
                </c:pt>
                <c:pt idx="277">
                  <c:v>66.540000000000006</c:v>
                </c:pt>
                <c:pt idx="278">
                  <c:v>66.540000000000006</c:v>
                </c:pt>
                <c:pt idx="279">
                  <c:v>66.540000000000006</c:v>
                </c:pt>
                <c:pt idx="280">
                  <c:v>66.540000000000006</c:v>
                </c:pt>
                <c:pt idx="281">
                  <c:v>66.540000000000006</c:v>
                </c:pt>
                <c:pt idx="282">
                  <c:v>66.540000000000006</c:v>
                </c:pt>
                <c:pt idx="283">
                  <c:v>66.540000000000006</c:v>
                </c:pt>
                <c:pt idx="284">
                  <c:v>66.540000000000006</c:v>
                </c:pt>
                <c:pt idx="285">
                  <c:v>66.540000000000006</c:v>
                </c:pt>
                <c:pt idx="286">
                  <c:v>66.540000000000006</c:v>
                </c:pt>
                <c:pt idx="287">
                  <c:v>66.540000000000006</c:v>
                </c:pt>
                <c:pt idx="288">
                  <c:v>66.540000000000006</c:v>
                </c:pt>
                <c:pt idx="289">
                  <c:v>66.540000000000006</c:v>
                </c:pt>
                <c:pt idx="290">
                  <c:v>66.540000000000006</c:v>
                </c:pt>
                <c:pt idx="291">
                  <c:v>66.540000000000006</c:v>
                </c:pt>
                <c:pt idx="292">
                  <c:v>66.540000000000006</c:v>
                </c:pt>
                <c:pt idx="293">
                  <c:v>66.540000000000006</c:v>
                </c:pt>
              </c:numCache>
            </c:numRef>
          </c:val>
          <c:smooth val="0"/>
          <c:extLst>
            <c:ext xmlns:c16="http://schemas.microsoft.com/office/drawing/2014/chart" uri="{C3380CC4-5D6E-409C-BE32-E72D297353CC}">
              <c16:uniqueId val="{00000001-86C9-4052-8E04-B78750696493}"/>
            </c:ext>
          </c:extLst>
        </c:ser>
        <c:ser>
          <c:idx val="2"/>
          <c:order val="1"/>
          <c:tx>
            <c:strRef>
              <c:f>Sheet1!$C$1</c:f>
              <c:strCache>
                <c:ptCount val="1"/>
                <c:pt idx="0">
                  <c:v> Crude oil (Brent) </c:v>
                </c:pt>
              </c:strCache>
            </c:strRef>
          </c:tx>
          <c:spPr>
            <a:ln w="34925">
              <a:solidFill>
                <a:schemeClr val="accent1">
                  <a:lumMod val="90000"/>
                  <a:lumOff val="10000"/>
                </a:schemeClr>
              </a:solidFill>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Sheet1!$C$2:$C$295</c:f>
              <c:numCache>
                <c:formatCode>_(* #,##0.00_);_(* \(#,##0.00\);_(* "-"??_);_(@_)</c:formatCode>
                <c:ptCount val="294"/>
                <c:pt idx="0">
                  <c:v>25.38</c:v>
                </c:pt>
                <c:pt idx="1">
                  <c:v>27.704799999999999</c:v>
                </c:pt>
                <c:pt idx="2">
                  <c:v>27.47</c:v>
                </c:pt>
                <c:pt idx="3">
                  <c:v>22.54</c:v>
                </c:pt>
                <c:pt idx="4">
                  <c:v>27.34</c:v>
                </c:pt>
                <c:pt idx="5">
                  <c:v>29.677299999999999</c:v>
                </c:pt>
                <c:pt idx="6">
                  <c:v>28.53</c:v>
                </c:pt>
                <c:pt idx="7">
                  <c:v>29.43</c:v>
                </c:pt>
                <c:pt idx="8">
                  <c:v>32.621000000000002</c:v>
                </c:pt>
                <c:pt idx="9">
                  <c:v>30.932300000000001</c:v>
                </c:pt>
                <c:pt idx="10">
                  <c:v>32.524090909089999</c:v>
                </c:pt>
                <c:pt idx="11">
                  <c:v>25.125499999999999</c:v>
                </c:pt>
                <c:pt idx="12">
                  <c:v>25.636363636359999</c:v>
                </c:pt>
                <c:pt idx="13">
                  <c:v>27.405999999999999</c:v>
                </c:pt>
                <c:pt idx="14">
                  <c:v>24.395454545450001</c:v>
                </c:pt>
                <c:pt idx="15">
                  <c:v>25.640999999999998</c:v>
                </c:pt>
                <c:pt idx="16">
                  <c:v>28.45047619048</c:v>
                </c:pt>
                <c:pt idx="17">
                  <c:v>27.724285714290001</c:v>
                </c:pt>
                <c:pt idx="18">
                  <c:v>24.53818181818</c:v>
                </c:pt>
                <c:pt idx="19">
                  <c:v>25.697826086959999</c:v>
                </c:pt>
                <c:pt idx="20">
                  <c:v>25.544</c:v>
                </c:pt>
                <c:pt idx="21">
                  <c:v>20.478260869570001</c:v>
                </c:pt>
                <c:pt idx="22">
                  <c:v>18.942272727270002</c:v>
                </c:pt>
                <c:pt idx="23">
                  <c:v>18.60473684211</c:v>
                </c:pt>
                <c:pt idx="24">
                  <c:v>19.484999999999999</c:v>
                </c:pt>
                <c:pt idx="25">
                  <c:v>20.291499999999999</c:v>
                </c:pt>
                <c:pt idx="26">
                  <c:v>23.6905</c:v>
                </c:pt>
                <c:pt idx="27">
                  <c:v>25.654090909090002</c:v>
                </c:pt>
                <c:pt idx="28">
                  <c:v>25.387272727269998</c:v>
                </c:pt>
                <c:pt idx="29">
                  <c:v>24.127894736839998</c:v>
                </c:pt>
                <c:pt idx="30">
                  <c:v>25.76782608696</c:v>
                </c:pt>
                <c:pt idx="31">
                  <c:v>26.632857142860001</c:v>
                </c:pt>
                <c:pt idx="32">
                  <c:v>28.342380952380001</c:v>
                </c:pt>
                <c:pt idx="33">
                  <c:v>27.54869565217</c:v>
                </c:pt>
                <c:pt idx="34">
                  <c:v>24.184761904759998</c:v>
                </c:pt>
                <c:pt idx="35">
                  <c:v>28.52095238095</c:v>
                </c:pt>
                <c:pt idx="36">
                  <c:v>31.246666666669999</c:v>
                </c:pt>
                <c:pt idx="37">
                  <c:v>32.648499999999999</c:v>
                </c:pt>
                <c:pt idx="38">
                  <c:v>30.33904761905</c:v>
                </c:pt>
                <c:pt idx="39">
                  <c:v>25.015999999999998</c:v>
                </c:pt>
                <c:pt idx="40">
                  <c:v>25.8095</c:v>
                </c:pt>
                <c:pt idx="41">
                  <c:v>27.545714285710002</c:v>
                </c:pt>
                <c:pt idx="42">
                  <c:v>28.398260869569999</c:v>
                </c:pt>
                <c:pt idx="43">
                  <c:v>29.825714285709999</c:v>
                </c:pt>
                <c:pt idx="44">
                  <c:v>27.098181818179999</c:v>
                </c:pt>
                <c:pt idx="45">
                  <c:v>29.59043478261</c:v>
                </c:pt>
                <c:pt idx="46">
                  <c:v>28.771999999999998</c:v>
                </c:pt>
                <c:pt idx="47">
                  <c:v>29.926666666669998</c:v>
                </c:pt>
                <c:pt idx="48">
                  <c:v>31.175238095240001</c:v>
                </c:pt>
                <c:pt idx="49">
                  <c:v>30.866</c:v>
                </c:pt>
                <c:pt idx="50">
                  <c:v>33.799130434779997</c:v>
                </c:pt>
                <c:pt idx="51">
                  <c:v>33.362272727270003</c:v>
                </c:pt>
                <c:pt idx="52">
                  <c:v>37.916315789469998</c:v>
                </c:pt>
                <c:pt idx="53">
                  <c:v>35.191363636360002</c:v>
                </c:pt>
                <c:pt idx="54">
                  <c:v>38.370454545450002</c:v>
                </c:pt>
                <c:pt idx="55">
                  <c:v>43.03</c:v>
                </c:pt>
                <c:pt idx="56">
                  <c:v>43.38136363636</c:v>
                </c:pt>
                <c:pt idx="57">
                  <c:v>49.8180952381</c:v>
                </c:pt>
                <c:pt idx="58">
                  <c:v>43.053636363640003</c:v>
                </c:pt>
                <c:pt idx="59">
                  <c:v>39.64428571429</c:v>
                </c:pt>
                <c:pt idx="60">
                  <c:v>44.283333333329999</c:v>
                </c:pt>
                <c:pt idx="61">
                  <c:v>45.557000000000002</c:v>
                </c:pt>
                <c:pt idx="62">
                  <c:v>53.084090909090001</c:v>
                </c:pt>
                <c:pt idx="63">
                  <c:v>51.857142857139998</c:v>
                </c:pt>
                <c:pt idx="64">
                  <c:v>48.665909090909999</c:v>
                </c:pt>
                <c:pt idx="65">
                  <c:v>54.306818181819999</c:v>
                </c:pt>
                <c:pt idx="66">
                  <c:v>57.579047619050002</c:v>
                </c:pt>
                <c:pt idx="67">
                  <c:v>64.09</c:v>
                </c:pt>
                <c:pt idx="68">
                  <c:v>62.981818181820003</c:v>
                </c:pt>
                <c:pt idx="69">
                  <c:v>58.521904761899997</c:v>
                </c:pt>
                <c:pt idx="70">
                  <c:v>55.534999999999997</c:v>
                </c:pt>
                <c:pt idx="71">
                  <c:v>56.747500000000002</c:v>
                </c:pt>
                <c:pt idx="72">
                  <c:v>63.574285714289999</c:v>
                </c:pt>
                <c:pt idx="73">
                  <c:v>59.923000000000002</c:v>
                </c:pt>
                <c:pt idx="74">
                  <c:v>62.253043478259997</c:v>
                </c:pt>
                <c:pt idx="75">
                  <c:v>70.442105263160002</c:v>
                </c:pt>
                <c:pt idx="76">
                  <c:v>70.187272727269999</c:v>
                </c:pt>
                <c:pt idx="77">
                  <c:v>68.857727272730003</c:v>
                </c:pt>
                <c:pt idx="78">
                  <c:v>73.897142857139997</c:v>
                </c:pt>
                <c:pt idx="79">
                  <c:v>73.612173913039996</c:v>
                </c:pt>
                <c:pt idx="80">
                  <c:v>62.771904761899997</c:v>
                </c:pt>
                <c:pt idx="81">
                  <c:v>58.38</c:v>
                </c:pt>
                <c:pt idx="82">
                  <c:v>58.48318181818</c:v>
                </c:pt>
                <c:pt idx="83">
                  <c:v>62.314736842110001</c:v>
                </c:pt>
                <c:pt idx="84">
                  <c:v>54.299090909089998</c:v>
                </c:pt>
                <c:pt idx="85">
                  <c:v>57.756999999999998</c:v>
                </c:pt>
                <c:pt idx="86">
                  <c:v>62.143636363639999</c:v>
                </c:pt>
                <c:pt idx="87">
                  <c:v>67.398421052629999</c:v>
                </c:pt>
                <c:pt idx="88">
                  <c:v>67.476086956520007</c:v>
                </c:pt>
                <c:pt idx="89">
                  <c:v>71.316190476190002</c:v>
                </c:pt>
                <c:pt idx="90">
                  <c:v>77.204090909089999</c:v>
                </c:pt>
                <c:pt idx="91">
                  <c:v>70.79652173913</c:v>
                </c:pt>
                <c:pt idx="92">
                  <c:v>77.126999999999995</c:v>
                </c:pt>
                <c:pt idx="93">
                  <c:v>82.857826086960003</c:v>
                </c:pt>
                <c:pt idx="94">
                  <c:v>92.528181818180002</c:v>
                </c:pt>
                <c:pt idx="95">
                  <c:v>91.45</c:v>
                </c:pt>
                <c:pt idx="96">
                  <c:v>91.920454545449999</c:v>
                </c:pt>
                <c:pt idx="97">
                  <c:v>94.816666666670002</c:v>
                </c:pt>
                <c:pt idx="98">
                  <c:v>103.2775</c:v>
                </c:pt>
                <c:pt idx="99">
                  <c:v>110.18772727273</c:v>
                </c:pt>
                <c:pt idx="100">
                  <c:v>123.93619047619001</c:v>
                </c:pt>
                <c:pt idx="101">
                  <c:v>133.04857142857</c:v>
                </c:pt>
                <c:pt idx="102">
                  <c:v>133.87304347826</c:v>
                </c:pt>
                <c:pt idx="103">
                  <c:v>113.84904761905</c:v>
                </c:pt>
                <c:pt idx="104">
                  <c:v>99.064090909089998</c:v>
                </c:pt>
                <c:pt idx="105">
                  <c:v>72.84260869565</c:v>
                </c:pt>
                <c:pt idx="106">
                  <c:v>53.241</c:v>
                </c:pt>
                <c:pt idx="107">
                  <c:v>41.580909090909998</c:v>
                </c:pt>
                <c:pt idx="108">
                  <c:v>44.86</c:v>
                </c:pt>
                <c:pt idx="109">
                  <c:v>43.2425</c:v>
                </c:pt>
                <c:pt idx="110">
                  <c:v>46.839090909089997</c:v>
                </c:pt>
                <c:pt idx="111">
                  <c:v>50.845238095239999</c:v>
                </c:pt>
                <c:pt idx="112">
                  <c:v>57.940952380950002</c:v>
                </c:pt>
                <c:pt idx="113">
                  <c:v>68.616818181819994</c:v>
                </c:pt>
                <c:pt idx="114">
                  <c:v>64.91</c:v>
                </c:pt>
                <c:pt idx="115">
                  <c:v>72.504761904760002</c:v>
                </c:pt>
                <c:pt idx="116">
                  <c:v>67.686818181820001</c:v>
                </c:pt>
                <c:pt idx="117">
                  <c:v>73.194090909089994</c:v>
                </c:pt>
                <c:pt idx="118">
                  <c:v>77.036666666670001</c:v>
                </c:pt>
                <c:pt idx="119">
                  <c:v>74.669545454550004</c:v>
                </c:pt>
                <c:pt idx="120">
                  <c:v>76.373000000000005</c:v>
                </c:pt>
                <c:pt idx="121">
                  <c:v>74.311999999999998</c:v>
                </c:pt>
                <c:pt idx="122">
                  <c:v>79.274782608699994</c:v>
                </c:pt>
                <c:pt idx="123">
                  <c:v>84.978571428570007</c:v>
                </c:pt>
                <c:pt idx="124">
                  <c:v>76.250952380949997</c:v>
                </c:pt>
                <c:pt idx="125">
                  <c:v>74.838181818180004</c:v>
                </c:pt>
                <c:pt idx="126">
                  <c:v>74.735454545449997</c:v>
                </c:pt>
                <c:pt idx="127">
                  <c:v>76.693181818179994</c:v>
                </c:pt>
                <c:pt idx="128">
                  <c:v>77.786818181819996</c:v>
                </c:pt>
                <c:pt idx="129">
                  <c:v>82.918095238099994</c:v>
                </c:pt>
                <c:pt idx="130">
                  <c:v>85.67</c:v>
                </c:pt>
                <c:pt idx="131">
                  <c:v>91.79652173913</c:v>
                </c:pt>
                <c:pt idx="132">
                  <c:v>96.294285714289998</c:v>
                </c:pt>
                <c:pt idx="133">
                  <c:v>103.9555</c:v>
                </c:pt>
                <c:pt idx="134">
                  <c:v>114.44130434783</c:v>
                </c:pt>
                <c:pt idx="135">
                  <c:v>123.07</c:v>
                </c:pt>
                <c:pt idx="136">
                  <c:v>114.45818181817999</c:v>
                </c:pt>
                <c:pt idx="137">
                  <c:v>113.75772727272999</c:v>
                </c:pt>
                <c:pt idx="138">
                  <c:v>116.46</c:v>
                </c:pt>
                <c:pt idx="139">
                  <c:v>110.08130434783</c:v>
                </c:pt>
                <c:pt idx="140">
                  <c:v>110.87909090909</c:v>
                </c:pt>
                <c:pt idx="141">
                  <c:v>109.46857142857</c:v>
                </c:pt>
                <c:pt idx="142">
                  <c:v>110.50409090909</c:v>
                </c:pt>
                <c:pt idx="143">
                  <c:v>107.90904761905</c:v>
                </c:pt>
                <c:pt idx="144">
                  <c:v>111.15619047619001</c:v>
                </c:pt>
                <c:pt idx="145">
                  <c:v>119.70238095238</c:v>
                </c:pt>
                <c:pt idx="146">
                  <c:v>124.92863636364</c:v>
                </c:pt>
                <c:pt idx="147">
                  <c:v>120.4635</c:v>
                </c:pt>
                <c:pt idx="148">
                  <c:v>110.52173913044</c:v>
                </c:pt>
                <c:pt idx="149">
                  <c:v>95.589047619050007</c:v>
                </c:pt>
                <c:pt idx="150">
                  <c:v>103.14090909091</c:v>
                </c:pt>
                <c:pt idx="151">
                  <c:v>113.34</c:v>
                </c:pt>
                <c:pt idx="152">
                  <c:v>113.38249999999999</c:v>
                </c:pt>
                <c:pt idx="153">
                  <c:v>111.97347826087</c:v>
                </c:pt>
                <c:pt idx="154">
                  <c:v>109.71181818182001</c:v>
                </c:pt>
                <c:pt idx="155">
                  <c:v>109.6765</c:v>
                </c:pt>
                <c:pt idx="156">
                  <c:v>112.97363636364</c:v>
                </c:pt>
                <c:pt idx="157">
                  <c:v>116.51949999999999</c:v>
                </c:pt>
                <c:pt idx="158">
                  <c:v>109.24</c:v>
                </c:pt>
                <c:pt idx="159">
                  <c:v>102.87545454546</c:v>
                </c:pt>
                <c:pt idx="160">
                  <c:v>103.02695652174</c:v>
                </c:pt>
                <c:pt idx="161">
                  <c:v>103.11</c:v>
                </c:pt>
                <c:pt idx="162">
                  <c:v>107.71608695652</c:v>
                </c:pt>
                <c:pt idx="163">
                  <c:v>110.96454545455001</c:v>
                </c:pt>
                <c:pt idx="164">
                  <c:v>111.62142857143</c:v>
                </c:pt>
                <c:pt idx="165">
                  <c:v>109.47869565217</c:v>
                </c:pt>
                <c:pt idx="166">
                  <c:v>108.07619047619001</c:v>
                </c:pt>
                <c:pt idx="167">
                  <c:v>110.67400000000001</c:v>
                </c:pt>
                <c:pt idx="168">
                  <c:v>107.42</c:v>
                </c:pt>
                <c:pt idx="169">
                  <c:v>108.81</c:v>
                </c:pt>
                <c:pt idx="170">
                  <c:v>107.4</c:v>
                </c:pt>
                <c:pt idx="171">
                  <c:v>107.79</c:v>
                </c:pt>
                <c:pt idx="172">
                  <c:v>109.68</c:v>
                </c:pt>
                <c:pt idx="173">
                  <c:v>111.87</c:v>
                </c:pt>
                <c:pt idx="174">
                  <c:v>106.98</c:v>
                </c:pt>
                <c:pt idx="175">
                  <c:v>101.92</c:v>
                </c:pt>
                <c:pt idx="176">
                  <c:v>97.34</c:v>
                </c:pt>
                <c:pt idx="177">
                  <c:v>87.27</c:v>
                </c:pt>
                <c:pt idx="178">
                  <c:v>78.44</c:v>
                </c:pt>
                <c:pt idx="179">
                  <c:v>62.33</c:v>
                </c:pt>
                <c:pt idx="180">
                  <c:v>48.07</c:v>
                </c:pt>
                <c:pt idx="181">
                  <c:v>57.93</c:v>
                </c:pt>
                <c:pt idx="182">
                  <c:v>55.79</c:v>
                </c:pt>
                <c:pt idx="183">
                  <c:v>59.39</c:v>
                </c:pt>
                <c:pt idx="184">
                  <c:v>64.56</c:v>
                </c:pt>
                <c:pt idx="185">
                  <c:v>62.34</c:v>
                </c:pt>
                <c:pt idx="186">
                  <c:v>55.87</c:v>
                </c:pt>
                <c:pt idx="187">
                  <c:v>46.99</c:v>
                </c:pt>
                <c:pt idx="188">
                  <c:v>47.24</c:v>
                </c:pt>
                <c:pt idx="189">
                  <c:v>48.12</c:v>
                </c:pt>
                <c:pt idx="190">
                  <c:v>44.42</c:v>
                </c:pt>
                <c:pt idx="191">
                  <c:v>37.72</c:v>
                </c:pt>
                <c:pt idx="192">
                  <c:v>30.8</c:v>
                </c:pt>
                <c:pt idx="193">
                  <c:v>33.200000000000003</c:v>
                </c:pt>
                <c:pt idx="194">
                  <c:v>39.07</c:v>
                </c:pt>
                <c:pt idx="195">
                  <c:v>42.25</c:v>
                </c:pt>
                <c:pt idx="196">
                  <c:v>47.13</c:v>
                </c:pt>
                <c:pt idx="197">
                  <c:v>48.48</c:v>
                </c:pt>
                <c:pt idx="198">
                  <c:v>45.07</c:v>
                </c:pt>
                <c:pt idx="199">
                  <c:v>46.14</c:v>
                </c:pt>
                <c:pt idx="200">
                  <c:v>46.19</c:v>
                </c:pt>
                <c:pt idx="201">
                  <c:v>49.73</c:v>
                </c:pt>
                <c:pt idx="202">
                  <c:v>46.44</c:v>
                </c:pt>
                <c:pt idx="203">
                  <c:v>54.07</c:v>
                </c:pt>
                <c:pt idx="204">
                  <c:v>54.89</c:v>
                </c:pt>
                <c:pt idx="205">
                  <c:v>55.49</c:v>
                </c:pt>
                <c:pt idx="206">
                  <c:v>51.97</c:v>
                </c:pt>
                <c:pt idx="207">
                  <c:v>52.98</c:v>
                </c:pt>
                <c:pt idx="208">
                  <c:v>50.87</c:v>
                </c:pt>
                <c:pt idx="209">
                  <c:v>46.89</c:v>
                </c:pt>
                <c:pt idx="210">
                  <c:v>48.69</c:v>
                </c:pt>
                <c:pt idx="211">
                  <c:v>51.37</c:v>
                </c:pt>
                <c:pt idx="212">
                  <c:v>55.16</c:v>
                </c:pt>
                <c:pt idx="213">
                  <c:v>57.62</c:v>
                </c:pt>
                <c:pt idx="214">
                  <c:v>62.57</c:v>
                </c:pt>
                <c:pt idx="215">
                  <c:v>64.209999999999994</c:v>
                </c:pt>
                <c:pt idx="216">
                  <c:v>68.989999999999995</c:v>
                </c:pt>
                <c:pt idx="217">
                  <c:v>65.42</c:v>
                </c:pt>
                <c:pt idx="218">
                  <c:v>66.45</c:v>
                </c:pt>
                <c:pt idx="219">
                  <c:v>71.63</c:v>
                </c:pt>
                <c:pt idx="220">
                  <c:v>76.650000000000006</c:v>
                </c:pt>
                <c:pt idx="221">
                  <c:v>75.19</c:v>
                </c:pt>
                <c:pt idx="222">
                  <c:v>74.44</c:v>
                </c:pt>
                <c:pt idx="223">
                  <c:v>73.13</c:v>
                </c:pt>
                <c:pt idx="224">
                  <c:v>78.86</c:v>
                </c:pt>
                <c:pt idx="225">
                  <c:v>80.47</c:v>
                </c:pt>
                <c:pt idx="226">
                  <c:v>65.17</c:v>
                </c:pt>
                <c:pt idx="227">
                  <c:v>56.46</c:v>
                </c:pt>
                <c:pt idx="228">
                  <c:v>59.27</c:v>
                </c:pt>
                <c:pt idx="229">
                  <c:v>64.13</c:v>
                </c:pt>
                <c:pt idx="230">
                  <c:v>66.41</c:v>
                </c:pt>
                <c:pt idx="231">
                  <c:v>71.2</c:v>
                </c:pt>
                <c:pt idx="232">
                  <c:v>70.53</c:v>
                </c:pt>
                <c:pt idx="233">
                  <c:v>63.3</c:v>
                </c:pt>
                <c:pt idx="234">
                  <c:v>64</c:v>
                </c:pt>
                <c:pt idx="235">
                  <c:v>59.25</c:v>
                </c:pt>
                <c:pt idx="236">
                  <c:v>62.33</c:v>
                </c:pt>
                <c:pt idx="237">
                  <c:v>59.37</c:v>
                </c:pt>
                <c:pt idx="238">
                  <c:v>62.74</c:v>
                </c:pt>
                <c:pt idx="239">
                  <c:v>65.849999999999994</c:v>
                </c:pt>
                <c:pt idx="240">
                  <c:v>63.6</c:v>
                </c:pt>
                <c:pt idx="241">
                  <c:v>55</c:v>
                </c:pt>
                <c:pt idx="242">
                  <c:v>32.979999999999997</c:v>
                </c:pt>
                <c:pt idx="243">
                  <c:v>23.34</c:v>
                </c:pt>
                <c:pt idx="244">
                  <c:v>31.02</c:v>
                </c:pt>
                <c:pt idx="245">
                  <c:v>39.93</c:v>
                </c:pt>
                <c:pt idx="246">
                  <c:v>42.81</c:v>
                </c:pt>
                <c:pt idx="247">
                  <c:v>44.26</c:v>
                </c:pt>
                <c:pt idx="248">
                  <c:v>41.09</c:v>
                </c:pt>
                <c:pt idx="249">
                  <c:v>40.47</c:v>
                </c:pt>
                <c:pt idx="250">
                  <c:v>43.23</c:v>
                </c:pt>
                <c:pt idx="251">
                  <c:v>49.87</c:v>
                </c:pt>
                <c:pt idx="252">
                  <c:v>54.55</c:v>
                </c:pt>
                <c:pt idx="253">
                  <c:v>61.96</c:v>
                </c:pt>
                <c:pt idx="254">
                  <c:v>65.19</c:v>
                </c:pt>
                <c:pt idx="255">
                  <c:v>64.77</c:v>
                </c:pt>
                <c:pt idx="256">
                  <c:v>68.040000000000006</c:v>
                </c:pt>
                <c:pt idx="257">
                  <c:v>73.069999999999993</c:v>
                </c:pt>
                <c:pt idx="258">
                  <c:v>74.39</c:v>
                </c:pt>
                <c:pt idx="259">
                  <c:v>70.02</c:v>
                </c:pt>
                <c:pt idx="260">
                  <c:v>74.599999999999994</c:v>
                </c:pt>
                <c:pt idx="261">
                  <c:v>83.65</c:v>
                </c:pt>
                <c:pt idx="262">
                  <c:v>80.77</c:v>
                </c:pt>
                <c:pt idx="263">
                  <c:v>74.31</c:v>
                </c:pt>
                <c:pt idx="264">
                  <c:v>85.53</c:v>
                </c:pt>
                <c:pt idx="265">
                  <c:v>95.76</c:v>
                </c:pt>
                <c:pt idx="266">
                  <c:v>115.59</c:v>
                </c:pt>
                <c:pt idx="267">
                  <c:v>105.78</c:v>
                </c:pt>
                <c:pt idx="268">
                  <c:v>112.37</c:v>
                </c:pt>
                <c:pt idx="269">
                  <c:v>120.08</c:v>
                </c:pt>
                <c:pt idx="270">
                  <c:v>108.92</c:v>
                </c:pt>
                <c:pt idx="271">
                  <c:v>98.6</c:v>
                </c:pt>
                <c:pt idx="272">
                  <c:v>90.16</c:v>
                </c:pt>
                <c:pt idx="273">
                  <c:v>93.13</c:v>
                </c:pt>
                <c:pt idx="274">
                  <c:v>91.07</c:v>
                </c:pt>
                <c:pt idx="275">
                  <c:v>80.900000000000006</c:v>
                </c:pt>
                <c:pt idx="276">
                  <c:v>83.09</c:v>
                </c:pt>
                <c:pt idx="277">
                  <c:v>82.71</c:v>
                </c:pt>
                <c:pt idx="278">
                  <c:v>78.53</c:v>
                </c:pt>
                <c:pt idx="279">
                  <c:v>84.11</c:v>
                </c:pt>
                <c:pt idx="280">
                  <c:v>75.7</c:v>
                </c:pt>
                <c:pt idx="281">
                  <c:v>74.89</c:v>
                </c:pt>
                <c:pt idx="282">
                  <c:v>80.099999999999994</c:v>
                </c:pt>
                <c:pt idx="283">
                  <c:v>86.162999999999997</c:v>
                </c:pt>
                <c:pt idx="284">
                  <c:v>94</c:v>
                </c:pt>
                <c:pt idx="285">
                  <c:v>91.061000000000007</c:v>
                </c:pt>
                <c:pt idx="286">
                  <c:v>83.183000000000007</c:v>
                </c:pt>
                <c:pt idx="287">
                  <c:v>77.858000000000004</c:v>
                </c:pt>
                <c:pt idx="288">
                  <c:v>80.227000000000004</c:v>
                </c:pt>
                <c:pt idx="289">
                  <c:v>83.763999999999996</c:v>
                </c:pt>
                <c:pt idx="290">
                  <c:v>85.447000000000003</c:v>
                </c:pt>
                <c:pt idx="291">
                  <c:v>90.054000000000002</c:v>
                </c:pt>
                <c:pt idx="292">
                  <c:v>81.995000000000005</c:v>
                </c:pt>
                <c:pt idx="293">
                  <c:v>82.555000000000007</c:v>
                </c:pt>
              </c:numCache>
            </c:numRef>
          </c:val>
          <c:smooth val="0"/>
          <c:extLst>
            <c:ext xmlns:c16="http://schemas.microsoft.com/office/drawing/2014/chart" uri="{C3380CC4-5D6E-409C-BE32-E72D297353CC}">
              <c16:uniqueId val="{00000001-2118-4EFF-AC49-8A8DF8858B2D}"/>
            </c:ext>
          </c:extLst>
        </c:ser>
        <c:dLbls>
          <c:showLegendKey val="0"/>
          <c:showVal val="0"/>
          <c:showCatName val="0"/>
          <c:showSerName val="0"/>
          <c:showPercent val="0"/>
          <c:showBubbleSize val="0"/>
        </c:dLbls>
        <c:marker val="1"/>
        <c:smooth val="0"/>
        <c:axId val="446232576"/>
        <c:axId val="446234536"/>
      </c:lineChart>
      <c:catAx>
        <c:axId val="446232576"/>
        <c:scaling>
          <c:orientation val="minMax"/>
        </c:scaling>
        <c:delete val="0"/>
        <c:axPos val="b"/>
        <c:numFmt formatCode="0" sourceLinked="1"/>
        <c:majorTickMark val="in"/>
        <c:minorTickMark val="none"/>
        <c:tickLblPos val="nextTo"/>
        <c:spPr>
          <a:ln/>
        </c:spPr>
        <c:txPr>
          <a:bodyPr/>
          <a:lstStyle/>
          <a:p>
            <a:pPr algn="ctr">
              <a:defRPr lang="en-US" sz="1600" b="0" i="0" u="none" strike="noStrike" kern="1200" baseline="0">
                <a:solidFill>
                  <a:schemeClr val="tx1"/>
                </a:solidFill>
                <a:latin typeface="Calibri" pitchFamily="34" charset="0"/>
                <a:ea typeface="+mn-ea"/>
                <a:cs typeface="+mn-cs"/>
              </a:defRPr>
            </a:pPr>
            <a:endParaRPr lang="en-US"/>
          </a:p>
        </c:txPr>
        <c:crossAx val="446234536"/>
        <c:crosses val="autoZero"/>
        <c:auto val="1"/>
        <c:lblAlgn val="ctr"/>
        <c:lblOffset val="100"/>
        <c:tickLblSkip val="24"/>
        <c:tickMarkSkip val="12"/>
        <c:noMultiLvlLbl val="1"/>
      </c:catAx>
      <c:valAx>
        <c:axId val="446234536"/>
        <c:scaling>
          <c:orientation val="minMax"/>
          <c:max val="160"/>
          <c:min val="0"/>
        </c:scaling>
        <c:delete val="0"/>
        <c:axPos val="l"/>
        <c:numFmt formatCode="0" sourceLinked="0"/>
        <c:majorTickMark val="out"/>
        <c:minorTickMark val="none"/>
        <c:tickLblPos val="nextTo"/>
        <c:spPr>
          <a:ln/>
        </c:spPr>
        <c:txPr>
          <a:bodyPr/>
          <a:lstStyle/>
          <a:p>
            <a:pPr>
              <a:defRPr sz="1600" b="0">
                <a:solidFill>
                  <a:schemeClr val="tx1"/>
                </a:solidFill>
                <a:latin typeface="Calibri" pitchFamily="34" charset="0"/>
              </a:defRPr>
            </a:pPr>
            <a:endParaRPr lang="en-US"/>
          </a:p>
        </c:txPr>
        <c:crossAx val="446232576"/>
        <c:crosses val="autoZero"/>
        <c:crossBetween val="between"/>
        <c:majorUnit val="40"/>
      </c:valAx>
      <c:spPr>
        <a:noFill/>
        <a:ln w="25400">
          <a:noFill/>
        </a:ln>
      </c:spPr>
    </c:plotArea>
    <c:legend>
      <c:legendPos val="r"/>
      <c:legendEntry>
        <c:idx val="0"/>
        <c:delete val="1"/>
      </c:legendEntry>
      <c:layout>
        <c:manualLayout>
          <c:xMode val="edge"/>
          <c:yMode val="edge"/>
          <c:x val="7.183501984757748E-2"/>
          <c:y val="0.1658735662780218"/>
          <c:w val="0.20661231435426175"/>
          <c:h val="0.1063592446582724"/>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5822172332816165E-2"/>
          <c:y val="8.456045813152735E-2"/>
          <c:w val="0.92605319062287728"/>
          <c:h val="0.83016747446072792"/>
        </c:manualLayout>
      </c:layout>
      <c:barChart>
        <c:barDir val="col"/>
        <c:grouping val="clustered"/>
        <c:varyColors val="0"/>
        <c:ser>
          <c:idx val="1"/>
          <c:order val="2"/>
          <c:tx>
            <c:strRef>
              <c:f>Sheet1!$D$1</c:f>
              <c:strCache>
                <c:ptCount val="1"/>
                <c:pt idx="0">
                  <c:v>Column2</c:v>
                </c:pt>
              </c:strCache>
            </c:strRef>
          </c:tx>
          <c:spPr>
            <a:solidFill>
              <a:schemeClr val="accent3">
                <a:lumMod val="20000"/>
                <a:lumOff val="80000"/>
              </a:schemeClr>
            </a:solidFill>
          </c:spPr>
          <c:invertIfNegative val="0"/>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Sheet1!$D$2:$D$295</c:f>
              <c:numCache>
                <c:formatCode>General</c:formatCode>
                <c:ptCount val="294"/>
                <c:pt idx="88">
                  <c:v>350</c:v>
                </c:pt>
                <c:pt idx="89">
                  <c:v>350</c:v>
                </c:pt>
                <c:pt idx="90">
                  <c:v>350</c:v>
                </c:pt>
                <c:pt idx="91">
                  <c:v>350</c:v>
                </c:pt>
                <c:pt idx="92">
                  <c:v>350</c:v>
                </c:pt>
                <c:pt idx="93">
                  <c:v>350</c:v>
                </c:pt>
                <c:pt idx="94">
                  <c:v>350</c:v>
                </c:pt>
                <c:pt idx="95">
                  <c:v>350</c:v>
                </c:pt>
                <c:pt idx="96">
                  <c:v>350</c:v>
                </c:pt>
                <c:pt idx="97">
                  <c:v>350</c:v>
                </c:pt>
                <c:pt idx="98">
                  <c:v>350</c:v>
                </c:pt>
                <c:pt idx="99">
                  <c:v>350</c:v>
                </c:pt>
                <c:pt idx="100">
                  <c:v>350</c:v>
                </c:pt>
                <c:pt idx="101">
                  <c:v>350</c:v>
                </c:pt>
                <c:pt idx="102">
                  <c:v>350</c:v>
                </c:pt>
                <c:pt idx="103">
                  <c:v>350</c:v>
                </c:pt>
                <c:pt idx="104">
                  <c:v>350</c:v>
                </c:pt>
                <c:pt idx="105">
                  <c:v>350</c:v>
                </c:pt>
                <c:pt idx="106">
                  <c:v>350</c:v>
                </c:pt>
                <c:pt idx="126">
                  <c:v>350</c:v>
                </c:pt>
                <c:pt idx="127">
                  <c:v>350</c:v>
                </c:pt>
                <c:pt idx="128">
                  <c:v>350</c:v>
                </c:pt>
                <c:pt idx="129">
                  <c:v>350</c:v>
                </c:pt>
                <c:pt idx="130">
                  <c:v>350</c:v>
                </c:pt>
                <c:pt idx="131">
                  <c:v>350</c:v>
                </c:pt>
                <c:pt idx="132">
                  <c:v>350</c:v>
                </c:pt>
                <c:pt idx="133">
                  <c:v>350</c:v>
                </c:pt>
                <c:pt idx="134">
                  <c:v>350</c:v>
                </c:pt>
                <c:pt idx="135">
                  <c:v>350</c:v>
                </c:pt>
                <c:pt idx="136">
                  <c:v>350</c:v>
                </c:pt>
                <c:pt idx="137">
                  <c:v>350</c:v>
                </c:pt>
                <c:pt idx="138">
                  <c:v>350</c:v>
                </c:pt>
                <c:pt idx="139">
                  <c:v>350</c:v>
                </c:pt>
                <c:pt idx="140">
                  <c:v>350</c:v>
                </c:pt>
                <c:pt idx="141">
                  <c:v>350</c:v>
                </c:pt>
                <c:pt idx="142">
                  <c:v>350</c:v>
                </c:pt>
                <c:pt idx="143">
                  <c:v>350</c:v>
                </c:pt>
                <c:pt idx="144">
                  <c:v>350</c:v>
                </c:pt>
                <c:pt idx="145">
                  <c:v>350</c:v>
                </c:pt>
                <c:pt idx="146">
                  <c:v>350</c:v>
                </c:pt>
                <c:pt idx="147">
                  <c:v>350</c:v>
                </c:pt>
                <c:pt idx="148">
                  <c:v>350</c:v>
                </c:pt>
                <c:pt idx="149">
                  <c:v>350</c:v>
                </c:pt>
                <c:pt idx="150">
                  <c:v>350</c:v>
                </c:pt>
                <c:pt idx="151">
                  <c:v>350</c:v>
                </c:pt>
                <c:pt idx="152">
                  <c:v>350</c:v>
                </c:pt>
                <c:pt idx="153">
                  <c:v>350</c:v>
                </c:pt>
                <c:pt idx="154">
                  <c:v>350</c:v>
                </c:pt>
                <c:pt idx="155">
                  <c:v>350</c:v>
                </c:pt>
                <c:pt idx="156">
                  <c:v>350</c:v>
                </c:pt>
                <c:pt idx="157">
                  <c:v>350</c:v>
                </c:pt>
                <c:pt idx="158">
                  <c:v>350</c:v>
                </c:pt>
                <c:pt idx="159">
                  <c:v>350</c:v>
                </c:pt>
                <c:pt idx="160">
                  <c:v>350</c:v>
                </c:pt>
                <c:pt idx="161">
                  <c:v>350</c:v>
                </c:pt>
                <c:pt idx="162">
                  <c:v>350</c:v>
                </c:pt>
                <c:pt idx="163">
                  <c:v>350</c:v>
                </c:pt>
                <c:pt idx="164">
                  <c:v>350</c:v>
                </c:pt>
                <c:pt idx="165">
                  <c:v>350</c:v>
                </c:pt>
                <c:pt idx="166">
                  <c:v>350</c:v>
                </c:pt>
                <c:pt idx="167">
                  <c:v>350</c:v>
                </c:pt>
                <c:pt idx="168">
                  <c:v>350</c:v>
                </c:pt>
                <c:pt idx="169">
                  <c:v>350</c:v>
                </c:pt>
                <c:pt idx="170">
                  <c:v>350</c:v>
                </c:pt>
                <c:pt idx="171">
                  <c:v>350</c:v>
                </c:pt>
                <c:pt idx="172">
                  <c:v>350</c:v>
                </c:pt>
                <c:pt idx="173">
                  <c:v>350</c:v>
                </c:pt>
                <c:pt idx="174">
                  <c:v>350</c:v>
                </c:pt>
                <c:pt idx="175">
                  <c:v>350</c:v>
                </c:pt>
                <c:pt idx="176">
                  <c:v>350</c:v>
                </c:pt>
                <c:pt idx="177">
                  <c:v>350</c:v>
                </c:pt>
                <c:pt idx="178">
                  <c:v>350</c:v>
                </c:pt>
                <c:pt idx="179">
                  <c:v>350</c:v>
                </c:pt>
                <c:pt idx="180">
                  <c:v>350</c:v>
                </c:pt>
                <c:pt idx="181">
                  <c:v>350</c:v>
                </c:pt>
                <c:pt idx="182">
                  <c:v>350</c:v>
                </c:pt>
                <c:pt idx="183">
                  <c:v>350</c:v>
                </c:pt>
                <c:pt idx="184">
                  <c:v>350</c:v>
                </c:pt>
                <c:pt idx="185">
                  <c:v>350</c:v>
                </c:pt>
                <c:pt idx="186">
                  <c:v>350</c:v>
                </c:pt>
                <c:pt idx="243">
                  <c:v>350</c:v>
                </c:pt>
                <c:pt idx="244">
                  <c:v>350</c:v>
                </c:pt>
                <c:pt idx="245">
                  <c:v>350</c:v>
                </c:pt>
                <c:pt idx="246">
                  <c:v>350</c:v>
                </c:pt>
                <c:pt idx="247">
                  <c:v>350</c:v>
                </c:pt>
                <c:pt idx="248">
                  <c:v>350</c:v>
                </c:pt>
                <c:pt idx="249">
                  <c:v>350</c:v>
                </c:pt>
                <c:pt idx="250">
                  <c:v>350</c:v>
                </c:pt>
                <c:pt idx="251">
                  <c:v>350</c:v>
                </c:pt>
                <c:pt idx="252">
                  <c:v>350</c:v>
                </c:pt>
                <c:pt idx="253">
                  <c:v>350</c:v>
                </c:pt>
                <c:pt idx="254">
                  <c:v>350</c:v>
                </c:pt>
                <c:pt idx="255">
                  <c:v>350</c:v>
                </c:pt>
                <c:pt idx="256">
                  <c:v>350</c:v>
                </c:pt>
                <c:pt idx="257">
                  <c:v>350</c:v>
                </c:pt>
                <c:pt idx="258">
                  <c:v>350</c:v>
                </c:pt>
                <c:pt idx="259">
                  <c:v>350</c:v>
                </c:pt>
                <c:pt idx="260">
                  <c:v>350</c:v>
                </c:pt>
                <c:pt idx="261">
                  <c:v>350</c:v>
                </c:pt>
                <c:pt idx="262">
                  <c:v>350</c:v>
                </c:pt>
                <c:pt idx="263">
                  <c:v>350</c:v>
                </c:pt>
                <c:pt idx="264">
                  <c:v>350</c:v>
                </c:pt>
                <c:pt idx="265">
                  <c:v>350</c:v>
                </c:pt>
                <c:pt idx="266">
                  <c:v>350</c:v>
                </c:pt>
                <c:pt idx="267">
                  <c:v>350</c:v>
                </c:pt>
                <c:pt idx="268">
                  <c:v>350</c:v>
                </c:pt>
                <c:pt idx="269">
                  <c:v>350</c:v>
                </c:pt>
                <c:pt idx="270">
                  <c:v>350</c:v>
                </c:pt>
                <c:pt idx="271">
                  <c:v>350</c:v>
                </c:pt>
                <c:pt idx="272">
                  <c:v>350</c:v>
                </c:pt>
                <c:pt idx="273">
                  <c:v>350</c:v>
                </c:pt>
                <c:pt idx="274">
                  <c:v>350</c:v>
                </c:pt>
                <c:pt idx="275">
                  <c:v>350</c:v>
                </c:pt>
                <c:pt idx="276">
                  <c:v>350</c:v>
                </c:pt>
                <c:pt idx="277">
                  <c:v>350</c:v>
                </c:pt>
                <c:pt idx="278">
                  <c:v>350</c:v>
                </c:pt>
                <c:pt idx="279">
                  <c:v>350</c:v>
                </c:pt>
                <c:pt idx="280">
                  <c:v>350</c:v>
                </c:pt>
                <c:pt idx="281">
                  <c:v>350</c:v>
                </c:pt>
                <c:pt idx="282">
                  <c:v>350</c:v>
                </c:pt>
                <c:pt idx="283">
                  <c:v>350</c:v>
                </c:pt>
                <c:pt idx="284">
                  <c:v>350</c:v>
                </c:pt>
                <c:pt idx="285">
                  <c:v>350</c:v>
                </c:pt>
                <c:pt idx="286">
                  <c:v>350</c:v>
                </c:pt>
                <c:pt idx="287">
                  <c:v>350</c:v>
                </c:pt>
                <c:pt idx="288">
                  <c:v>350</c:v>
                </c:pt>
                <c:pt idx="289">
                  <c:v>350</c:v>
                </c:pt>
                <c:pt idx="290">
                  <c:v>350</c:v>
                </c:pt>
                <c:pt idx="291">
                  <c:v>350</c:v>
                </c:pt>
                <c:pt idx="292">
                  <c:v>350</c:v>
                </c:pt>
                <c:pt idx="293">
                  <c:v>350</c:v>
                </c:pt>
              </c:numCache>
            </c:numRef>
          </c:val>
          <c:extLst>
            <c:ext xmlns:c16="http://schemas.microsoft.com/office/drawing/2014/chart" uri="{C3380CC4-5D6E-409C-BE32-E72D297353CC}">
              <c16:uniqueId val="{00000000-E0BC-4AB2-818E-DD7B1FD26D83}"/>
            </c:ext>
          </c:extLst>
        </c:ser>
        <c:dLbls>
          <c:showLegendKey val="0"/>
          <c:showVal val="0"/>
          <c:showCatName val="0"/>
          <c:showSerName val="0"/>
          <c:showPercent val="0"/>
          <c:showBubbleSize val="0"/>
        </c:dLbls>
        <c:gapWidth val="0"/>
        <c:axId val="446232576"/>
        <c:axId val="446234536"/>
      </c:barChart>
      <c:lineChart>
        <c:grouping val="standard"/>
        <c:varyColors val="0"/>
        <c:ser>
          <c:idx val="0"/>
          <c:order val="0"/>
          <c:tx>
            <c:strRef>
              <c:f>Sheet1!$B$1</c:f>
              <c:strCache>
                <c:ptCount val="1"/>
                <c:pt idx="0">
                  <c:v>Consumption-weighted</c:v>
                </c:pt>
              </c:strCache>
            </c:strRef>
          </c:tx>
          <c:spPr>
            <a:ln w="31750" cmpd="sng">
              <a:solidFill>
                <a:srgbClr val="C00000"/>
              </a:solidFill>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Sheet1!$B$2:$B$295</c:f>
              <c:numCache>
                <c:formatCode>0.00</c:formatCode>
                <c:ptCount val="294"/>
                <c:pt idx="0">
                  <c:v>33.064753901421504</c:v>
                </c:pt>
                <c:pt idx="1">
                  <c:v>34.746121872089056</c:v>
                </c:pt>
                <c:pt idx="2">
                  <c:v>35.350916803686594</c:v>
                </c:pt>
                <c:pt idx="3">
                  <c:v>34.23723219913672</c:v>
                </c:pt>
                <c:pt idx="4">
                  <c:v>37.602193919039721</c:v>
                </c:pt>
                <c:pt idx="5">
                  <c:v>40.790146120774097</c:v>
                </c:pt>
                <c:pt idx="6">
                  <c:v>39.610928625998888</c:v>
                </c:pt>
                <c:pt idx="7">
                  <c:v>41.42060300487968</c:v>
                </c:pt>
                <c:pt idx="8">
                  <c:v>45.213743784443665</c:v>
                </c:pt>
                <c:pt idx="9">
                  <c:v>45.08906507303346</c:v>
                </c:pt>
                <c:pt idx="10">
                  <c:v>47.088924171944008</c:v>
                </c:pt>
                <c:pt idx="11">
                  <c:v>54.295395914839752</c:v>
                </c:pt>
                <c:pt idx="12">
                  <c:v>53.267395227810923</c:v>
                </c:pt>
                <c:pt idx="13">
                  <c:v>46.903868111326169</c:v>
                </c:pt>
                <c:pt idx="14">
                  <c:v>44.719528018979794</c:v>
                </c:pt>
                <c:pt idx="15">
                  <c:v>45.323501449268129</c:v>
                </c:pt>
                <c:pt idx="16">
                  <c:v>43.586789067637987</c:v>
                </c:pt>
                <c:pt idx="17">
                  <c:v>41.951348461457762</c:v>
                </c:pt>
                <c:pt idx="18">
                  <c:v>38.643480264261107</c:v>
                </c:pt>
                <c:pt idx="19">
                  <c:v>38.68123969477147</c:v>
                </c:pt>
                <c:pt idx="20">
                  <c:v>35.809737021743224</c:v>
                </c:pt>
                <c:pt idx="21">
                  <c:v>33.990056127437519</c:v>
                </c:pt>
                <c:pt idx="22">
                  <c:v>31.470720809432656</c:v>
                </c:pt>
                <c:pt idx="23">
                  <c:v>30.641307502286264</c:v>
                </c:pt>
                <c:pt idx="24">
                  <c:v>30.146084631470664</c:v>
                </c:pt>
                <c:pt idx="25">
                  <c:v>30.960538573652951</c:v>
                </c:pt>
                <c:pt idx="26">
                  <c:v>34.521851433711149</c:v>
                </c:pt>
                <c:pt idx="27">
                  <c:v>36.011591613719652</c:v>
                </c:pt>
                <c:pt idx="28">
                  <c:v>36.265029098681239</c:v>
                </c:pt>
                <c:pt idx="29">
                  <c:v>34.257074630722855</c:v>
                </c:pt>
                <c:pt idx="30">
                  <c:v>33.670597578615187</c:v>
                </c:pt>
                <c:pt idx="31">
                  <c:v>34.151934165078352</c:v>
                </c:pt>
                <c:pt idx="32">
                  <c:v>36.466287643274754</c:v>
                </c:pt>
                <c:pt idx="33">
                  <c:v>38.523233832536299</c:v>
                </c:pt>
                <c:pt idx="34">
                  <c:v>36.905535614480513</c:v>
                </c:pt>
                <c:pt idx="35">
                  <c:v>40.477071183434013</c:v>
                </c:pt>
                <c:pt idx="36">
                  <c:v>44.140636085877475</c:v>
                </c:pt>
                <c:pt idx="37">
                  <c:v>51.815954047042858</c:v>
                </c:pt>
                <c:pt idx="38">
                  <c:v>45.378331994975177</c:v>
                </c:pt>
                <c:pt idx="39">
                  <c:v>41.164233676008251</c:v>
                </c:pt>
                <c:pt idx="40">
                  <c:v>42.85465066805255</c:v>
                </c:pt>
                <c:pt idx="41">
                  <c:v>43.913173513371589</c:v>
                </c:pt>
                <c:pt idx="42">
                  <c:v>42.240242586069151</c:v>
                </c:pt>
                <c:pt idx="43">
                  <c:v>42.985031487804299</c:v>
                </c:pt>
                <c:pt idx="44">
                  <c:v>41.169111618120603</c:v>
                </c:pt>
                <c:pt idx="45">
                  <c:v>42.484448365395401</c:v>
                </c:pt>
                <c:pt idx="46">
                  <c:v>43.223606336104922</c:v>
                </c:pt>
                <c:pt idx="47">
                  <c:v>49.672910841956686</c:v>
                </c:pt>
                <c:pt idx="48">
                  <c:v>51.634531636648575</c:v>
                </c:pt>
                <c:pt idx="49">
                  <c:v>51.264283234296983</c:v>
                </c:pt>
                <c:pt idx="50">
                  <c:v>55.249651405037284</c:v>
                </c:pt>
                <c:pt idx="51">
                  <c:v>57.898880099771844</c:v>
                </c:pt>
                <c:pt idx="52">
                  <c:v>62.755616106722066</c:v>
                </c:pt>
                <c:pt idx="53">
                  <c:v>62.89145164418504</c:v>
                </c:pt>
                <c:pt idx="54">
                  <c:v>64.118670396359406</c:v>
                </c:pt>
                <c:pt idx="55">
                  <c:v>63.97387463316425</c:v>
                </c:pt>
                <c:pt idx="56">
                  <c:v>61.634413330033325</c:v>
                </c:pt>
                <c:pt idx="57">
                  <c:v>68.65312007561289</c:v>
                </c:pt>
                <c:pt idx="58">
                  <c:v>64.068168184069378</c:v>
                </c:pt>
                <c:pt idx="59">
                  <c:v>63.746603521576738</c:v>
                </c:pt>
                <c:pt idx="60">
                  <c:v>65.282717646536412</c:v>
                </c:pt>
                <c:pt idx="61">
                  <c:v>64.988131190013505</c:v>
                </c:pt>
                <c:pt idx="62">
                  <c:v>70.676151168418599</c:v>
                </c:pt>
                <c:pt idx="63">
                  <c:v>71.531995148384482</c:v>
                </c:pt>
                <c:pt idx="64">
                  <c:v>68.355132711180616</c:v>
                </c:pt>
                <c:pt idx="65">
                  <c:v>73.17761429945044</c:v>
                </c:pt>
                <c:pt idx="66">
                  <c:v>76.150569699814127</c:v>
                </c:pt>
                <c:pt idx="67">
                  <c:v>83.803083516978319</c:v>
                </c:pt>
                <c:pt idx="68">
                  <c:v>91.077078929922678</c:v>
                </c:pt>
                <c:pt idx="69">
                  <c:v>90.78498128448021</c:v>
                </c:pt>
                <c:pt idx="70">
                  <c:v>79.312358978034609</c:v>
                </c:pt>
                <c:pt idx="71">
                  <c:v>86.598087741111627</c:v>
                </c:pt>
                <c:pt idx="72">
                  <c:v>80.662467022891548</c:v>
                </c:pt>
                <c:pt idx="73">
                  <c:v>77.947627609318744</c:v>
                </c:pt>
                <c:pt idx="74">
                  <c:v>77.765980755599415</c:v>
                </c:pt>
                <c:pt idx="75">
                  <c:v>83.255060481987002</c:v>
                </c:pt>
                <c:pt idx="76">
                  <c:v>81.095282503987605</c:v>
                </c:pt>
                <c:pt idx="77">
                  <c:v>80.842389877880876</c:v>
                </c:pt>
                <c:pt idx="78">
                  <c:v>83.461263712122559</c:v>
                </c:pt>
                <c:pt idx="79">
                  <c:v>84.662067088787978</c:v>
                </c:pt>
                <c:pt idx="80">
                  <c:v>72.717359746739604</c:v>
                </c:pt>
                <c:pt idx="81">
                  <c:v>72.595154842541945</c:v>
                </c:pt>
                <c:pt idx="82">
                  <c:v>77.556199456305464</c:v>
                </c:pt>
                <c:pt idx="83">
                  <c:v>77.987233724751533</c:v>
                </c:pt>
                <c:pt idx="84">
                  <c:v>74.542299891052053</c:v>
                </c:pt>
                <c:pt idx="85">
                  <c:v>80.876688606256835</c:v>
                </c:pt>
                <c:pt idx="86">
                  <c:v>80.81985130085387</c:v>
                </c:pt>
                <c:pt idx="87">
                  <c:v>84.205110214553926</c:v>
                </c:pt>
                <c:pt idx="88">
                  <c:v>84.276621426011417</c:v>
                </c:pt>
                <c:pt idx="89">
                  <c:v>87.151671181963337</c:v>
                </c:pt>
                <c:pt idx="90">
                  <c:v>89.226139364415019</c:v>
                </c:pt>
                <c:pt idx="91">
                  <c:v>88.537775965862281</c:v>
                </c:pt>
                <c:pt idx="92">
                  <c:v>91.446261142364307</c:v>
                </c:pt>
                <c:pt idx="93">
                  <c:v>99.138425779170959</c:v>
                </c:pt>
                <c:pt idx="94">
                  <c:v>108.9202999021465</c:v>
                </c:pt>
                <c:pt idx="95">
                  <c:v>110.59096052103101</c:v>
                </c:pt>
                <c:pt idx="96">
                  <c:v>115.18050795502306</c:v>
                </c:pt>
                <c:pt idx="97">
                  <c:v>133.98171197241714</c:v>
                </c:pt>
                <c:pt idx="98">
                  <c:v>135.36536799650034</c:v>
                </c:pt>
                <c:pt idx="99">
                  <c:v>143.90926569210325</c:v>
                </c:pt>
                <c:pt idx="100">
                  <c:v>157.94503299024518</c:v>
                </c:pt>
                <c:pt idx="101">
                  <c:v>176.97306187510384</c:v>
                </c:pt>
                <c:pt idx="102">
                  <c:v>183.27550980313603</c:v>
                </c:pt>
                <c:pt idx="103">
                  <c:v>158.37976946160109</c:v>
                </c:pt>
                <c:pt idx="104">
                  <c:v>146.64877813888711</c:v>
                </c:pt>
                <c:pt idx="105">
                  <c:v>115.59021153591205</c:v>
                </c:pt>
                <c:pt idx="106">
                  <c:v>99.945334600624633</c:v>
                </c:pt>
                <c:pt idx="107">
                  <c:v>85.493475763279122</c:v>
                </c:pt>
                <c:pt idx="108">
                  <c:v>83.637541305366142</c:v>
                </c:pt>
                <c:pt idx="109">
                  <c:v>75.737245737947177</c:v>
                </c:pt>
                <c:pt idx="110">
                  <c:v>70.614334954878942</c:v>
                </c:pt>
                <c:pt idx="111">
                  <c:v>69.420240800049172</c:v>
                </c:pt>
                <c:pt idx="112">
                  <c:v>73.961900695405802</c:v>
                </c:pt>
                <c:pt idx="113">
                  <c:v>81.845112415926039</c:v>
                </c:pt>
                <c:pt idx="114">
                  <c:v>78.152351265289369</c:v>
                </c:pt>
                <c:pt idx="115">
                  <c:v>80.704673894870012</c:v>
                </c:pt>
                <c:pt idx="116">
                  <c:v>77.0059295936898</c:v>
                </c:pt>
                <c:pt idx="117">
                  <c:v>84.66213216604244</c:v>
                </c:pt>
                <c:pt idx="118">
                  <c:v>88.716075251932722</c:v>
                </c:pt>
                <c:pt idx="119">
                  <c:v>93.955216522650019</c:v>
                </c:pt>
                <c:pt idx="120">
                  <c:v>102.57935768995625</c:v>
                </c:pt>
                <c:pt idx="121">
                  <c:v>99.113554601415487</c:v>
                </c:pt>
                <c:pt idx="122">
                  <c:v>98.696927132609176</c:v>
                </c:pt>
                <c:pt idx="123">
                  <c:v>101.15928520577701</c:v>
                </c:pt>
                <c:pt idx="124">
                  <c:v>97.146404222236356</c:v>
                </c:pt>
                <c:pt idx="125">
                  <c:v>98.049762725572691</c:v>
                </c:pt>
                <c:pt idx="126">
                  <c:v>97.103848995298719</c:v>
                </c:pt>
                <c:pt idx="127">
                  <c:v>94.849000405190836</c:v>
                </c:pt>
                <c:pt idx="128">
                  <c:v>95.680290882069229</c:v>
                </c:pt>
                <c:pt idx="129">
                  <c:v>98.171419582831192</c:v>
                </c:pt>
                <c:pt idx="130">
                  <c:v>104.43545858272662</c:v>
                </c:pt>
                <c:pt idx="131">
                  <c:v>113.01468997431627</c:v>
                </c:pt>
                <c:pt idx="132">
                  <c:v>121.61845535878759</c:v>
                </c:pt>
                <c:pt idx="133">
                  <c:v>121.25418022457414</c:v>
                </c:pt>
                <c:pt idx="134">
                  <c:v>125.45751441769548</c:v>
                </c:pt>
                <c:pt idx="135">
                  <c:v>129.63989382759254</c:v>
                </c:pt>
                <c:pt idx="136">
                  <c:v>124.51088808025663</c:v>
                </c:pt>
                <c:pt idx="137">
                  <c:v>124.54711589097147</c:v>
                </c:pt>
                <c:pt idx="138">
                  <c:v>126.48985115826534</c:v>
                </c:pt>
                <c:pt idx="139">
                  <c:v>121.47522421760031</c:v>
                </c:pt>
                <c:pt idx="140">
                  <c:v>122.38158072911904</c:v>
                </c:pt>
                <c:pt idx="141">
                  <c:v>120.18820294844178</c:v>
                </c:pt>
                <c:pt idx="142">
                  <c:v>119.77695079886774</c:v>
                </c:pt>
                <c:pt idx="143">
                  <c:v>118.29631294687553</c:v>
                </c:pt>
                <c:pt idx="144">
                  <c:v>120.24160021951647</c:v>
                </c:pt>
                <c:pt idx="145">
                  <c:v>122.32731239077526</c:v>
                </c:pt>
                <c:pt idx="146">
                  <c:v>121.08383963545573</c:v>
                </c:pt>
                <c:pt idx="147">
                  <c:v>116.43838374640734</c:v>
                </c:pt>
                <c:pt idx="148">
                  <c:v>110.30551371092261</c:v>
                </c:pt>
                <c:pt idx="149">
                  <c:v>100.26000412360591</c:v>
                </c:pt>
                <c:pt idx="150">
                  <c:v>104.72234862740115</c:v>
                </c:pt>
                <c:pt idx="151">
                  <c:v>109.69489870097871</c:v>
                </c:pt>
                <c:pt idx="152">
                  <c:v>109.15759632334921</c:v>
                </c:pt>
                <c:pt idx="153">
                  <c:v>106.55809119795776</c:v>
                </c:pt>
                <c:pt idx="154">
                  <c:v>107.8628336363505</c:v>
                </c:pt>
                <c:pt idx="155">
                  <c:v>110.08643094589137</c:v>
                </c:pt>
                <c:pt idx="156">
                  <c:v>112.09041608249608</c:v>
                </c:pt>
                <c:pt idx="157">
                  <c:v>114.17135550915876</c:v>
                </c:pt>
                <c:pt idx="158">
                  <c:v>111.48498530694708</c:v>
                </c:pt>
                <c:pt idx="159">
                  <c:v>110.46752505362758</c:v>
                </c:pt>
                <c:pt idx="160">
                  <c:v>109.73015589676945</c:v>
                </c:pt>
                <c:pt idx="161">
                  <c:v>107.05543650280485</c:v>
                </c:pt>
                <c:pt idx="162">
                  <c:v>106.65605933069531</c:v>
                </c:pt>
                <c:pt idx="163">
                  <c:v>107.38214703565517</c:v>
                </c:pt>
                <c:pt idx="164">
                  <c:v>107.93762521631143</c:v>
                </c:pt>
                <c:pt idx="165">
                  <c:v>107.34381679917402</c:v>
                </c:pt>
                <c:pt idx="166">
                  <c:v>106.99216231923342</c:v>
                </c:pt>
                <c:pt idx="167">
                  <c:v>111.18611403994375</c:v>
                </c:pt>
                <c:pt idx="168">
                  <c:v>109.80601064070115</c:v>
                </c:pt>
                <c:pt idx="169">
                  <c:v>112.23616558219547</c:v>
                </c:pt>
                <c:pt idx="170">
                  <c:v>107.23346230639508</c:v>
                </c:pt>
                <c:pt idx="171">
                  <c:v>106.64726816220389</c:v>
                </c:pt>
                <c:pt idx="172">
                  <c:v>106.57291172738485</c:v>
                </c:pt>
                <c:pt idx="173">
                  <c:v>106.54653207451481</c:v>
                </c:pt>
                <c:pt idx="174">
                  <c:v>101.73549015952649</c:v>
                </c:pt>
                <c:pt idx="175">
                  <c:v>98.864669008780368</c:v>
                </c:pt>
                <c:pt idx="176">
                  <c:v>95.734823826457927</c:v>
                </c:pt>
                <c:pt idx="177">
                  <c:v>90.340995861862666</c:v>
                </c:pt>
                <c:pt idx="178">
                  <c:v>85.342099207310511</c:v>
                </c:pt>
                <c:pt idx="179">
                  <c:v>76.470552000764613</c:v>
                </c:pt>
                <c:pt idx="180">
                  <c:v>67.615499453683768</c:v>
                </c:pt>
                <c:pt idx="181">
                  <c:v>72.678919671741099</c:v>
                </c:pt>
                <c:pt idx="182">
                  <c:v>69.730135587091439</c:v>
                </c:pt>
                <c:pt idx="183">
                  <c:v>66.198843962760577</c:v>
                </c:pt>
                <c:pt idx="184">
                  <c:v>70.940001922594249</c:v>
                </c:pt>
                <c:pt idx="185">
                  <c:v>69.248573115211855</c:v>
                </c:pt>
                <c:pt idx="186">
                  <c:v>66.433354521265983</c:v>
                </c:pt>
                <c:pt idx="187">
                  <c:v>61.379317585012174</c:v>
                </c:pt>
                <c:pt idx="188">
                  <c:v>60.771082677452327</c:v>
                </c:pt>
                <c:pt idx="189">
                  <c:v>58.577356971317215</c:v>
                </c:pt>
                <c:pt idx="190">
                  <c:v>54.689715813230045</c:v>
                </c:pt>
                <c:pt idx="191">
                  <c:v>50.450962500924</c:v>
                </c:pt>
                <c:pt idx="192">
                  <c:v>45.977757947103179</c:v>
                </c:pt>
                <c:pt idx="193">
                  <c:v>45.783408493732054</c:v>
                </c:pt>
                <c:pt idx="194">
                  <c:v>48.760709696917417</c:v>
                </c:pt>
                <c:pt idx="195">
                  <c:v>50.320191055482212</c:v>
                </c:pt>
                <c:pt idx="196">
                  <c:v>53.457599998486295</c:v>
                </c:pt>
                <c:pt idx="197">
                  <c:v>57.150735750990478</c:v>
                </c:pt>
                <c:pt idx="198">
                  <c:v>59.254139494599087</c:v>
                </c:pt>
                <c:pt idx="199">
                  <c:v>61.427656502875486</c:v>
                </c:pt>
                <c:pt idx="200">
                  <c:v>64.359488952618051</c:v>
                </c:pt>
                <c:pt idx="201">
                  <c:v>75.97158423174271</c:v>
                </c:pt>
                <c:pt idx="202">
                  <c:v>76.750592760863583</c:v>
                </c:pt>
                <c:pt idx="203">
                  <c:v>77.045343166132028</c:v>
                </c:pt>
                <c:pt idx="204">
                  <c:v>75.755431401573034</c:v>
                </c:pt>
                <c:pt idx="205">
                  <c:v>73.429568558664798</c:v>
                </c:pt>
                <c:pt idx="206">
                  <c:v>71.122844374281897</c:v>
                </c:pt>
                <c:pt idx="207">
                  <c:v>73.437073571110759</c:v>
                </c:pt>
                <c:pt idx="208">
                  <c:v>68.927717870070353</c:v>
                </c:pt>
                <c:pt idx="209">
                  <c:v>68.989764037599784</c:v>
                </c:pt>
                <c:pt idx="210">
                  <c:v>72.403112652235606</c:v>
                </c:pt>
                <c:pt idx="211">
                  <c:v>78.145583398578893</c:v>
                </c:pt>
                <c:pt idx="212">
                  <c:v>80.038839907620769</c:v>
                </c:pt>
                <c:pt idx="213">
                  <c:v>80.638703048656851</c:v>
                </c:pt>
                <c:pt idx="214">
                  <c:v>83.839493442294199</c:v>
                </c:pt>
                <c:pt idx="215">
                  <c:v>85.956213126589518</c:v>
                </c:pt>
                <c:pt idx="216">
                  <c:v>93.226047512765859</c:v>
                </c:pt>
                <c:pt idx="217">
                  <c:v>88.5775815532389</c:v>
                </c:pt>
                <c:pt idx="218">
                  <c:v>85.386853239798299</c:v>
                </c:pt>
                <c:pt idx="219">
                  <c:v>86.959962383869197</c:v>
                </c:pt>
                <c:pt idx="220">
                  <c:v>94.448105692454277</c:v>
                </c:pt>
                <c:pt idx="221">
                  <c:v>97.681506050176296</c:v>
                </c:pt>
                <c:pt idx="222">
                  <c:v>99.884045485230985</c:v>
                </c:pt>
                <c:pt idx="223">
                  <c:v>99.177207791520274</c:v>
                </c:pt>
                <c:pt idx="224">
                  <c:v>101.70828492986573</c:v>
                </c:pt>
                <c:pt idx="225">
                  <c:v>100.34414244441035</c:v>
                </c:pt>
                <c:pt idx="226">
                  <c:v>91.878576175106957</c:v>
                </c:pt>
                <c:pt idx="227">
                  <c:v>87.358677346274703</c:v>
                </c:pt>
                <c:pt idx="228">
                  <c:v>84.330081456408095</c:v>
                </c:pt>
                <c:pt idx="229">
                  <c:v>82.980726097061563</c:v>
                </c:pt>
                <c:pt idx="230">
                  <c:v>83.018711776092587</c:v>
                </c:pt>
                <c:pt idx="231">
                  <c:v>81.671532299153569</c:v>
                </c:pt>
                <c:pt idx="232">
                  <c:v>78.386357879057684</c:v>
                </c:pt>
                <c:pt idx="233">
                  <c:v>69.614686786163801</c:v>
                </c:pt>
                <c:pt idx="234">
                  <c:v>70.246109706855236</c:v>
                </c:pt>
                <c:pt idx="235">
                  <c:v>65.62197773556386</c:v>
                </c:pt>
                <c:pt idx="236">
                  <c:v>68.366226215342863</c:v>
                </c:pt>
                <c:pt idx="237">
                  <c:v>68.485037837530214</c:v>
                </c:pt>
                <c:pt idx="238">
                  <c:v>70.135461633166614</c:v>
                </c:pt>
                <c:pt idx="239">
                  <c:v>69.595408943933137</c:v>
                </c:pt>
                <c:pt idx="240">
                  <c:v>68.452864873511686</c:v>
                </c:pt>
                <c:pt idx="241">
                  <c:v>62.507895712818808</c:v>
                </c:pt>
                <c:pt idx="242">
                  <c:v>51.275263970576333</c:v>
                </c:pt>
                <c:pt idx="243">
                  <c:v>41.769022171556244</c:v>
                </c:pt>
                <c:pt idx="244">
                  <c:v>43.453551463319606</c:v>
                </c:pt>
                <c:pt idx="245">
                  <c:v>47.445711414880201</c:v>
                </c:pt>
                <c:pt idx="246">
                  <c:v>48.679709533360352</c:v>
                </c:pt>
                <c:pt idx="247">
                  <c:v>51.255327769202488</c:v>
                </c:pt>
                <c:pt idx="248">
                  <c:v>51.65048149522805</c:v>
                </c:pt>
                <c:pt idx="249">
                  <c:v>54.734447462866157</c:v>
                </c:pt>
                <c:pt idx="250">
                  <c:v>59.236985050996296</c:v>
                </c:pt>
                <c:pt idx="251">
                  <c:v>70.759366665510512</c:v>
                </c:pt>
                <c:pt idx="252">
                  <c:v>76.698153228912034</c:v>
                </c:pt>
                <c:pt idx="253">
                  <c:v>85.519498494615149</c:v>
                </c:pt>
                <c:pt idx="254">
                  <c:v>83.229930164391263</c:v>
                </c:pt>
                <c:pt idx="255">
                  <c:v>83.010055920027497</c:v>
                </c:pt>
                <c:pt idx="256">
                  <c:v>93.238355031311755</c:v>
                </c:pt>
                <c:pt idx="257">
                  <c:v>107.39230088447565</c:v>
                </c:pt>
                <c:pt idx="258">
                  <c:v>120.75312693950787</c:v>
                </c:pt>
                <c:pt idx="259">
                  <c:v>129.31666536845279</c:v>
                </c:pt>
                <c:pt idx="260">
                  <c:v>148.44856809256808</c:v>
                </c:pt>
                <c:pt idx="261">
                  <c:v>178.08808016177764</c:v>
                </c:pt>
                <c:pt idx="262">
                  <c:v>146.33266396517232</c:v>
                </c:pt>
                <c:pt idx="263">
                  <c:v>155.23254534228778</c:v>
                </c:pt>
                <c:pt idx="264">
                  <c:v>162.47160653891777</c:v>
                </c:pt>
                <c:pt idx="265">
                  <c:v>176.27197662471912</c:v>
                </c:pt>
                <c:pt idx="266">
                  <c:v>238.91720044913461</c:v>
                </c:pt>
                <c:pt idx="267">
                  <c:v>227.0539880254847</c:v>
                </c:pt>
                <c:pt idx="268">
                  <c:v>255.41209175913139</c:v>
                </c:pt>
                <c:pt idx="269">
                  <c:v>262.81702949373908</c:v>
                </c:pt>
                <c:pt idx="270">
                  <c:v>286.37948683453772</c:v>
                </c:pt>
                <c:pt idx="271">
                  <c:v>308.23869365510694</c:v>
                </c:pt>
                <c:pt idx="272">
                  <c:v>299.68990374706476</c:v>
                </c:pt>
                <c:pt idx="273">
                  <c:v>257.1411976105249</c:v>
                </c:pt>
                <c:pt idx="274">
                  <c:v>232.26168394688474</c:v>
                </c:pt>
                <c:pt idx="275">
                  <c:v>243.29902416905242</c:v>
                </c:pt>
                <c:pt idx="276">
                  <c:v>197.44742158268409</c:v>
                </c:pt>
                <c:pt idx="277">
                  <c:v>147.54962228711781</c:v>
                </c:pt>
                <c:pt idx="278">
                  <c:v>134.28659595004007</c:v>
                </c:pt>
                <c:pt idx="279">
                  <c:v>139.03192660608036</c:v>
                </c:pt>
                <c:pt idx="280">
                  <c:v>117.88926857867526</c:v>
                </c:pt>
                <c:pt idx="281">
                  <c:v>109.47065555625868</c:v>
                </c:pt>
                <c:pt idx="282">
                  <c:v>112.95327211536367</c:v>
                </c:pt>
                <c:pt idx="283">
                  <c:v>122.23369676450079</c:v>
                </c:pt>
                <c:pt idx="284">
                  <c:v>130.25608686706829</c:v>
                </c:pt>
                <c:pt idx="285">
                  <c:v>124.98483560803473</c:v>
                </c:pt>
                <c:pt idx="286">
                  <c:v>114.3617360854066</c:v>
                </c:pt>
                <c:pt idx="287">
                  <c:v>114.05124573629894</c:v>
                </c:pt>
                <c:pt idx="288">
                  <c:v>108.08165239364918</c:v>
                </c:pt>
                <c:pt idx="289">
                  <c:v>103.64345649201323</c:v>
                </c:pt>
                <c:pt idx="290">
                  <c:v>107.72144164588975</c:v>
                </c:pt>
                <c:pt idx="291">
                  <c:v>111.90949564436717</c:v>
                </c:pt>
                <c:pt idx="292">
                  <c:v>114.04279937886766</c:v>
                </c:pt>
                <c:pt idx="293">
                  <c:v>113.04561312049137</c:v>
                </c:pt>
              </c:numCache>
            </c:numRef>
          </c:val>
          <c:smooth val="0"/>
          <c:extLst>
            <c:ext xmlns:c16="http://schemas.microsoft.com/office/drawing/2014/chart" uri="{C3380CC4-5D6E-409C-BE32-E72D297353CC}">
              <c16:uniqueId val="{00000001-86C9-4052-8E04-B78750696493}"/>
            </c:ext>
          </c:extLst>
        </c:ser>
        <c:ser>
          <c:idx val="2"/>
          <c:order val="1"/>
          <c:tx>
            <c:strRef>
              <c:f>Sheet1!$C$1</c:f>
              <c:strCache>
                <c:ptCount val="1"/>
                <c:pt idx="0">
                  <c:v> Crude oil (Brent) </c:v>
                </c:pt>
              </c:strCache>
            </c:strRef>
          </c:tx>
          <c:spPr>
            <a:ln w="34925">
              <a:solidFill>
                <a:schemeClr val="accent1">
                  <a:lumMod val="90000"/>
                  <a:lumOff val="10000"/>
                </a:schemeClr>
              </a:solidFill>
            </a:ln>
          </c:spPr>
          <c:marker>
            <c:symbol val="none"/>
          </c:marker>
          <c:cat>
            <c:numRef>
              <c:f>Sheet1!$A$2:$A$295</c:f>
              <c:numCache>
                <c:formatCode>0</c:formatCode>
                <c:ptCount val="294"/>
                <c:pt idx="0">
                  <c:v>2000</c:v>
                </c:pt>
                <c:pt idx="1">
                  <c:v>2000</c:v>
                </c:pt>
                <c:pt idx="2">
                  <c:v>2000</c:v>
                </c:pt>
                <c:pt idx="3">
                  <c:v>2000</c:v>
                </c:pt>
                <c:pt idx="4">
                  <c:v>2000</c:v>
                </c:pt>
                <c:pt idx="5">
                  <c:v>2000</c:v>
                </c:pt>
                <c:pt idx="6">
                  <c:v>2000</c:v>
                </c:pt>
                <c:pt idx="7">
                  <c:v>2000</c:v>
                </c:pt>
                <c:pt idx="8">
                  <c:v>2000</c:v>
                </c:pt>
                <c:pt idx="9">
                  <c:v>2000</c:v>
                </c:pt>
                <c:pt idx="10">
                  <c:v>2000</c:v>
                </c:pt>
                <c:pt idx="11">
                  <c:v>2000</c:v>
                </c:pt>
                <c:pt idx="12">
                  <c:v>2001</c:v>
                </c:pt>
                <c:pt idx="13">
                  <c:v>2001</c:v>
                </c:pt>
                <c:pt idx="14">
                  <c:v>2001</c:v>
                </c:pt>
                <c:pt idx="15">
                  <c:v>2001</c:v>
                </c:pt>
                <c:pt idx="16">
                  <c:v>2001</c:v>
                </c:pt>
                <c:pt idx="17">
                  <c:v>2001</c:v>
                </c:pt>
                <c:pt idx="18">
                  <c:v>2001</c:v>
                </c:pt>
                <c:pt idx="19">
                  <c:v>2001</c:v>
                </c:pt>
                <c:pt idx="20">
                  <c:v>2001</c:v>
                </c:pt>
                <c:pt idx="21">
                  <c:v>2001</c:v>
                </c:pt>
                <c:pt idx="22">
                  <c:v>2001</c:v>
                </c:pt>
                <c:pt idx="23">
                  <c:v>2001</c:v>
                </c:pt>
                <c:pt idx="24">
                  <c:v>2002</c:v>
                </c:pt>
                <c:pt idx="25">
                  <c:v>2002</c:v>
                </c:pt>
                <c:pt idx="26">
                  <c:v>2002</c:v>
                </c:pt>
                <c:pt idx="27">
                  <c:v>2002</c:v>
                </c:pt>
                <c:pt idx="28">
                  <c:v>2002</c:v>
                </c:pt>
                <c:pt idx="29">
                  <c:v>2002</c:v>
                </c:pt>
                <c:pt idx="30">
                  <c:v>2002</c:v>
                </c:pt>
                <c:pt idx="31">
                  <c:v>2002</c:v>
                </c:pt>
                <c:pt idx="32">
                  <c:v>2002</c:v>
                </c:pt>
                <c:pt idx="33">
                  <c:v>2002</c:v>
                </c:pt>
                <c:pt idx="34">
                  <c:v>2002</c:v>
                </c:pt>
                <c:pt idx="35">
                  <c:v>2002</c:v>
                </c:pt>
                <c:pt idx="36">
                  <c:v>2003</c:v>
                </c:pt>
                <c:pt idx="37">
                  <c:v>2003</c:v>
                </c:pt>
                <c:pt idx="38">
                  <c:v>2003</c:v>
                </c:pt>
                <c:pt idx="39">
                  <c:v>2003</c:v>
                </c:pt>
                <c:pt idx="40">
                  <c:v>2003</c:v>
                </c:pt>
                <c:pt idx="41">
                  <c:v>2003</c:v>
                </c:pt>
                <c:pt idx="42">
                  <c:v>2003</c:v>
                </c:pt>
                <c:pt idx="43">
                  <c:v>2003</c:v>
                </c:pt>
                <c:pt idx="44">
                  <c:v>2003</c:v>
                </c:pt>
                <c:pt idx="45">
                  <c:v>2003</c:v>
                </c:pt>
                <c:pt idx="46">
                  <c:v>2003</c:v>
                </c:pt>
                <c:pt idx="47">
                  <c:v>2003</c:v>
                </c:pt>
                <c:pt idx="48">
                  <c:v>2004</c:v>
                </c:pt>
                <c:pt idx="49">
                  <c:v>2004</c:v>
                </c:pt>
                <c:pt idx="50">
                  <c:v>2004</c:v>
                </c:pt>
                <c:pt idx="51">
                  <c:v>2004</c:v>
                </c:pt>
                <c:pt idx="52">
                  <c:v>2004</c:v>
                </c:pt>
                <c:pt idx="53">
                  <c:v>2004</c:v>
                </c:pt>
                <c:pt idx="54">
                  <c:v>2004</c:v>
                </c:pt>
                <c:pt idx="55">
                  <c:v>2004</c:v>
                </c:pt>
                <c:pt idx="56">
                  <c:v>2004</c:v>
                </c:pt>
                <c:pt idx="57">
                  <c:v>2004</c:v>
                </c:pt>
                <c:pt idx="58">
                  <c:v>2004</c:v>
                </c:pt>
                <c:pt idx="59">
                  <c:v>2004</c:v>
                </c:pt>
                <c:pt idx="60">
                  <c:v>2005</c:v>
                </c:pt>
                <c:pt idx="61">
                  <c:v>2005</c:v>
                </c:pt>
                <c:pt idx="62">
                  <c:v>2005</c:v>
                </c:pt>
                <c:pt idx="63">
                  <c:v>2005</c:v>
                </c:pt>
                <c:pt idx="64">
                  <c:v>2005</c:v>
                </c:pt>
                <c:pt idx="65">
                  <c:v>2005</c:v>
                </c:pt>
                <c:pt idx="66">
                  <c:v>2005</c:v>
                </c:pt>
                <c:pt idx="67">
                  <c:v>2005</c:v>
                </c:pt>
                <c:pt idx="68">
                  <c:v>2005</c:v>
                </c:pt>
                <c:pt idx="69">
                  <c:v>2005</c:v>
                </c:pt>
                <c:pt idx="70">
                  <c:v>2005</c:v>
                </c:pt>
                <c:pt idx="71">
                  <c:v>2005</c:v>
                </c:pt>
                <c:pt idx="72">
                  <c:v>2006</c:v>
                </c:pt>
                <c:pt idx="73">
                  <c:v>2006</c:v>
                </c:pt>
                <c:pt idx="74">
                  <c:v>2006</c:v>
                </c:pt>
                <c:pt idx="75">
                  <c:v>2006</c:v>
                </c:pt>
                <c:pt idx="76">
                  <c:v>2006</c:v>
                </c:pt>
                <c:pt idx="77">
                  <c:v>2006</c:v>
                </c:pt>
                <c:pt idx="78">
                  <c:v>2006</c:v>
                </c:pt>
                <c:pt idx="79">
                  <c:v>2006</c:v>
                </c:pt>
                <c:pt idx="80">
                  <c:v>2006</c:v>
                </c:pt>
                <c:pt idx="81">
                  <c:v>2006</c:v>
                </c:pt>
                <c:pt idx="82">
                  <c:v>2006</c:v>
                </c:pt>
                <c:pt idx="83">
                  <c:v>2006</c:v>
                </c:pt>
                <c:pt idx="84">
                  <c:v>2007</c:v>
                </c:pt>
                <c:pt idx="85">
                  <c:v>2007</c:v>
                </c:pt>
                <c:pt idx="86">
                  <c:v>2007</c:v>
                </c:pt>
                <c:pt idx="87">
                  <c:v>2007</c:v>
                </c:pt>
                <c:pt idx="88">
                  <c:v>2007</c:v>
                </c:pt>
                <c:pt idx="89">
                  <c:v>2007</c:v>
                </c:pt>
                <c:pt idx="90">
                  <c:v>2007</c:v>
                </c:pt>
                <c:pt idx="91">
                  <c:v>2007</c:v>
                </c:pt>
                <c:pt idx="92">
                  <c:v>2007</c:v>
                </c:pt>
                <c:pt idx="93">
                  <c:v>2007</c:v>
                </c:pt>
                <c:pt idx="94">
                  <c:v>2007</c:v>
                </c:pt>
                <c:pt idx="95">
                  <c:v>2007</c:v>
                </c:pt>
                <c:pt idx="96">
                  <c:v>2008</c:v>
                </c:pt>
                <c:pt idx="97">
                  <c:v>2008</c:v>
                </c:pt>
                <c:pt idx="98">
                  <c:v>2008</c:v>
                </c:pt>
                <c:pt idx="99">
                  <c:v>2008</c:v>
                </c:pt>
                <c:pt idx="100">
                  <c:v>2008</c:v>
                </c:pt>
                <c:pt idx="101">
                  <c:v>2008</c:v>
                </c:pt>
                <c:pt idx="102">
                  <c:v>2008</c:v>
                </c:pt>
                <c:pt idx="103">
                  <c:v>2008</c:v>
                </c:pt>
                <c:pt idx="104">
                  <c:v>2008</c:v>
                </c:pt>
                <c:pt idx="105">
                  <c:v>2008</c:v>
                </c:pt>
                <c:pt idx="106">
                  <c:v>2008</c:v>
                </c:pt>
                <c:pt idx="107">
                  <c:v>2008</c:v>
                </c:pt>
                <c:pt idx="108">
                  <c:v>2009</c:v>
                </c:pt>
                <c:pt idx="109">
                  <c:v>2009</c:v>
                </c:pt>
                <c:pt idx="110">
                  <c:v>2009</c:v>
                </c:pt>
                <c:pt idx="111">
                  <c:v>2009</c:v>
                </c:pt>
                <c:pt idx="112">
                  <c:v>2009</c:v>
                </c:pt>
                <c:pt idx="113">
                  <c:v>2009</c:v>
                </c:pt>
                <c:pt idx="114">
                  <c:v>2009</c:v>
                </c:pt>
                <c:pt idx="115">
                  <c:v>2009</c:v>
                </c:pt>
                <c:pt idx="116">
                  <c:v>2009</c:v>
                </c:pt>
                <c:pt idx="117">
                  <c:v>2009</c:v>
                </c:pt>
                <c:pt idx="118">
                  <c:v>2009</c:v>
                </c:pt>
                <c:pt idx="119">
                  <c:v>2009</c:v>
                </c:pt>
                <c:pt idx="120">
                  <c:v>2009</c:v>
                </c:pt>
                <c:pt idx="121">
                  <c:v>2010</c:v>
                </c:pt>
                <c:pt idx="122">
                  <c:v>2010</c:v>
                </c:pt>
                <c:pt idx="123">
                  <c:v>2010</c:v>
                </c:pt>
                <c:pt idx="124">
                  <c:v>2010</c:v>
                </c:pt>
                <c:pt idx="125">
                  <c:v>2010</c:v>
                </c:pt>
                <c:pt idx="126">
                  <c:v>2010</c:v>
                </c:pt>
                <c:pt idx="127">
                  <c:v>2010</c:v>
                </c:pt>
                <c:pt idx="128">
                  <c:v>2010</c:v>
                </c:pt>
                <c:pt idx="129">
                  <c:v>2010</c:v>
                </c:pt>
                <c:pt idx="130">
                  <c:v>2010</c:v>
                </c:pt>
                <c:pt idx="131">
                  <c:v>2010</c:v>
                </c:pt>
                <c:pt idx="132">
                  <c:v>2011</c:v>
                </c:pt>
                <c:pt idx="133">
                  <c:v>2011</c:v>
                </c:pt>
                <c:pt idx="134">
                  <c:v>2011</c:v>
                </c:pt>
                <c:pt idx="135">
                  <c:v>2011</c:v>
                </c:pt>
                <c:pt idx="136">
                  <c:v>2011</c:v>
                </c:pt>
                <c:pt idx="137">
                  <c:v>2011</c:v>
                </c:pt>
                <c:pt idx="138">
                  <c:v>2011</c:v>
                </c:pt>
                <c:pt idx="139">
                  <c:v>2011</c:v>
                </c:pt>
                <c:pt idx="140">
                  <c:v>2011</c:v>
                </c:pt>
                <c:pt idx="141">
                  <c:v>2011</c:v>
                </c:pt>
                <c:pt idx="142">
                  <c:v>2011</c:v>
                </c:pt>
                <c:pt idx="143">
                  <c:v>2011</c:v>
                </c:pt>
                <c:pt idx="144">
                  <c:v>2012</c:v>
                </c:pt>
                <c:pt idx="145">
                  <c:v>2012</c:v>
                </c:pt>
                <c:pt idx="146">
                  <c:v>2012</c:v>
                </c:pt>
                <c:pt idx="147">
                  <c:v>2012</c:v>
                </c:pt>
                <c:pt idx="148">
                  <c:v>2012</c:v>
                </c:pt>
                <c:pt idx="149">
                  <c:v>2012</c:v>
                </c:pt>
                <c:pt idx="150">
                  <c:v>2012</c:v>
                </c:pt>
                <c:pt idx="151">
                  <c:v>2012</c:v>
                </c:pt>
                <c:pt idx="152">
                  <c:v>2012</c:v>
                </c:pt>
                <c:pt idx="153">
                  <c:v>2012</c:v>
                </c:pt>
                <c:pt idx="154">
                  <c:v>2012</c:v>
                </c:pt>
                <c:pt idx="155">
                  <c:v>2012</c:v>
                </c:pt>
                <c:pt idx="156">
                  <c:v>2013</c:v>
                </c:pt>
                <c:pt idx="157">
                  <c:v>2013</c:v>
                </c:pt>
                <c:pt idx="158">
                  <c:v>2013</c:v>
                </c:pt>
                <c:pt idx="159">
                  <c:v>2013</c:v>
                </c:pt>
                <c:pt idx="160">
                  <c:v>2013</c:v>
                </c:pt>
                <c:pt idx="161">
                  <c:v>2013</c:v>
                </c:pt>
                <c:pt idx="162">
                  <c:v>2013</c:v>
                </c:pt>
                <c:pt idx="163">
                  <c:v>2013</c:v>
                </c:pt>
                <c:pt idx="164">
                  <c:v>2013</c:v>
                </c:pt>
                <c:pt idx="165">
                  <c:v>2013</c:v>
                </c:pt>
                <c:pt idx="166">
                  <c:v>2013</c:v>
                </c:pt>
                <c:pt idx="167">
                  <c:v>2013</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2015</c:v>
                </c:pt>
                <c:pt idx="181">
                  <c:v>2015</c:v>
                </c:pt>
                <c:pt idx="182">
                  <c:v>2015</c:v>
                </c:pt>
                <c:pt idx="183">
                  <c:v>2015</c:v>
                </c:pt>
                <c:pt idx="184">
                  <c:v>2015</c:v>
                </c:pt>
                <c:pt idx="185">
                  <c:v>2015</c:v>
                </c:pt>
                <c:pt idx="186">
                  <c:v>2015</c:v>
                </c:pt>
                <c:pt idx="187">
                  <c:v>2015</c:v>
                </c:pt>
                <c:pt idx="188">
                  <c:v>2015</c:v>
                </c:pt>
                <c:pt idx="189">
                  <c:v>2015</c:v>
                </c:pt>
                <c:pt idx="190">
                  <c:v>2015</c:v>
                </c:pt>
                <c:pt idx="191">
                  <c:v>2015</c:v>
                </c:pt>
                <c:pt idx="192">
                  <c:v>2016</c:v>
                </c:pt>
                <c:pt idx="193">
                  <c:v>2016</c:v>
                </c:pt>
                <c:pt idx="194">
                  <c:v>2016</c:v>
                </c:pt>
                <c:pt idx="195">
                  <c:v>2016</c:v>
                </c:pt>
                <c:pt idx="196">
                  <c:v>2016</c:v>
                </c:pt>
                <c:pt idx="197">
                  <c:v>2016</c:v>
                </c:pt>
                <c:pt idx="198">
                  <c:v>2016</c:v>
                </c:pt>
                <c:pt idx="199">
                  <c:v>2016</c:v>
                </c:pt>
                <c:pt idx="200">
                  <c:v>2016</c:v>
                </c:pt>
                <c:pt idx="201">
                  <c:v>2016</c:v>
                </c:pt>
                <c:pt idx="202">
                  <c:v>2016</c:v>
                </c:pt>
                <c:pt idx="203">
                  <c:v>2016</c:v>
                </c:pt>
                <c:pt idx="204">
                  <c:v>2017</c:v>
                </c:pt>
                <c:pt idx="205">
                  <c:v>2017</c:v>
                </c:pt>
                <c:pt idx="206">
                  <c:v>2017</c:v>
                </c:pt>
                <c:pt idx="207">
                  <c:v>2017</c:v>
                </c:pt>
                <c:pt idx="208">
                  <c:v>2017</c:v>
                </c:pt>
                <c:pt idx="209">
                  <c:v>2017</c:v>
                </c:pt>
                <c:pt idx="210">
                  <c:v>2017</c:v>
                </c:pt>
                <c:pt idx="211">
                  <c:v>2017</c:v>
                </c:pt>
                <c:pt idx="212">
                  <c:v>2017</c:v>
                </c:pt>
                <c:pt idx="213">
                  <c:v>2017</c:v>
                </c:pt>
                <c:pt idx="214">
                  <c:v>2017</c:v>
                </c:pt>
                <c:pt idx="215">
                  <c:v>2017</c:v>
                </c:pt>
                <c:pt idx="216">
                  <c:v>2018</c:v>
                </c:pt>
                <c:pt idx="217">
                  <c:v>2018</c:v>
                </c:pt>
                <c:pt idx="218">
                  <c:v>2018</c:v>
                </c:pt>
                <c:pt idx="219">
                  <c:v>2018</c:v>
                </c:pt>
                <c:pt idx="220">
                  <c:v>2018</c:v>
                </c:pt>
                <c:pt idx="221">
                  <c:v>2018</c:v>
                </c:pt>
                <c:pt idx="222">
                  <c:v>2018</c:v>
                </c:pt>
                <c:pt idx="223">
                  <c:v>2018</c:v>
                </c:pt>
                <c:pt idx="224">
                  <c:v>2018</c:v>
                </c:pt>
                <c:pt idx="225">
                  <c:v>2018</c:v>
                </c:pt>
                <c:pt idx="226">
                  <c:v>2018</c:v>
                </c:pt>
                <c:pt idx="227">
                  <c:v>2018</c:v>
                </c:pt>
                <c:pt idx="228">
                  <c:v>2019</c:v>
                </c:pt>
                <c:pt idx="229">
                  <c:v>2019</c:v>
                </c:pt>
                <c:pt idx="230">
                  <c:v>2019</c:v>
                </c:pt>
                <c:pt idx="231">
                  <c:v>2019</c:v>
                </c:pt>
                <c:pt idx="232">
                  <c:v>2019</c:v>
                </c:pt>
                <c:pt idx="233">
                  <c:v>2019</c:v>
                </c:pt>
                <c:pt idx="234">
                  <c:v>2019</c:v>
                </c:pt>
                <c:pt idx="235">
                  <c:v>2019</c:v>
                </c:pt>
                <c:pt idx="236">
                  <c:v>2019</c:v>
                </c:pt>
                <c:pt idx="237">
                  <c:v>2019</c:v>
                </c:pt>
                <c:pt idx="238">
                  <c:v>2019</c:v>
                </c:pt>
                <c:pt idx="239">
                  <c:v>2019</c:v>
                </c:pt>
                <c:pt idx="240">
                  <c:v>2020</c:v>
                </c:pt>
                <c:pt idx="241">
                  <c:v>2020</c:v>
                </c:pt>
                <c:pt idx="242">
                  <c:v>2020</c:v>
                </c:pt>
                <c:pt idx="243">
                  <c:v>2020</c:v>
                </c:pt>
                <c:pt idx="244">
                  <c:v>2020</c:v>
                </c:pt>
                <c:pt idx="245">
                  <c:v>2020</c:v>
                </c:pt>
                <c:pt idx="246">
                  <c:v>2020</c:v>
                </c:pt>
                <c:pt idx="247">
                  <c:v>2020</c:v>
                </c:pt>
                <c:pt idx="248">
                  <c:v>2020</c:v>
                </c:pt>
                <c:pt idx="249">
                  <c:v>2020</c:v>
                </c:pt>
                <c:pt idx="250">
                  <c:v>2020</c:v>
                </c:pt>
                <c:pt idx="251">
                  <c:v>2020</c:v>
                </c:pt>
                <c:pt idx="252">
                  <c:v>2021</c:v>
                </c:pt>
                <c:pt idx="253">
                  <c:v>2021</c:v>
                </c:pt>
                <c:pt idx="254">
                  <c:v>2021</c:v>
                </c:pt>
                <c:pt idx="255">
                  <c:v>2021</c:v>
                </c:pt>
                <c:pt idx="256">
                  <c:v>2021</c:v>
                </c:pt>
                <c:pt idx="257">
                  <c:v>2021</c:v>
                </c:pt>
                <c:pt idx="258">
                  <c:v>2021</c:v>
                </c:pt>
                <c:pt idx="259">
                  <c:v>2021</c:v>
                </c:pt>
                <c:pt idx="260">
                  <c:v>2021</c:v>
                </c:pt>
                <c:pt idx="261">
                  <c:v>2021</c:v>
                </c:pt>
                <c:pt idx="262">
                  <c:v>2021</c:v>
                </c:pt>
                <c:pt idx="263">
                  <c:v>2021</c:v>
                </c:pt>
                <c:pt idx="264">
                  <c:v>2022</c:v>
                </c:pt>
                <c:pt idx="265">
                  <c:v>2022</c:v>
                </c:pt>
                <c:pt idx="266">
                  <c:v>2022</c:v>
                </c:pt>
                <c:pt idx="267">
                  <c:v>2022</c:v>
                </c:pt>
                <c:pt idx="268">
                  <c:v>2022</c:v>
                </c:pt>
                <c:pt idx="269">
                  <c:v>2022</c:v>
                </c:pt>
                <c:pt idx="270">
                  <c:v>2022</c:v>
                </c:pt>
                <c:pt idx="271">
                  <c:v>2022</c:v>
                </c:pt>
                <c:pt idx="272">
                  <c:v>2022</c:v>
                </c:pt>
                <c:pt idx="273">
                  <c:v>2022</c:v>
                </c:pt>
                <c:pt idx="274">
                  <c:v>2022</c:v>
                </c:pt>
                <c:pt idx="275">
                  <c:v>2022</c:v>
                </c:pt>
                <c:pt idx="276">
                  <c:v>2023</c:v>
                </c:pt>
                <c:pt idx="277">
                  <c:v>2023</c:v>
                </c:pt>
                <c:pt idx="278">
                  <c:v>2023</c:v>
                </c:pt>
                <c:pt idx="279">
                  <c:v>2023</c:v>
                </c:pt>
                <c:pt idx="280">
                  <c:v>2023</c:v>
                </c:pt>
                <c:pt idx="281">
                  <c:v>2023</c:v>
                </c:pt>
                <c:pt idx="282">
                  <c:v>2023</c:v>
                </c:pt>
                <c:pt idx="283">
                  <c:v>2023</c:v>
                </c:pt>
                <c:pt idx="284">
                  <c:v>2023</c:v>
                </c:pt>
                <c:pt idx="285">
                  <c:v>2023</c:v>
                </c:pt>
                <c:pt idx="286">
                  <c:v>2023</c:v>
                </c:pt>
                <c:pt idx="287">
                  <c:v>2023</c:v>
                </c:pt>
                <c:pt idx="288">
                  <c:v>2024</c:v>
                </c:pt>
                <c:pt idx="289">
                  <c:v>2024</c:v>
                </c:pt>
                <c:pt idx="290">
                  <c:v>2024</c:v>
                </c:pt>
                <c:pt idx="291">
                  <c:v>2024</c:v>
                </c:pt>
                <c:pt idx="292">
                  <c:v>2024</c:v>
                </c:pt>
                <c:pt idx="293">
                  <c:v>2024</c:v>
                </c:pt>
              </c:numCache>
            </c:numRef>
          </c:cat>
          <c:val>
            <c:numRef>
              <c:f>Sheet1!$C$2:$C$295</c:f>
              <c:numCache>
                <c:formatCode>_(* #,##0.00_);_(* \(#,##0.00\);_(* "-"??_);_(@_)</c:formatCode>
                <c:ptCount val="294"/>
                <c:pt idx="0">
                  <c:v>32.318820198904731</c:v>
                </c:pt>
                <c:pt idx="1">
                  <c:v>35.279213941947035</c:v>
                </c:pt>
                <c:pt idx="2">
                  <c:v>34.980220286206183</c:v>
                </c:pt>
                <c:pt idx="3">
                  <c:v>28.702372233385052</c:v>
                </c:pt>
                <c:pt idx="4">
                  <c:v>34.814678653981694</c:v>
                </c:pt>
                <c:pt idx="5">
                  <c:v>37.790989861660968</c:v>
                </c:pt>
                <c:pt idx="6">
                  <c:v>36.330021287421275</c:v>
                </c:pt>
                <c:pt idx="7">
                  <c:v>37.476078741283146</c:v>
                </c:pt>
                <c:pt idx="8">
                  <c:v>41.539489113808955</c:v>
                </c:pt>
                <c:pt idx="9">
                  <c:v>39.3891033112128</c:v>
                </c:pt>
                <c:pt idx="10">
                  <c:v>41.416085351604082</c:v>
                </c:pt>
                <c:pt idx="11">
                  <c:v>31.99474061889601</c:v>
                </c:pt>
                <c:pt idx="12">
                  <c:v>32.64527292818196</c:v>
                </c:pt>
                <c:pt idx="13">
                  <c:v>34.898722867264894</c:v>
                </c:pt>
                <c:pt idx="14">
                  <c:v>31.065102802401565</c:v>
                </c:pt>
                <c:pt idx="15">
                  <c:v>32.651176860524671</c:v>
                </c:pt>
                <c:pt idx="16">
                  <c:v>36.22875589335473</c:v>
                </c:pt>
                <c:pt idx="17">
                  <c:v>35.304026995398011</c:v>
                </c:pt>
                <c:pt idx="18">
                  <c:v>31.246851307714447</c:v>
                </c:pt>
                <c:pt idx="19">
                  <c:v>32.723539038896128</c:v>
                </c:pt>
                <c:pt idx="20">
                  <c:v>32.527657334941786</c:v>
                </c:pt>
                <c:pt idx="21">
                  <c:v>26.076959457442843</c:v>
                </c:pt>
                <c:pt idx="22">
                  <c:v>24.121036502413553</c:v>
                </c:pt>
                <c:pt idx="23">
                  <c:v>23.691219261154124</c:v>
                </c:pt>
                <c:pt idx="24">
                  <c:v>24.812143876109484</c:v>
                </c:pt>
                <c:pt idx="25">
                  <c:v>25.839138694486813</c:v>
                </c:pt>
                <c:pt idx="26">
                  <c:v>30.167415678571814</c:v>
                </c:pt>
                <c:pt idx="27">
                  <c:v>32.667846787125143</c:v>
                </c:pt>
                <c:pt idx="28">
                  <c:v>32.32808126923549</c:v>
                </c:pt>
                <c:pt idx="29">
                  <c:v>30.724392899055623</c:v>
                </c:pt>
                <c:pt idx="30">
                  <c:v>32.812676840863162</c:v>
                </c:pt>
                <c:pt idx="31">
                  <c:v>33.914204940236722</c:v>
                </c:pt>
                <c:pt idx="32">
                  <c:v>36.091107722964203</c:v>
                </c:pt>
                <c:pt idx="33">
                  <c:v>35.080431107046131</c:v>
                </c:pt>
                <c:pt idx="34">
                  <c:v>30.796807389805323</c:v>
                </c:pt>
                <c:pt idx="35">
                  <c:v>36.3185000749191</c:v>
                </c:pt>
                <c:pt idx="36">
                  <c:v>39.789416935193756</c:v>
                </c:pt>
                <c:pt idx="37">
                  <c:v>41.574507536010287</c:v>
                </c:pt>
                <c:pt idx="38">
                  <c:v>38.633657407647185</c:v>
                </c:pt>
                <c:pt idx="39">
                  <c:v>31.85530362867615</c:v>
                </c:pt>
                <c:pt idx="40">
                  <c:v>32.865744283831035</c:v>
                </c:pt>
                <c:pt idx="41">
                  <c:v>35.076634643430374</c:v>
                </c:pt>
                <c:pt idx="42">
                  <c:v>36.162265051427298</c:v>
                </c:pt>
                <c:pt idx="43">
                  <c:v>37.979980193213784</c:v>
                </c:pt>
                <c:pt idx="44">
                  <c:v>34.50674806536599</c:v>
                </c:pt>
                <c:pt idx="45">
                  <c:v>37.680375939581921</c:v>
                </c:pt>
                <c:pt idx="46">
                  <c:v>36.638183402793018</c:v>
                </c:pt>
                <c:pt idx="47">
                  <c:v>38.10853266952968</c:v>
                </c:pt>
                <c:pt idx="48">
                  <c:v>39.698459994409255</c:v>
                </c:pt>
                <c:pt idx="49">
                  <c:v>39.304677078778305</c:v>
                </c:pt>
                <c:pt idx="50">
                  <c:v>43.039717076476883</c:v>
                </c:pt>
                <c:pt idx="51">
                  <c:v>42.48342370762262</c:v>
                </c:pt>
                <c:pt idx="52">
                  <c:v>48.282529259447337</c:v>
                </c:pt>
                <c:pt idx="53">
                  <c:v>44.812582896682152</c:v>
                </c:pt>
                <c:pt idx="54">
                  <c:v>48.86082826653449</c:v>
                </c:pt>
                <c:pt idx="55">
                  <c:v>54.794280266306956</c:v>
                </c:pt>
                <c:pt idx="56">
                  <c:v>55.241705726825174</c:v>
                </c:pt>
                <c:pt idx="57">
                  <c:v>63.438221538694471</c:v>
                </c:pt>
                <c:pt idx="58">
                  <c:v>54.824378744897857</c:v>
                </c:pt>
                <c:pt idx="59">
                  <c:v>50.482921273213002</c:v>
                </c:pt>
                <c:pt idx="60">
                  <c:v>56.390271387236282</c:v>
                </c:pt>
                <c:pt idx="61">
                  <c:v>58.012154917316892</c:v>
                </c:pt>
                <c:pt idx="62">
                  <c:v>67.59713118649303</c:v>
                </c:pt>
                <c:pt idx="63">
                  <c:v>66.034739008227916</c:v>
                </c:pt>
                <c:pt idx="64">
                  <c:v>61.971030958446157</c:v>
                </c:pt>
                <c:pt idx="65">
                  <c:v>69.154148636440141</c:v>
                </c:pt>
                <c:pt idx="66">
                  <c:v>73.320996344533114</c:v>
                </c:pt>
                <c:pt idx="67">
                  <c:v>81.612024686674715</c:v>
                </c:pt>
                <c:pt idx="68">
                  <c:v>80.200869094497619</c:v>
                </c:pt>
                <c:pt idx="69">
                  <c:v>74.521627962855504</c:v>
                </c:pt>
                <c:pt idx="70">
                  <c:v>70.71811188913216</c:v>
                </c:pt>
                <c:pt idx="71">
                  <c:v>72.262105958918298</c:v>
                </c:pt>
                <c:pt idx="72">
                  <c:v>80.955315574229161</c:v>
                </c:pt>
                <c:pt idx="73">
                  <c:v>76.305778675294263</c:v>
                </c:pt>
                <c:pt idx="74">
                  <c:v>79.272849448718816</c:v>
                </c:pt>
                <c:pt idx="75">
                  <c:v>89.700777558407751</c:v>
                </c:pt>
                <c:pt idx="76">
                  <c:v>89.376274528137472</c:v>
                </c:pt>
                <c:pt idx="77">
                  <c:v>87.683235107666647</c:v>
                </c:pt>
                <c:pt idx="78">
                  <c:v>94.100412656134139</c:v>
                </c:pt>
                <c:pt idx="79">
                  <c:v>93.737534008906422</c:v>
                </c:pt>
                <c:pt idx="80">
                  <c:v>79.933565939425435</c:v>
                </c:pt>
                <c:pt idx="81">
                  <c:v>74.340926840506626</c:v>
                </c:pt>
                <c:pt idx="82">
                  <c:v>74.472318275871302</c:v>
                </c:pt>
                <c:pt idx="83">
                  <c:v>79.351409603712284</c:v>
                </c:pt>
                <c:pt idx="84">
                  <c:v>69.144308749206544</c:v>
                </c:pt>
                <c:pt idx="85">
                  <c:v>73.547600403000018</c:v>
                </c:pt>
                <c:pt idx="86">
                  <c:v>79.133530738479081</c:v>
                </c:pt>
                <c:pt idx="87">
                  <c:v>85.824958695430425</c:v>
                </c:pt>
                <c:pt idx="88">
                  <c:v>85.92385823772382</c:v>
                </c:pt>
                <c:pt idx="89">
                  <c:v>90.813835195856058</c:v>
                </c:pt>
                <c:pt idx="90">
                  <c:v>98.311470949991133</c:v>
                </c:pt>
                <c:pt idx="91">
                  <c:v>90.152090496248732</c:v>
                </c:pt>
                <c:pt idx="92">
                  <c:v>98.213303604449379</c:v>
                </c:pt>
                <c:pt idx="93">
                  <c:v>105.51092133083444</c:v>
                </c:pt>
                <c:pt idx="94">
                  <c:v>117.82512496112393</c:v>
                </c:pt>
                <c:pt idx="95">
                  <c:v>116.45217128407556</c:v>
                </c:pt>
                <c:pt idx="96">
                  <c:v>117.05124677131573</c:v>
                </c:pt>
                <c:pt idx="97">
                  <c:v>120.73927509297052</c:v>
                </c:pt>
                <c:pt idx="98">
                  <c:v>131.51327632357697</c:v>
                </c:pt>
                <c:pt idx="99">
                  <c:v>140.31274018334562</c:v>
                </c:pt>
                <c:pt idx="100">
                  <c:v>157.81999433164671</c:v>
                </c:pt>
                <c:pt idx="101">
                  <c:v>169.42367445709561</c:v>
                </c:pt>
                <c:pt idx="102">
                  <c:v>170.47355483270454</c:v>
                </c:pt>
                <c:pt idx="103">
                  <c:v>144.97505515431914</c:v>
                </c:pt>
                <c:pt idx="104">
                  <c:v>126.14793310712498</c:v>
                </c:pt>
                <c:pt idx="105">
                  <c:v>92.757571838214602</c:v>
                </c:pt>
                <c:pt idx="106">
                  <c:v>67.796938778955351</c:v>
                </c:pt>
                <c:pt idx="107">
                  <c:v>52.949012002211326</c:v>
                </c:pt>
                <c:pt idx="108">
                  <c:v>57.12459708915943</c:v>
                </c:pt>
                <c:pt idx="109">
                  <c:v>55.064877165135456</c:v>
                </c:pt>
                <c:pt idx="110">
                  <c:v>59.644765853862602</c:v>
                </c:pt>
                <c:pt idx="111">
                  <c:v>64.746182347145904</c:v>
                </c:pt>
                <c:pt idx="112">
                  <c:v>73.781844844492682</c:v>
                </c:pt>
                <c:pt idx="113">
                  <c:v>87.376462152843871</c:v>
                </c:pt>
                <c:pt idx="114">
                  <c:v>82.656210366859966</c:v>
                </c:pt>
                <c:pt idx="115">
                  <c:v>92.327358690478164</c:v>
                </c:pt>
                <c:pt idx="116">
                  <c:v>86.192202783853276</c:v>
                </c:pt>
                <c:pt idx="117">
                  <c:v>93.205148294451021</c:v>
                </c:pt>
                <c:pt idx="118">
                  <c:v>98.098273393343774</c:v>
                </c:pt>
                <c:pt idx="119">
                  <c:v>95.083987938516387</c:v>
                </c:pt>
                <c:pt idx="120">
                  <c:v>97.253162137547321</c:v>
                </c:pt>
                <c:pt idx="121">
                  <c:v>94.628690568203638</c:v>
                </c:pt>
                <c:pt idx="122">
                  <c:v>100.94828390219996</c:v>
                </c:pt>
                <c:pt idx="123">
                  <c:v>108.21147244916222</c:v>
                </c:pt>
                <c:pt idx="124">
                  <c:v>97.09774704472693</c:v>
                </c:pt>
                <c:pt idx="125">
                  <c:v>95.298729006883391</c:v>
                </c:pt>
                <c:pt idx="126">
                  <c:v>95.167916388408813</c:v>
                </c:pt>
                <c:pt idx="127">
                  <c:v>97.6608807590098</c:v>
                </c:pt>
                <c:pt idx="128">
                  <c:v>99.053514210525378</c:v>
                </c:pt>
                <c:pt idx="129">
                  <c:v>105.58766789739214</c:v>
                </c:pt>
                <c:pt idx="130">
                  <c:v>109.09193563594044</c:v>
                </c:pt>
                <c:pt idx="131">
                  <c:v>116.89343108635903</c:v>
                </c:pt>
                <c:pt idx="132">
                  <c:v>122.62087100796292</c:v>
                </c:pt>
                <c:pt idx="133">
                  <c:v>132.37663960548622</c:v>
                </c:pt>
                <c:pt idx="134">
                  <c:v>145.72923319722821</c:v>
                </c:pt>
                <c:pt idx="135">
                  <c:v>156.71698982975593</c:v>
                </c:pt>
                <c:pt idx="136">
                  <c:v>145.75072492022483</c:v>
                </c:pt>
                <c:pt idx="137">
                  <c:v>144.85876808366436</c:v>
                </c:pt>
                <c:pt idx="138">
                  <c:v>148.29983452972596</c:v>
                </c:pt>
                <c:pt idx="139">
                  <c:v>140.17722153185292</c:v>
                </c:pt>
                <c:pt idx="140">
                  <c:v>141.19312068198943</c:v>
                </c:pt>
                <c:pt idx="141">
                  <c:v>139.39696916591464</c:v>
                </c:pt>
                <c:pt idx="142">
                  <c:v>140.71559674288031</c:v>
                </c:pt>
                <c:pt idx="143">
                  <c:v>137.41107595883079</c:v>
                </c:pt>
                <c:pt idx="144">
                  <c:v>141.54597848680817</c:v>
                </c:pt>
                <c:pt idx="145">
                  <c:v>152.42867326165356</c:v>
                </c:pt>
                <c:pt idx="146">
                  <c:v>159.08377211705408</c:v>
                </c:pt>
                <c:pt idx="147">
                  <c:v>153.39788010365484</c:v>
                </c:pt>
                <c:pt idx="148">
                  <c:v>140.73806993801983</c:v>
                </c:pt>
                <c:pt idx="149">
                  <c:v>121.72282281263276</c:v>
                </c:pt>
                <c:pt idx="150">
                  <c:v>131.33934184636323</c:v>
                </c:pt>
                <c:pt idx="151">
                  <c:v>144.32683535633814</c:v>
                </c:pt>
                <c:pt idx="152">
                  <c:v>144.38095473610386</c:v>
                </c:pt>
                <c:pt idx="153">
                  <c:v>142.58671043967789</c:v>
                </c:pt>
                <c:pt idx="154">
                  <c:v>139.70671889334781</c:v>
                </c:pt>
                <c:pt idx="155">
                  <c:v>139.66174482053486</c:v>
                </c:pt>
                <c:pt idx="156">
                  <c:v>143.86030893825557</c:v>
                </c:pt>
                <c:pt idx="157">
                  <c:v>148.37560166139792</c:v>
                </c:pt>
                <c:pt idx="158">
                  <c:v>139.10590695541185</c:v>
                </c:pt>
                <c:pt idx="159">
                  <c:v>131.00131277916935</c:v>
                </c:pt>
                <c:pt idx="160">
                  <c:v>131.19423496715882</c:v>
                </c:pt>
                <c:pt idx="161">
                  <c:v>131.29998229744157</c:v>
                </c:pt>
                <c:pt idx="162">
                  <c:v>137.16536039705898</c:v>
                </c:pt>
                <c:pt idx="163">
                  <c:v>141.30193825842369</c:v>
                </c:pt>
                <c:pt idx="164">
                  <c:v>142.1384113611085</c:v>
                </c:pt>
                <c:pt idx="165">
                  <c:v>139.40986132360504</c:v>
                </c:pt>
                <c:pt idx="166">
                  <c:v>137.62391520025866</c:v>
                </c:pt>
                <c:pt idx="167">
                  <c:v>140.93195849856511</c:v>
                </c:pt>
                <c:pt idx="168">
                  <c:v>136.78832410426895</c:v>
                </c:pt>
                <c:pt idx="169">
                  <c:v>138.55834617190007</c:v>
                </c:pt>
                <c:pt idx="170">
                  <c:v>136.76285616084982</c:v>
                </c:pt>
                <c:pt idx="171">
                  <c:v>137.25948105752329</c:v>
                </c:pt>
                <c:pt idx="172">
                  <c:v>139.6662017106332</c:v>
                </c:pt>
                <c:pt idx="173">
                  <c:v>142.45494151503044</c:v>
                </c:pt>
                <c:pt idx="174">
                  <c:v>136.2280293490476</c:v>
                </c:pt>
                <c:pt idx="175">
                  <c:v>129.78463966400199</c:v>
                </c:pt>
                <c:pt idx="176">
                  <c:v>123.95248062101602</c:v>
                </c:pt>
                <c:pt idx="177">
                  <c:v>111.12937110947266</c:v>
                </c:pt>
                <c:pt idx="178">
                  <c:v>99.885274089916749</c:v>
                </c:pt>
                <c:pt idx="179">
                  <c:v>79.370845665789275</c:v>
                </c:pt>
                <c:pt idx="180">
                  <c:v>61.212202007933428</c:v>
                </c:pt>
                <c:pt idx="181">
                  <c:v>73.767898113575697</c:v>
                </c:pt>
                <c:pt idx="182">
                  <c:v>71.042828167726356</c:v>
                </c:pt>
                <c:pt idx="183">
                  <c:v>75.627057983173842</c:v>
                </c:pt>
                <c:pt idx="184">
                  <c:v>82.210521357024803</c:v>
                </c:pt>
                <c:pt idx="185">
                  <c:v>79.383579637498855</c:v>
                </c:pt>
                <c:pt idx="186">
                  <c:v>71.144699941402962</c:v>
                </c:pt>
                <c:pt idx="187">
                  <c:v>59.836933063299185</c:v>
                </c:pt>
                <c:pt idx="188">
                  <c:v>60.15528235603859</c:v>
                </c:pt>
                <c:pt idx="189">
                  <c:v>61.27587186648131</c:v>
                </c:pt>
                <c:pt idx="190">
                  <c:v>56.564302333938066</c:v>
                </c:pt>
                <c:pt idx="191">
                  <c:v>48.032541288521927</c:v>
                </c:pt>
                <c:pt idx="192">
                  <c:v>39.220632865495105</c:v>
                </c:pt>
                <c:pt idx="193">
                  <c:v>42.276786075793432</c:v>
                </c:pt>
                <c:pt idx="194">
                  <c:v>49.751627469314727</c:v>
                </c:pt>
                <c:pt idx="195">
                  <c:v>53.801030472960001</c:v>
                </c:pt>
                <c:pt idx="196">
                  <c:v>60.015208667233253</c:v>
                </c:pt>
                <c:pt idx="197">
                  <c:v>61.73429484802606</c:v>
                </c:pt>
                <c:pt idx="198">
                  <c:v>57.392010495060532</c:v>
                </c:pt>
                <c:pt idx="199">
                  <c:v>58.754545467985196</c:v>
                </c:pt>
                <c:pt idx="200">
                  <c:v>58.818215326533078</c:v>
                </c:pt>
                <c:pt idx="201">
                  <c:v>63.326041311723102</c:v>
                </c:pt>
                <c:pt idx="202">
                  <c:v>59.136564619272484</c:v>
                </c:pt>
                <c:pt idx="203">
                  <c:v>68.852585033679233</c:v>
                </c:pt>
                <c:pt idx="204">
                  <c:v>69.896770713864484</c:v>
                </c:pt>
                <c:pt idx="205">
                  <c:v>70.660809016439075</c:v>
                </c:pt>
                <c:pt idx="206">
                  <c:v>66.178450974668195</c:v>
                </c:pt>
                <c:pt idx="207">
                  <c:v>67.464582117335411</c:v>
                </c:pt>
                <c:pt idx="208">
                  <c:v>64.777714086614807</c:v>
                </c:pt>
                <c:pt idx="209">
                  <c:v>59.70959334620342</c:v>
                </c:pt>
                <c:pt idx="210">
                  <c:v>62.001708253927163</c:v>
                </c:pt>
                <c:pt idx="211">
                  <c:v>65.414412672093619</c:v>
                </c:pt>
                <c:pt idx="212">
                  <c:v>70.240587950023055</c:v>
                </c:pt>
                <c:pt idx="213">
                  <c:v>73.373144990578822</c:v>
                </c:pt>
                <c:pt idx="214">
                  <c:v>79.676460986819109</c:v>
                </c:pt>
                <c:pt idx="215">
                  <c:v>81.764832347189625</c:v>
                </c:pt>
                <c:pt idx="216">
                  <c:v>87.851670824367105</c:v>
                </c:pt>
                <c:pt idx="217">
                  <c:v>83.305642924048371</c:v>
                </c:pt>
                <c:pt idx="218">
                  <c:v>84.617242010134731</c:v>
                </c:pt>
                <c:pt idx="219">
                  <c:v>91.213439355695272</c:v>
                </c:pt>
                <c:pt idx="220">
                  <c:v>97.605893153902599</c:v>
                </c:pt>
                <c:pt idx="221">
                  <c:v>95.74673328430444</c:v>
                </c:pt>
                <c:pt idx="222">
                  <c:v>94.791685406086216</c:v>
                </c:pt>
                <c:pt idx="223">
                  <c:v>93.123535112131719</c:v>
                </c:pt>
                <c:pt idx="224">
                  <c:v>100.42010090171895</c:v>
                </c:pt>
                <c:pt idx="225">
                  <c:v>102.47027034696075</c:v>
                </c:pt>
                <c:pt idx="226">
                  <c:v>82.987293631308958</c:v>
                </c:pt>
                <c:pt idx="227">
                  <c:v>71.896004272267973</c:v>
                </c:pt>
                <c:pt idx="228">
                  <c:v>75.474250322658918</c:v>
                </c:pt>
                <c:pt idx="229">
                  <c:v>81.662960573513018</c:v>
                </c:pt>
                <c:pt idx="230">
                  <c:v>84.566306123296428</c:v>
                </c:pt>
                <c:pt idx="231">
                  <c:v>90.665878572183487</c:v>
                </c:pt>
                <c:pt idx="232">
                  <c:v>89.81270246764187</c:v>
                </c:pt>
                <c:pt idx="233">
                  <c:v>80.606040921618188</c:v>
                </c:pt>
                <c:pt idx="234">
                  <c:v>81.497418941288529</c:v>
                </c:pt>
                <c:pt idx="235">
                  <c:v>75.448782379239773</c:v>
                </c:pt>
                <c:pt idx="236">
                  <c:v>79.370845665789275</c:v>
                </c:pt>
                <c:pt idx="237">
                  <c:v>75.601590039754683</c:v>
                </c:pt>
                <c:pt idx="238">
                  <c:v>79.892938505881915</c:v>
                </c:pt>
                <c:pt idx="239">
                  <c:v>83.853203707560141</c:v>
                </c:pt>
                <c:pt idx="240">
                  <c:v>80.988060072905469</c:v>
                </c:pt>
                <c:pt idx="241">
                  <c:v>70.036844402669828</c:v>
                </c:pt>
                <c:pt idx="242">
                  <c:v>41.996638698182736</c:v>
                </c:pt>
                <c:pt idx="243">
                  <c:v>29.721089970151159</c:v>
                </c:pt>
                <c:pt idx="244">
                  <c:v>39.50078024310578</c:v>
                </c:pt>
                <c:pt idx="245">
                  <c:v>50.846749036338295</c:v>
                </c:pt>
                <c:pt idx="246">
                  <c:v>54.514132888696281</c:v>
                </c:pt>
                <c:pt idx="247">
                  <c:v>56.360558786584846</c:v>
                </c:pt>
                <c:pt idx="248">
                  <c:v>52.323889754649151</c:v>
                </c:pt>
                <c:pt idx="249">
                  <c:v>51.534383508655417</c:v>
                </c:pt>
                <c:pt idx="250">
                  <c:v>55.048959700498486</c:v>
                </c:pt>
                <c:pt idx="251">
                  <c:v>63.504316915657171</c:v>
                </c:pt>
                <c:pt idx="252">
                  <c:v>69.463815675738886</c:v>
                </c:pt>
                <c:pt idx="253">
                  <c:v>78.899688712534953</c:v>
                </c:pt>
                <c:pt idx="254">
                  <c:v>83.012761574728117</c:v>
                </c:pt>
                <c:pt idx="255">
                  <c:v>82.477934762925898</c:v>
                </c:pt>
                <c:pt idx="256">
                  <c:v>86.641943511957379</c:v>
                </c:pt>
                <c:pt idx="257">
                  <c:v>93.047131281874243</c:v>
                </c:pt>
                <c:pt idx="258">
                  <c:v>94.728015547538334</c:v>
                </c:pt>
                <c:pt idx="259">
                  <c:v>89.163269910453479</c:v>
                </c:pt>
                <c:pt idx="260">
                  <c:v>94.995428953439429</c:v>
                </c:pt>
                <c:pt idx="261">
                  <c:v>106.51967335060601</c:v>
                </c:pt>
                <c:pt idx="262">
                  <c:v>102.85228949824804</c:v>
                </c:pt>
                <c:pt idx="263">
                  <c:v>94.626143773861727</c:v>
                </c:pt>
                <c:pt idx="264">
                  <c:v>108.91366003200638</c:v>
                </c:pt>
                <c:pt idx="265">
                  <c:v>121.94051309090295</c:v>
                </c:pt>
                <c:pt idx="266">
                  <c:v>147.19197899099282</c:v>
                </c:pt>
                <c:pt idx="267">
                  <c:v>134.69995274389845</c:v>
                </c:pt>
                <c:pt idx="268">
                  <c:v>143.09164010050924</c:v>
                </c:pt>
                <c:pt idx="269">
                  <c:v>152.9095322885926</c:v>
                </c:pt>
                <c:pt idx="270">
                  <c:v>138.6984198607054</c:v>
                </c:pt>
                <c:pt idx="271">
                  <c:v>125.55696105642264</c:v>
                </c:pt>
                <c:pt idx="272">
                  <c:v>114.80948893354021</c:v>
                </c:pt>
                <c:pt idx="273">
                  <c:v>118.59147853128438</c:v>
                </c:pt>
                <c:pt idx="274">
                  <c:v>115.96828035911166</c:v>
                </c:pt>
                <c:pt idx="275">
                  <c:v>103.01783113047254</c:v>
                </c:pt>
                <c:pt idx="276">
                  <c:v>105.80657093486974</c:v>
                </c:pt>
                <c:pt idx="277">
                  <c:v>105.32268000990584</c:v>
                </c:pt>
                <c:pt idx="278">
                  <c:v>99.999879835302934</c:v>
                </c:pt>
                <c:pt idx="279">
                  <c:v>107.10543604924653</c:v>
                </c:pt>
                <c:pt idx="280">
                  <c:v>96.396165841492831</c:v>
                </c:pt>
                <c:pt idx="281">
                  <c:v>95.364714133017159</c:v>
                </c:pt>
                <c:pt idx="282">
                  <c:v>101.99911339370641</c:v>
                </c:pt>
                <c:pt idx="283">
                  <c:v>109.71972044122255</c:v>
                </c:pt>
                <c:pt idx="284">
                  <c:v>119.69933407001753</c:v>
                </c:pt>
                <c:pt idx="285">
                  <c:v>115.95681978457304</c:v>
                </c:pt>
                <c:pt idx="286">
                  <c:v>105.92499687176881</c:v>
                </c:pt>
                <c:pt idx="287">
                  <c:v>99.144156936419407</c:v>
                </c:pt>
                <c:pt idx="288">
                  <c:v>102.16083483441805</c:v>
                </c:pt>
                <c:pt idx="289">
                  <c:v>106.66484062809519</c:v>
                </c:pt>
                <c:pt idx="290">
                  <c:v>108.8079680668169</c:v>
                </c:pt>
                <c:pt idx="291">
                  <c:v>114.6745088334187</c:v>
                </c:pt>
                <c:pt idx="292">
                  <c:v>104.41220103267113</c:v>
                </c:pt>
                <c:pt idx="293">
                  <c:v>105.12530344840741</c:v>
                </c:pt>
              </c:numCache>
            </c:numRef>
          </c:val>
          <c:smooth val="0"/>
          <c:extLst>
            <c:ext xmlns:c16="http://schemas.microsoft.com/office/drawing/2014/chart" uri="{C3380CC4-5D6E-409C-BE32-E72D297353CC}">
              <c16:uniqueId val="{00000001-2118-4EFF-AC49-8A8DF8858B2D}"/>
            </c:ext>
          </c:extLst>
        </c:ser>
        <c:dLbls>
          <c:showLegendKey val="0"/>
          <c:showVal val="0"/>
          <c:showCatName val="0"/>
          <c:showSerName val="0"/>
          <c:showPercent val="0"/>
          <c:showBubbleSize val="0"/>
        </c:dLbls>
        <c:marker val="1"/>
        <c:smooth val="0"/>
        <c:axId val="446232576"/>
        <c:axId val="446234536"/>
      </c:lineChart>
      <c:catAx>
        <c:axId val="446232576"/>
        <c:scaling>
          <c:orientation val="minMax"/>
        </c:scaling>
        <c:delete val="0"/>
        <c:axPos val="b"/>
        <c:numFmt formatCode="0" sourceLinked="1"/>
        <c:majorTickMark val="in"/>
        <c:minorTickMark val="none"/>
        <c:tickLblPos val="nextTo"/>
        <c:spPr>
          <a:ln/>
        </c:spPr>
        <c:txPr>
          <a:bodyPr/>
          <a:lstStyle/>
          <a:p>
            <a:pPr algn="ctr">
              <a:defRPr lang="en-US" sz="1600" b="0" i="0" u="none" strike="noStrike" kern="1200" baseline="0">
                <a:solidFill>
                  <a:schemeClr val="tx1"/>
                </a:solidFill>
                <a:latin typeface="Calibri" pitchFamily="34" charset="0"/>
                <a:ea typeface="+mn-ea"/>
                <a:cs typeface="+mn-cs"/>
              </a:defRPr>
            </a:pPr>
            <a:endParaRPr lang="en-US"/>
          </a:p>
        </c:txPr>
        <c:crossAx val="446234536"/>
        <c:crosses val="autoZero"/>
        <c:auto val="1"/>
        <c:lblAlgn val="ctr"/>
        <c:lblOffset val="100"/>
        <c:tickLblSkip val="24"/>
        <c:tickMarkSkip val="12"/>
        <c:noMultiLvlLbl val="1"/>
      </c:catAx>
      <c:valAx>
        <c:axId val="446234536"/>
        <c:scaling>
          <c:orientation val="minMax"/>
          <c:max val="320"/>
          <c:min val="0"/>
        </c:scaling>
        <c:delete val="0"/>
        <c:axPos val="l"/>
        <c:numFmt formatCode="0" sourceLinked="0"/>
        <c:majorTickMark val="out"/>
        <c:minorTickMark val="none"/>
        <c:tickLblPos val="nextTo"/>
        <c:spPr>
          <a:ln/>
        </c:spPr>
        <c:txPr>
          <a:bodyPr/>
          <a:lstStyle/>
          <a:p>
            <a:pPr>
              <a:defRPr sz="1600" b="0">
                <a:solidFill>
                  <a:schemeClr val="tx1"/>
                </a:solidFill>
                <a:latin typeface="Calibri" pitchFamily="34" charset="0"/>
              </a:defRPr>
            </a:pPr>
            <a:endParaRPr lang="en-US"/>
          </a:p>
        </c:txPr>
        <c:crossAx val="446232576"/>
        <c:crosses val="autoZero"/>
        <c:crossBetween val="between"/>
        <c:majorUnit val="80"/>
      </c:valAx>
      <c:spPr>
        <a:noFill/>
        <a:ln w="25400">
          <a:noFill/>
        </a:ln>
      </c:spPr>
    </c:plotArea>
    <c:legend>
      <c:legendPos val="r"/>
      <c:legendEntry>
        <c:idx val="0"/>
        <c:delete val="1"/>
      </c:legendEntry>
      <c:layout>
        <c:manualLayout>
          <c:xMode val="edge"/>
          <c:yMode val="edge"/>
          <c:x val="5.7514127243949865E-2"/>
          <c:y val="0.211014926269112"/>
          <c:w val="0.26830231326219611"/>
          <c:h val="0.1063592446582724"/>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9109776591916746E-2"/>
          <c:y val="8.456054228765178E-2"/>
          <c:w val="0.93927247610314912"/>
          <c:h val="0.83016747446072792"/>
        </c:manualLayout>
      </c:layout>
      <c:barChart>
        <c:barDir val="col"/>
        <c:grouping val="clustered"/>
        <c:varyColors val="0"/>
        <c:ser>
          <c:idx val="2"/>
          <c:order val="2"/>
          <c:tx>
            <c:strRef>
              <c:f>Sheet1!$D$1</c:f>
              <c:strCache>
                <c:ptCount val="1"/>
                <c:pt idx="0">
                  <c:v>Column2</c:v>
                </c:pt>
              </c:strCache>
            </c:strRef>
          </c:tx>
          <c:spPr>
            <a:solidFill>
              <a:schemeClr val="accent3">
                <a:lumMod val="20000"/>
                <a:lumOff val="80000"/>
              </a:schemeClr>
            </a:solidFill>
          </c:spPr>
          <c:invertIfNegative val="0"/>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Sheet1!$D$2:$D$115</c:f>
              <c:numCache>
                <c:formatCode>General</c:formatCode>
                <c:ptCount val="114"/>
                <c:pt idx="63" formatCode="0.00">
                  <c:v>180</c:v>
                </c:pt>
                <c:pt idx="64" formatCode="0.00">
                  <c:v>180</c:v>
                </c:pt>
                <c:pt idx="65" formatCode="0.00">
                  <c:v>180</c:v>
                </c:pt>
                <c:pt idx="66" formatCode="0.00">
                  <c:v>180</c:v>
                </c:pt>
                <c:pt idx="67" formatCode="0.00">
                  <c:v>180</c:v>
                </c:pt>
                <c:pt idx="68" formatCode="0.00">
                  <c:v>180</c:v>
                </c:pt>
                <c:pt idx="69" formatCode="0.00">
                  <c:v>180</c:v>
                </c:pt>
                <c:pt idx="70" formatCode="0.00">
                  <c:v>180</c:v>
                </c:pt>
                <c:pt idx="71" formatCode="0.00">
                  <c:v>180</c:v>
                </c:pt>
                <c:pt idx="72" formatCode="0.00">
                  <c:v>180</c:v>
                </c:pt>
                <c:pt idx="73" formatCode="0.00">
                  <c:v>180</c:v>
                </c:pt>
                <c:pt idx="74" formatCode="0.00">
                  <c:v>180</c:v>
                </c:pt>
                <c:pt idx="75" formatCode="0.00">
                  <c:v>180</c:v>
                </c:pt>
                <c:pt idx="76" formatCode="0.00">
                  <c:v>180</c:v>
                </c:pt>
                <c:pt idx="77" formatCode="0.00">
                  <c:v>180</c:v>
                </c:pt>
                <c:pt idx="78" formatCode="0.00">
                  <c:v>180</c:v>
                </c:pt>
                <c:pt idx="79" formatCode="0.00">
                  <c:v>180</c:v>
                </c:pt>
                <c:pt idx="80" formatCode="0.00">
                  <c:v>180</c:v>
                </c:pt>
                <c:pt idx="81" formatCode="0.00">
                  <c:v>180</c:v>
                </c:pt>
                <c:pt idx="82" formatCode="0.00">
                  <c:v>180</c:v>
                </c:pt>
                <c:pt idx="83" formatCode="0.00">
                  <c:v>180</c:v>
                </c:pt>
                <c:pt idx="84" formatCode="0.00">
                  <c:v>180</c:v>
                </c:pt>
                <c:pt idx="85" formatCode="0.00">
                  <c:v>180</c:v>
                </c:pt>
                <c:pt idx="86" formatCode="0.00">
                  <c:v>180</c:v>
                </c:pt>
                <c:pt idx="87" formatCode="0.00">
                  <c:v>180</c:v>
                </c:pt>
                <c:pt idx="88" formatCode="0.00">
                  <c:v>180</c:v>
                </c:pt>
                <c:pt idx="89" formatCode="0.00">
                  <c:v>180</c:v>
                </c:pt>
                <c:pt idx="90" formatCode="0.00">
                  <c:v>180</c:v>
                </c:pt>
                <c:pt idx="91" formatCode="0.00">
                  <c:v>180</c:v>
                </c:pt>
                <c:pt idx="92" formatCode="0.00">
                  <c:v>180</c:v>
                </c:pt>
                <c:pt idx="93" formatCode="0.00">
                  <c:v>180</c:v>
                </c:pt>
                <c:pt idx="94" formatCode="0.00">
                  <c:v>180</c:v>
                </c:pt>
                <c:pt idx="95" formatCode="0.00">
                  <c:v>180</c:v>
                </c:pt>
                <c:pt idx="96" formatCode="0.00">
                  <c:v>180</c:v>
                </c:pt>
                <c:pt idx="97" formatCode="0.00">
                  <c:v>180</c:v>
                </c:pt>
                <c:pt idx="98" formatCode="0.00">
                  <c:v>180</c:v>
                </c:pt>
                <c:pt idx="99" formatCode="0.00">
                  <c:v>180</c:v>
                </c:pt>
                <c:pt idx="100" formatCode="0.00">
                  <c:v>180</c:v>
                </c:pt>
                <c:pt idx="101" formatCode="0.00">
                  <c:v>180</c:v>
                </c:pt>
                <c:pt idx="102" formatCode="0.00">
                  <c:v>180</c:v>
                </c:pt>
                <c:pt idx="103" formatCode="0.00">
                  <c:v>180</c:v>
                </c:pt>
                <c:pt idx="104" formatCode="0.00">
                  <c:v>180</c:v>
                </c:pt>
                <c:pt idx="105" formatCode="0.00">
                  <c:v>180</c:v>
                </c:pt>
                <c:pt idx="106" formatCode="0.00">
                  <c:v>180</c:v>
                </c:pt>
                <c:pt idx="107" formatCode="0.00">
                  <c:v>180</c:v>
                </c:pt>
                <c:pt idx="108" formatCode="0.00">
                  <c:v>180</c:v>
                </c:pt>
                <c:pt idx="109" formatCode="0.00">
                  <c:v>180</c:v>
                </c:pt>
                <c:pt idx="110" formatCode="0.00">
                  <c:v>180</c:v>
                </c:pt>
                <c:pt idx="111" formatCode="0.00">
                  <c:v>180</c:v>
                </c:pt>
                <c:pt idx="112" formatCode="0.00">
                  <c:v>180</c:v>
                </c:pt>
                <c:pt idx="113" formatCode="0.00">
                  <c:v>180</c:v>
                </c:pt>
              </c:numCache>
            </c:numRef>
          </c:val>
          <c:extLst>
            <c:ext xmlns:c16="http://schemas.microsoft.com/office/drawing/2014/chart" uri="{C3380CC4-5D6E-409C-BE32-E72D297353CC}">
              <c16:uniqueId val="{00000003-86C9-4052-8E04-B78750696493}"/>
            </c:ext>
          </c:extLst>
        </c:ser>
        <c:dLbls>
          <c:showLegendKey val="0"/>
          <c:showVal val="0"/>
          <c:showCatName val="0"/>
          <c:showSerName val="0"/>
          <c:showPercent val="0"/>
          <c:showBubbleSize val="0"/>
        </c:dLbls>
        <c:gapWidth val="0"/>
        <c:axId val="446232576"/>
        <c:axId val="446234536"/>
      </c:barChart>
      <c:lineChart>
        <c:grouping val="standard"/>
        <c:varyColors val="0"/>
        <c:ser>
          <c:idx val="0"/>
          <c:order val="0"/>
          <c:tx>
            <c:strRef>
              <c:f>Sheet1!$B$1</c:f>
              <c:strCache>
                <c:ptCount val="1"/>
                <c:pt idx="0">
                  <c:v>Oils &amp; meals</c:v>
                </c:pt>
              </c:strCache>
            </c:strRef>
          </c:tx>
          <c:spPr>
            <a:ln w="34925" cmpd="sng">
              <a:solidFill>
                <a:srgbClr val="C00000"/>
              </a:solidFill>
            </a:ln>
          </c:spPr>
          <c:marker>
            <c:symbol val="none"/>
          </c:marker>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Sheet1!$B$2:$B$115</c:f>
              <c:numCache>
                <c:formatCode>0.00</c:formatCode>
                <c:ptCount val="114"/>
                <c:pt idx="0">
                  <c:v>92.544419233119996</c:v>
                </c:pt>
                <c:pt idx="1">
                  <c:v>90.101504860389994</c:v>
                </c:pt>
                <c:pt idx="2">
                  <c:v>87.816404971040001</c:v>
                </c:pt>
                <c:pt idx="3">
                  <c:v>85.460039133910001</c:v>
                </c:pt>
                <c:pt idx="4">
                  <c:v>85.419826303210002</c:v>
                </c:pt>
                <c:pt idx="5">
                  <c:v>85.995111295360005</c:v>
                </c:pt>
                <c:pt idx="6">
                  <c:v>86.79556053316</c:v>
                </c:pt>
                <c:pt idx="7">
                  <c:v>80.859421924789999</c:v>
                </c:pt>
                <c:pt idx="8">
                  <c:v>79.389333096119998</c:v>
                </c:pt>
                <c:pt idx="9">
                  <c:v>81.383841548009997</c:v>
                </c:pt>
                <c:pt idx="10">
                  <c:v>78.295622068499995</c:v>
                </c:pt>
                <c:pt idx="11">
                  <c:v>78.267679815359998</c:v>
                </c:pt>
                <c:pt idx="12">
                  <c:v>77.985681921549997</c:v>
                </c:pt>
                <c:pt idx="13">
                  <c:v>79.843855439210003</c:v>
                </c:pt>
                <c:pt idx="14">
                  <c:v>81.709151243299999</c:v>
                </c:pt>
                <c:pt idx="15">
                  <c:v>86.967394131480006</c:v>
                </c:pt>
                <c:pt idx="16">
                  <c:v>92.401808640379997</c:v>
                </c:pt>
                <c:pt idx="17">
                  <c:v>96.657176221089998</c:v>
                </c:pt>
                <c:pt idx="18">
                  <c:v>92.043884615509995</c:v>
                </c:pt>
                <c:pt idx="19">
                  <c:v>91.852961590600003</c:v>
                </c:pt>
                <c:pt idx="20">
                  <c:v>90.343841523169999</c:v>
                </c:pt>
                <c:pt idx="21">
                  <c:v>88.373191611980005</c:v>
                </c:pt>
                <c:pt idx="22">
                  <c:v>88.910080878670001</c:v>
                </c:pt>
                <c:pt idx="23">
                  <c:v>92.187531972369996</c:v>
                </c:pt>
                <c:pt idx="24">
                  <c:v>93.106999158280004</c:v>
                </c:pt>
                <c:pt idx="25">
                  <c:v>90.804709095419994</c:v>
                </c:pt>
                <c:pt idx="26">
                  <c:v>87.746709156210002</c:v>
                </c:pt>
                <c:pt idx="27">
                  <c:v>86.0047384943</c:v>
                </c:pt>
                <c:pt idx="28">
                  <c:v>87.208838265790007</c:v>
                </c:pt>
                <c:pt idx="29">
                  <c:v>85.311117722860004</c:v>
                </c:pt>
                <c:pt idx="30">
                  <c:v>86.760294708670003</c:v>
                </c:pt>
                <c:pt idx="31">
                  <c:v>85.933035641260005</c:v>
                </c:pt>
                <c:pt idx="32">
                  <c:v>87.635128922510006</c:v>
                </c:pt>
                <c:pt idx="33">
                  <c:v>87.7937915073</c:v>
                </c:pt>
                <c:pt idx="34">
                  <c:v>87.223480624710007</c:v>
                </c:pt>
                <c:pt idx="35">
                  <c:v>85.31600529872</c:v>
                </c:pt>
                <c:pt idx="36">
                  <c:v>87.010570516710004</c:v>
                </c:pt>
                <c:pt idx="37">
                  <c:v>90.910164132250003</c:v>
                </c:pt>
                <c:pt idx="38">
                  <c:v>92.736339571019997</c:v>
                </c:pt>
                <c:pt idx="39">
                  <c:v>94.127668677330007</c:v>
                </c:pt>
                <c:pt idx="40">
                  <c:v>92.244330474370003</c:v>
                </c:pt>
                <c:pt idx="41">
                  <c:v>86.491996892320003</c:v>
                </c:pt>
                <c:pt idx="42">
                  <c:v>83.149575132379994</c:v>
                </c:pt>
                <c:pt idx="43">
                  <c:v>81.611158223269996</c:v>
                </c:pt>
                <c:pt idx="44">
                  <c:v>79.265911993740005</c:v>
                </c:pt>
                <c:pt idx="45">
                  <c:v>79.286494621759999</c:v>
                </c:pt>
                <c:pt idx="46">
                  <c:v>76.644272228269998</c:v>
                </c:pt>
                <c:pt idx="47">
                  <c:v>76.604787807709997</c:v>
                </c:pt>
                <c:pt idx="48">
                  <c:v>78.439588177339999</c:v>
                </c:pt>
                <c:pt idx="49">
                  <c:v>78.509225281789995</c:v>
                </c:pt>
                <c:pt idx="50">
                  <c:v>75.991134162039998</c:v>
                </c:pt>
                <c:pt idx="51">
                  <c:v>75.523803933330001</c:v>
                </c:pt>
                <c:pt idx="52">
                  <c:v>73.610949253749993</c:v>
                </c:pt>
                <c:pt idx="53">
                  <c:v>75.746959245369993</c:v>
                </c:pt>
                <c:pt idx="54">
                  <c:v>75.369132916059996</c:v>
                </c:pt>
                <c:pt idx="55">
                  <c:v>76.306833862869993</c:v>
                </c:pt>
                <c:pt idx="56">
                  <c:v>75.954727274470002</c:v>
                </c:pt>
                <c:pt idx="57">
                  <c:v>77.617852751650005</c:v>
                </c:pt>
                <c:pt idx="58">
                  <c:v>80.896290809039996</c:v>
                </c:pt>
                <c:pt idx="59">
                  <c:v>85.564647189659993</c:v>
                </c:pt>
                <c:pt idx="60">
                  <c:v>87.880874313210001</c:v>
                </c:pt>
                <c:pt idx="61">
                  <c:v>83.147626829949999</c:v>
                </c:pt>
                <c:pt idx="62">
                  <c:v>80.8441090962</c:v>
                </c:pt>
                <c:pt idx="63">
                  <c:v>77.784175698089996</c:v>
                </c:pt>
                <c:pt idx="64">
                  <c:v>75.170952190839998</c:v>
                </c:pt>
                <c:pt idx="65">
                  <c:v>80.134899515439997</c:v>
                </c:pt>
                <c:pt idx="66">
                  <c:v>83.754085988659995</c:v>
                </c:pt>
                <c:pt idx="67">
                  <c:v>88.237199490579997</c:v>
                </c:pt>
                <c:pt idx="68">
                  <c:v>94.406775563579998</c:v>
                </c:pt>
                <c:pt idx="69">
                  <c:v>100.95668803437</c:v>
                </c:pt>
                <c:pt idx="70">
                  <c:v>110.12867863842</c:v>
                </c:pt>
                <c:pt idx="71">
                  <c:v>114.99752638071</c:v>
                </c:pt>
                <c:pt idx="72">
                  <c:v>123.16325003218</c:v>
                </c:pt>
                <c:pt idx="73">
                  <c:v>123.587782558</c:v>
                </c:pt>
                <c:pt idx="74">
                  <c:v>122.47884299598</c:v>
                </c:pt>
                <c:pt idx="75">
                  <c:v>125.02693848377</c:v>
                </c:pt>
                <c:pt idx="76">
                  <c:v>133.56125897246</c:v>
                </c:pt>
                <c:pt idx="77">
                  <c:v>125.66909315165999</c:v>
                </c:pt>
                <c:pt idx="78">
                  <c:v>126.11024226671</c:v>
                </c:pt>
                <c:pt idx="79">
                  <c:v>127.19563948324</c:v>
                </c:pt>
                <c:pt idx="80">
                  <c:v>126.29048776170001</c:v>
                </c:pt>
                <c:pt idx="81">
                  <c:v>131.38421296625</c:v>
                </c:pt>
                <c:pt idx="82">
                  <c:v>131.38418695278</c:v>
                </c:pt>
                <c:pt idx="83">
                  <c:v>129.40178258584999</c:v>
                </c:pt>
                <c:pt idx="84">
                  <c:v>141.26212669626</c:v>
                </c:pt>
                <c:pt idx="85">
                  <c:v>154.86571673672</c:v>
                </c:pt>
                <c:pt idx="86">
                  <c:v>172.75500228353999</c:v>
                </c:pt>
                <c:pt idx="87">
                  <c:v>167.75880240119</c:v>
                </c:pt>
                <c:pt idx="88">
                  <c:v>165.21064456754999</c:v>
                </c:pt>
                <c:pt idx="89">
                  <c:v>155.76896707246999</c:v>
                </c:pt>
                <c:pt idx="90">
                  <c:v>135.34444588490999</c:v>
                </c:pt>
                <c:pt idx="91">
                  <c:v>134.37807651451999</c:v>
                </c:pt>
                <c:pt idx="92">
                  <c:v>129.28012846536001</c:v>
                </c:pt>
                <c:pt idx="93">
                  <c:v>126.84906139672</c:v>
                </c:pt>
                <c:pt idx="94">
                  <c:v>129.56669987927</c:v>
                </c:pt>
                <c:pt idx="95">
                  <c:v>129.47382305091</c:v>
                </c:pt>
                <c:pt idx="96">
                  <c:v>129.3948066266</c:v>
                </c:pt>
                <c:pt idx="97">
                  <c:v>129.7645841479</c:v>
                </c:pt>
                <c:pt idx="98">
                  <c:v>126.10740799483</c:v>
                </c:pt>
                <c:pt idx="99">
                  <c:v>122.98131366298</c:v>
                </c:pt>
                <c:pt idx="100">
                  <c:v>117.00708749487001</c:v>
                </c:pt>
                <c:pt idx="101">
                  <c:v>111.28318161378</c:v>
                </c:pt>
                <c:pt idx="102">
                  <c:v>119.42473091388</c:v>
                </c:pt>
                <c:pt idx="103">
                  <c:v>115.97622740227</c:v>
                </c:pt>
                <c:pt idx="104">
                  <c:v>116.15023751338001</c:v>
                </c:pt>
                <c:pt idx="105">
                  <c:v>110.47673042895001</c:v>
                </c:pt>
                <c:pt idx="106">
                  <c:v>116.42495654123</c:v>
                </c:pt>
                <c:pt idx="107">
                  <c:v>111.78591635542</c:v>
                </c:pt>
                <c:pt idx="108">
                  <c:v>109.57866377136</c:v>
                </c:pt>
                <c:pt idx="109">
                  <c:v>105.19891019361</c:v>
                </c:pt>
                <c:pt idx="110">
                  <c:v>106.19715056582</c:v>
                </c:pt>
                <c:pt idx="111">
                  <c:v>104.87185015004</c:v>
                </c:pt>
                <c:pt idx="112">
                  <c:v>106.75229957254</c:v>
                </c:pt>
                <c:pt idx="113">
                  <c:v>106.99728576686999</c:v>
                </c:pt>
              </c:numCache>
            </c:numRef>
          </c:val>
          <c:smooth val="0"/>
          <c:extLst>
            <c:ext xmlns:c16="http://schemas.microsoft.com/office/drawing/2014/chart" uri="{C3380CC4-5D6E-409C-BE32-E72D297353CC}">
              <c16:uniqueId val="{00000001-86C9-4052-8E04-B78750696493}"/>
            </c:ext>
          </c:extLst>
        </c:ser>
        <c:ser>
          <c:idx val="1"/>
          <c:order val="1"/>
          <c:tx>
            <c:strRef>
              <c:f>Sheet1!$C$1</c:f>
              <c:strCache>
                <c:ptCount val="1"/>
                <c:pt idx="0">
                  <c:v>Grains</c:v>
                </c:pt>
              </c:strCache>
            </c:strRef>
          </c:tx>
          <c:spPr>
            <a:ln w="34925" cmpd="sng">
              <a:solidFill>
                <a:schemeClr val="accent1">
                  <a:lumMod val="90000"/>
                  <a:lumOff val="10000"/>
                </a:schemeClr>
              </a:solidFill>
              <a:prstDash val="solid"/>
            </a:ln>
          </c:spPr>
          <c:marker>
            <c:symbol val="none"/>
          </c:marker>
          <c:cat>
            <c:numRef>
              <c:f>Sheet1!$A$2:$A$115</c:f>
              <c:numCache>
                <c:formatCode>0</c:formatCode>
                <c:ptCount val="114"/>
                <c:pt idx="0">
                  <c:v>2015</c:v>
                </c:pt>
                <c:pt idx="1">
                  <c:v>2015</c:v>
                </c:pt>
                <c:pt idx="2">
                  <c:v>2015</c:v>
                </c:pt>
                <c:pt idx="3">
                  <c:v>2015</c:v>
                </c:pt>
                <c:pt idx="4">
                  <c:v>2015</c:v>
                </c:pt>
                <c:pt idx="5">
                  <c:v>2015</c:v>
                </c:pt>
                <c:pt idx="6">
                  <c:v>2015</c:v>
                </c:pt>
                <c:pt idx="7">
                  <c:v>2015</c:v>
                </c:pt>
                <c:pt idx="8">
                  <c:v>2015</c:v>
                </c:pt>
                <c:pt idx="9">
                  <c:v>2015</c:v>
                </c:pt>
                <c:pt idx="10">
                  <c:v>2015</c:v>
                </c:pt>
                <c:pt idx="11">
                  <c:v>2015</c:v>
                </c:pt>
                <c:pt idx="12">
                  <c:v>2016</c:v>
                </c:pt>
                <c:pt idx="13">
                  <c:v>2016</c:v>
                </c:pt>
                <c:pt idx="14">
                  <c:v>2016</c:v>
                </c:pt>
                <c:pt idx="15">
                  <c:v>2016</c:v>
                </c:pt>
                <c:pt idx="16">
                  <c:v>2016</c:v>
                </c:pt>
                <c:pt idx="17">
                  <c:v>2016</c:v>
                </c:pt>
                <c:pt idx="18">
                  <c:v>2016</c:v>
                </c:pt>
                <c:pt idx="19">
                  <c:v>2016</c:v>
                </c:pt>
                <c:pt idx="20">
                  <c:v>2016</c:v>
                </c:pt>
                <c:pt idx="21">
                  <c:v>2016</c:v>
                </c:pt>
                <c:pt idx="22">
                  <c:v>2016</c:v>
                </c:pt>
                <c:pt idx="23">
                  <c:v>2016</c:v>
                </c:pt>
                <c:pt idx="24">
                  <c:v>2017</c:v>
                </c:pt>
                <c:pt idx="25">
                  <c:v>2017</c:v>
                </c:pt>
                <c:pt idx="26">
                  <c:v>2017</c:v>
                </c:pt>
                <c:pt idx="27">
                  <c:v>2017</c:v>
                </c:pt>
                <c:pt idx="28">
                  <c:v>2017</c:v>
                </c:pt>
                <c:pt idx="29">
                  <c:v>2017</c:v>
                </c:pt>
                <c:pt idx="30">
                  <c:v>2017</c:v>
                </c:pt>
                <c:pt idx="31">
                  <c:v>2017</c:v>
                </c:pt>
                <c:pt idx="32">
                  <c:v>2017</c:v>
                </c:pt>
                <c:pt idx="33">
                  <c:v>2017</c:v>
                </c:pt>
                <c:pt idx="34">
                  <c:v>2017</c:v>
                </c:pt>
                <c:pt idx="35">
                  <c:v>2017</c:v>
                </c:pt>
                <c:pt idx="36">
                  <c:v>2018</c:v>
                </c:pt>
                <c:pt idx="37">
                  <c:v>2018</c:v>
                </c:pt>
                <c:pt idx="38">
                  <c:v>2018</c:v>
                </c:pt>
                <c:pt idx="39">
                  <c:v>2018</c:v>
                </c:pt>
                <c:pt idx="40">
                  <c:v>2018</c:v>
                </c:pt>
                <c:pt idx="41">
                  <c:v>2018</c:v>
                </c:pt>
                <c:pt idx="42">
                  <c:v>2018</c:v>
                </c:pt>
                <c:pt idx="43">
                  <c:v>2018</c:v>
                </c:pt>
                <c:pt idx="44">
                  <c:v>2018</c:v>
                </c:pt>
                <c:pt idx="45">
                  <c:v>2018</c:v>
                </c:pt>
                <c:pt idx="46">
                  <c:v>2018</c:v>
                </c:pt>
                <c:pt idx="47">
                  <c:v>2018</c:v>
                </c:pt>
                <c:pt idx="48">
                  <c:v>2019</c:v>
                </c:pt>
                <c:pt idx="49">
                  <c:v>2019</c:v>
                </c:pt>
                <c:pt idx="50">
                  <c:v>2019</c:v>
                </c:pt>
                <c:pt idx="51">
                  <c:v>2019</c:v>
                </c:pt>
                <c:pt idx="52">
                  <c:v>2019</c:v>
                </c:pt>
                <c:pt idx="53">
                  <c:v>2019</c:v>
                </c:pt>
                <c:pt idx="54">
                  <c:v>2019</c:v>
                </c:pt>
                <c:pt idx="55">
                  <c:v>2019</c:v>
                </c:pt>
                <c:pt idx="56">
                  <c:v>2019</c:v>
                </c:pt>
                <c:pt idx="57">
                  <c:v>2019</c:v>
                </c:pt>
                <c:pt idx="58">
                  <c:v>2019</c:v>
                </c:pt>
                <c:pt idx="59">
                  <c:v>2019</c:v>
                </c:pt>
                <c:pt idx="60">
                  <c:v>2020</c:v>
                </c:pt>
                <c:pt idx="61">
                  <c:v>2020</c:v>
                </c:pt>
                <c:pt idx="62">
                  <c:v>2020</c:v>
                </c:pt>
                <c:pt idx="63">
                  <c:v>2020</c:v>
                </c:pt>
                <c:pt idx="64">
                  <c:v>2020</c:v>
                </c:pt>
                <c:pt idx="65">
                  <c:v>2020</c:v>
                </c:pt>
                <c:pt idx="66">
                  <c:v>2020</c:v>
                </c:pt>
                <c:pt idx="67">
                  <c:v>2020</c:v>
                </c:pt>
                <c:pt idx="68">
                  <c:v>2020</c:v>
                </c:pt>
                <c:pt idx="69">
                  <c:v>2020</c:v>
                </c:pt>
                <c:pt idx="70">
                  <c:v>2020</c:v>
                </c:pt>
                <c:pt idx="71">
                  <c:v>2020</c:v>
                </c:pt>
                <c:pt idx="72">
                  <c:v>2021</c:v>
                </c:pt>
                <c:pt idx="73">
                  <c:v>2021</c:v>
                </c:pt>
                <c:pt idx="74">
                  <c:v>2021</c:v>
                </c:pt>
                <c:pt idx="75">
                  <c:v>2021</c:v>
                </c:pt>
                <c:pt idx="76">
                  <c:v>2021</c:v>
                </c:pt>
                <c:pt idx="77">
                  <c:v>2021</c:v>
                </c:pt>
                <c:pt idx="78">
                  <c:v>2021</c:v>
                </c:pt>
                <c:pt idx="79">
                  <c:v>2021</c:v>
                </c:pt>
                <c:pt idx="80">
                  <c:v>2021</c:v>
                </c:pt>
                <c:pt idx="81">
                  <c:v>2021</c:v>
                </c:pt>
                <c:pt idx="82">
                  <c:v>2021</c:v>
                </c:pt>
                <c:pt idx="83">
                  <c:v>2021</c:v>
                </c:pt>
                <c:pt idx="84">
                  <c:v>2022</c:v>
                </c:pt>
                <c:pt idx="85">
                  <c:v>2022</c:v>
                </c:pt>
                <c:pt idx="86">
                  <c:v>2022</c:v>
                </c:pt>
                <c:pt idx="87">
                  <c:v>2022</c:v>
                </c:pt>
                <c:pt idx="88">
                  <c:v>2022</c:v>
                </c:pt>
                <c:pt idx="89">
                  <c:v>2022</c:v>
                </c:pt>
                <c:pt idx="90">
                  <c:v>2022</c:v>
                </c:pt>
                <c:pt idx="91">
                  <c:v>2022</c:v>
                </c:pt>
                <c:pt idx="92">
                  <c:v>2022</c:v>
                </c:pt>
                <c:pt idx="93">
                  <c:v>2022</c:v>
                </c:pt>
                <c:pt idx="94">
                  <c:v>2022</c:v>
                </c:pt>
                <c:pt idx="95">
                  <c:v>2022</c:v>
                </c:pt>
                <c:pt idx="96">
                  <c:v>2023</c:v>
                </c:pt>
                <c:pt idx="97">
                  <c:v>2023</c:v>
                </c:pt>
                <c:pt idx="98">
                  <c:v>2023</c:v>
                </c:pt>
                <c:pt idx="99">
                  <c:v>2023</c:v>
                </c:pt>
                <c:pt idx="100">
                  <c:v>2023</c:v>
                </c:pt>
                <c:pt idx="101">
                  <c:v>2023</c:v>
                </c:pt>
                <c:pt idx="102">
                  <c:v>2023</c:v>
                </c:pt>
                <c:pt idx="103">
                  <c:v>2023</c:v>
                </c:pt>
                <c:pt idx="104">
                  <c:v>2023</c:v>
                </c:pt>
                <c:pt idx="105">
                  <c:v>2023</c:v>
                </c:pt>
                <c:pt idx="106">
                  <c:v>2023</c:v>
                </c:pt>
                <c:pt idx="107">
                  <c:v>2023</c:v>
                </c:pt>
                <c:pt idx="108">
                  <c:v>2024</c:v>
                </c:pt>
                <c:pt idx="109">
                  <c:v>2024</c:v>
                </c:pt>
                <c:pt idx="110">
                  <c:v>2024</c:v>
                </c:pt>
                <c:pt idx="111">
                  <c:v>2024</c:v>
                </c:pt>
                <c:pt idx="112">
                  <c:v>2024</c:v>
                </c:pt>
                <c:pt idx="113">
                  <c:v>2024</c:v>
                </c:pt>
              </c:numCache>
            </c:numRef>
          </c:cat>
          <c:val>
            <c:numRef>
              <c:f>Sheet1!$C$2:$C$115</c:f>
              <c:numCache>
                <c:formatCode>0.00</c:formatCode>
                <c:ptCount val="114"/>
                <c:pt idx="0">
                  <c:v>95.376158594390006</c:v>
                </c:pt>
                <c:pt idx="1">
                  <c:v>93.802472216629994</c:v>
                </c:pt>
                <c:pt idx="2">
                  <c:v>92.617766426040006</c:v>
                </c:pt>
                <c:pt idx="3">
                  <c:v>90.695793522659997</c:v>
                </c:pt>
                <c:pt idx="4">
                  <c:v>87.352197595790003</c:v>
                </c:pt>
                <c:pt idx="5">
                  <c:v>86.331011948950007</c:v>
                </c:pt>
                <c:pt idx="6">
                  <c:v>88.854965839260004</c:v>
                </c:pt>
                <c:pt idx="7">
                  <c:v>81.641769464800007</c:v>
                </c:pt>
                <c:pt idx="8">
                  <c:v>80.508787068139995</c:v>
                </c:pt>
                <c:pt idx="9">
                  <c:v>82.959275799029996</c:v>
                </c:pt>
                <c:pt idx="10">
                  <c:v>82.030018965699995</c:v>
                </c:pt>
                <c:pt idx="11">
                  <c:v>82.60592321579</c:v>
                </c:pt>
                <c:pt idx="12">
                  <c:v>82.769684547980006</c:v>
                </c:pt>
                <c:pt idx="13">
                  <c:v>82.607248789660005</c:v>
                </c:pt>
                <c:pt idx="14">
                  <c:v>82.90223138767</c:v>
                </c:pt>
                <c:pt idx="15">
                  <c:v>84.314349236140004</c:v>
                </c:pt>
                <c:pt idx="16">
                  <c:v>85.904299061489994</c:v>
                </c:pt>
                <c:pt idx="17">
                  <c:v>88.834618764620004</c:v>
                </c:pt>
                <c:pt idx="18">
                  <c:v>82.477539507079996</c:v>
                </c:pt>
                <c:pt idx="19">
                  <c:v>77.701043770439995</c:v>
                </c:pt>
                <c:pt idx="20">
                  <c:v>75.433376047359999</c:v>
                </c:pt>
                <c:pt idx="21">
                  <c:v>75.528058450900005</c:v>
                </c:pt>
                <c:pt idx="22">
                  <c:v>75.056262369400002</c:v>
                </c:pt>
                <c:pt idx="23">
                  <c:v>74.695811923359997</c:v>
                </c:pt>
                <c:pt idx="24">
                  <c:v>77.885632183560006</c:v>
                </c:pt>
                <c:pt idx="25">
                  <c:v>78.106237878100004</c:v>
                </c:pt>
                <c:pt idx="26">
                  <c:v>77.396257905789994</c:v>
                </c:pt>
                <c:pt idx="27">
                  <c:v>78.798326941460004</c:v>
                </c:pt>
                <c:pt idx="28">
                  <c:v>83.420599461809999</c:v>
                </c:pt>
                <c:pt idx="29">
                  <c:v>86.598194290920006</c:v>
                </c:pt>
                <c:pt idx="30">
                  <c:v>85.427156076789998</c:v>
                </c:pt>
                <c:pt idx="31">
                  <c:v>78.490741847250007</c:v>
                </c:pt>
                <c:pt idx="32">
                  <c:v>79.611910946310005</c:v>
                </c:pt>
                <c:pt idx="33">
                  <c:v>79.078248476309994</c:v>
                </c:pt>
                <c:pt idx="34">
                  <c:v>80.327207937180006</c:v>
                </c:pt>
                <c:pt idx="35">
                  <c:v>81.402316435450004</c:v>
                </c:pt>
                <c:pt idx="36">
                  <c:v>86.087707607219997</c:v>
                </c:pt>
                <c:pt idx="37">
                  <c:v>86.862448063900004</c:v>
                </c:pt>
                <c:pt idx="38">
                  <c:v>89.112536214520006</c:v>
                </c:pt>
                <c:pt idx="39">
                  <c:v>93.650178210690001</c:v>
                </c:pt>
                <c:pt idx="40">
                  <c:v>94.414675935890003</c:v>
                </c:pt>
                <c:pt idx="41">
                  <c:v>90.476823788760001</c:v>
                </c:pt>
                <c:pt idx="42">
                  <c:v>86.670531213770005</c:v>
                </c:pt>
                <c:pt idx="43">
                  <c:v>90.401580014420006</c:v>
                </c:pt>
                <c:pt idx="44">
                  <c:v>85.804963934930001</c:v>
                </c:pt>
                <c:pt idx="45">
                  <c:v>87.374212067650006</c:v>
                </c:pt>
                <c:pt idx="46">
                  <c:v>85.854722559920006</c:v>
                </c:pt>
                <c:pt idx="47">
                  <c:v>88.394762703390001</c:v>
                </c:pt>
                <c:pt idx="48">
                  <c:v>88.446089648970002</c:v>
                </c:pt>
                <c:pt idx="49">
                  <c:v>89.970869026019997</c:v>
                </c:pt>
                <c:pt idx="50">
                  <c:v>87.628393813439999</c:v>
                </c:pt>
                <c:pt idx="51">
                  <c:v>86.713450392810003</c:v>
                </c:pt>
                <c:pt idx="52">
                  <c:v>88.875920427889994</c:v>
                </c:pt>
                <c:pt idx="53">
                  <c:v>95.574105579979999</c:v>
                </c:pt>
                <c:pt idx="54">
                  <c:v>92.962834103030005</c:v>
                </c:pt>
                <c:pt idx="55">
                  <c:v>86.116216849520001</c:v>
                </c:pt>
                <c:pt idx="56">
                  <c:v>85.021560418449994</c:v>
                </c:pt>
                <c:pt idx="57">
                  <c:v>88.129475476490001</c:v>
                </c:pt>
                <c:pt idx="58">
                  <c:v>88.180321439400004</c:v>
                </c:pt>
                <c:pt idx="59">
                  <c:v>89.867750132089995</c:v>
                </c:pt>
                <c:pt idx="60">
                  <c:v>93.637700704620002</c:v>
                </c:pt>
                <c:pt idx="61">
                  <c:v>91.862844695489997</c:v>
                </c:pt>
                <c:pt idx="62">
                  <c:v>92.491727349160001</c:v>
                </c:pt>
                <c:pt idx="63">
                  <c:v>94.526754853110006</c:v>
                </c:pt>
                <c:pt idx="64">
                  <c:v>88.230170275579994</c:v>
                </c:pt>
                <c:pt idx="65">
                  <c:v>88.914212852709994</c:v>
                </c:pt>
                <c:pt idx="66">
                  <c:v>90.126756380879996</c:v>
                </c:pt>
                <c:pt idx="67">
                  <c:v>91.062808215139995</c:v>
                </c:pt>
                <c:pt idx="68">
                  <c:v>97.653138306550005</c:v>
                </c:pt>
                <c:pt idx="69">
                  <c:v>102.75976173047</c:v>
                </c:pt>
                <c:pt idx="70">
                  <c:v>104.79739342716999</c:v>
                </c:pt>
                <c:pt idx="71">
                  <c:v>108.11468997688</c:v>
                </c:pt>
                <c:pt idx="72">
                  <c:v>119.95391235965</c:v>
                </c:pt>
                <c:pt idx="73">
                  <c:v>123.17752272073</c:v>
                </c:pt>
                <c:pt idx="74">
                  <c:v>119.44003238595</c:v>
                </c:pt>
                <c:pt idx="75">
                  <c:v>123.65256436555001</c:v>
                </c:pt>
                <c:pt idx="76">
                  <c:v>133.67757035048999</c:v>
                </c:pt>
                <c:pt idx="77">
                  <c:v>127.99574638353999</c:v>
                </c:pt>
                <c:pt idx="78">
                  <c:v>122.74187383477999</c:v>
                </c:pt>
                <c:pt idx="79">
                  <c:v>120.72968555670001</c:v>
                </c:pt>
                <c:pt idx="80">
                  <c:v>118.27300798272</c:v>
                </c:pt>
                <c:pt idx="81">
                  <c:v>121.17473941006</c:v>
                </c:pt>
                <c:pt idx="82">
                  <c:v>125.93159448218</c:v>
                </c:pt>
                <c:pt idx="83">
                  <c:v>129.14855373768</c:v>
                </c:pt>
                <c:pt idx="84">
                  <c:v>133.22815877679</c:v>
                </c:pt>
                <c:pt idx="85">
                  <c:v>138.63972328541001</c:v>
                </c:pt>
                <c:pt idx="86">
                  <c:v>158.68903056943</c:v>
                </c:pt>
                <c:pt idx="87">
                  <c:v>164.60312969205</c:v>
                </c:pt>
                <c:pt idx="88">
                  <c:v>169.03734743234</c:v>
                </c:pt>
                <c:pt idx="89">
                  <c:v>157.92520420244</c:v>
                </c:pt>
                <c:pt idx="90">
                  <c:v>144.82822449349001</c:v>
                </c:pt>
                <c:pt idx="91">
                  <c:v>138.38104302468</c:v>
                </c:pt>
                <c:pt idx="92">
                  <c:v>148.12756900398</c:v>
                </c:pt>
                <c:pt idx="93">
                  <c:v>156.60133342987001</c:v>
                </c:pt>
                <c:pt idx="94">
                  <c:v>150.47924691218</c:v>
                </c:pt>
                <c:pt idx="95">
                  <c:v>143.93476265803</c:v>
                </c:pt>
                <c:pt idx="96">
                  <c:v>146.46241353078</c:v>
                </c:pt>
                <c:pt idx="97">
                  <c:v>145.52977871000999</c:v>
                </c:pt>
                <c:pt idx="98">
                  <c:v>138.26329121335999</c:v>
                </c:pt>
                <c:pt idx="99">
                  <c:v>142.63410950600999</c:v>
                </c:pt>
                <c:pt idx="100">
                  <c:v>136.93135861278</c:v>
                </c:pt>
                <c:pt idx="101">
                  <c:v>134.35971760397999</c:v>
                </c:pt>
                <c:pt idx="102">
                  <c:v>130.96832719560001</c:v>
                </c:pt>
                <c:pt idx="103">
                  <c:v>125.32626519590001</c:v>
                </c:pt>
                <c:pt idx="104">
                  <c:v>127.77876120099999</c:v>
                </c:pt>
                <c:pt idx="105">
                  <c:v>125.52856516881999</c:v>
                </c:pt>
                <c:pt idx="106">
                  <c:v>120.05311970733</c:v>
                </c:pt>
                <c:pt idx="107">
                  <c:v>122.65364606511</c:v>
                </c:pt>
                <c:pt idx="108">
                  <c:v>121.02916803994</c:v>
                </c:pt>
                <c:pt idx="109">
                  <c:v>116.04803326122</c:v>
                </c:pt>
                <c:pt idx="110">
                  <c:v>115.21714296194</c:v>
                </c:pt>
                <c:pt idx="111">
                  <c:v>113.82479750079</c:v>
                </c:pt>
                <c:pt idx="112">
                  <c:v>119.29312681115999</c:v>
                </c:pt>
                <c:pt idx="113">
                  <c:v>115.64090784214</c:v>
                </c:pt>
              </c:numCache>
            </c:numRef>
          </c:val>
          <c:smooth val="0"/>
          <c:extLst>
            <c:ext xmlns:c16="http://schemas.microsoft.com/office/drawing/2014/chart" uri="{C3380CC4-5D6E-409C-BE32-E72D297353CC}">
              <c16:uniqueId val="{00000002-86C9-4052-8E04-B78750696493}"/>
            </c:ext>
          </c:extLst>
        </c:ser>
        <c:dLbls>
          <c:showLegendKey val="0"/>
          <c:showVal val="0"/>
          <c:showCatName val="0"/>
          <c:showSerName val="0"/>
          <c:showPercent val="0"/>
          <c:showBubbleSize val="0"/>
        </c:dLbls>
        <c:marker val="1"/>
        <c:smooth val="0"/>
        <c:axId val="446232576"/>
        <c:axId val="446234536"/>
      </c:lineChart>
      <c:catAx>
        <c:axId val="446232576"/>
        <c:scaling>
          <c:orientation val="minMax"/>
        </c:scaling>
        <c:delete val="0"/>
        <c:axPos val="b"/>
        <c:numFmt formatCode="0" sourceLinked="1"/>
        <c:majorTickMark val="in"/>
        <c:minorTickMark val="none"/>
        <c:tickLblPos val="nextTo"/>
        <c:spPr>
          <a:ln/>
        </c:spPr>
        <c:txPr>
          <a:bodyPr/>
          <a:lstStyle/>
          <a:p>
            <a:pPr algn="ctr">
              <a:defRPr lang="en-US" sz="1600" b="0" i="0" u="none" strike="noStrike" kern="1200" baseline="0">
                <a:solidFill>
                  <a:schemeClr val="tx1"/>
                </a:solidFill>
                <a:latin typeface="Calibri" pitchFamily="34" charset="0"/>
                <a:ea typeface="+mn-ea"/>
                <a:cs typeface="+mn-cs"/>
              </a:defRPr>
            </a:pPr>
            <a:endParaRPr lang="en-US"/>
          </a:p>
        </c:txPr>
        <c:crossAx val="446234536"/>
        <c:crosses val="autoZero"/>
        <c:auto val="1"/>
        <c:lblAlgn val="ctr"/>
        <c:lblOffset val="100"/>
        <c:tickLblSkip val="12"/>
        <c:noMultiLvlLbl val="1"/>
      </c:catAx>
      <c:valAx>
        <c:axId val="446234536"/>
        <c:scaling>
          <c:orientation val="minMax"/>
          <c:max val="180"/>
          <c:min val="60"/>
        </c:scaling>
        <c:delete val="0"/>
        <c:axPos val="l"/>
        <c:numFmt formatCode="0" sourceLinked="0"/>
        <c:majorTickMark val="out"/>
        <c:minorTickMark val="none"/>
        <c:tickLblPos val="nextTo"/>
        <c:spPr>
          <a:ln/>
        </c:spPr>
        <c:txPr>
          <a:bodyPr/>
          <a:lstStyle/>
          <a:p>
            <a:pPr>
              <a:defRPr sz="1600" b="0">
                <a:solidFill>
                  <a:schemeClr val="tx1"/>
                </a:solidFill>
                <a:latin typeface="Calibri" pitchFamily="34" charset="0"/>
              </a:defRPr>
            </a:pPr>
            <a:endParaRPr lang="en-US"/>
          </a:p>
        </c:txPr>
        <c:crossAx val="446232576"/>
        <c:crosses val="autoZero"/>
        <c:crossBetween val="between"/>
        <c:majorUnit val="40"/>
      </c:valAx>
      <c:spPr>
        <a:noFill/>
        <a:ln w="25400">
          <a:noFill/>
        </a:ln>
      </c:spPr>
    </c:plotArea>
    <c:legend>
      <c:legendPos val="r"/>
      <c:legendEntry>
        <c:idx val="0"/>
        <c:delete val="1"/>
      </c:legendEntry>
      <c:layout>
        <c:manualLayout>
          <c:xMode val="edge"/>
          <c:yMode val="edge"/>
          <c:x val="0.13462103658686148"/>
          <c:y val="0.1355741551606679"/>
          <c:w val="0.31989115881846547"/>
          <c:h val="9.2556848608872519E-2"/>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076542478403355E-2"/>
          <c:y val="4.7003499562554688E-2"/>
          <c:w val="0.92646089511351393"/>
          <c:h val="0.87469769758171656"/>
        </c:manualLayout>
      </c:layout>
      <c:barChart>
        <c:barDir val="col"/>
        <c:grouping val="clustered"/>
        <c:varyColors val="0"/>
        <c:ser>
          <c:idx val="0"/>
          <c:order val="0"/>
          <c:tx>
            <c:strRef>
              <c:f>Sheet1!$B$1</c:f>
              <c:strCache>
                <c:ptCount val="1"/>
                <c:pt idx="0">
                  <c:v> y/y change </c:v>
                </c:pt>
              </c:strCache>
            </c:strRef>
          </c:tx>
          <c:spPr>
            <a:solidFill>
              <a:srgbClr val="203864"/>
            </a:solidFill>
            <a:ln>
              <a:noFill/>
            </a:ln>
            <a:effectLst/>
          </c:spPr>
          <c:invertIfNegative val="0"/>
          <c:cat>
            <c:numRef>
              <c:f>Sheet1!$A$2:$A$17</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Sheet1!$B$2:$B$17</c:f>
              <c:numCache>
                <c:formatCode>_(* #,##0.00_);_(* \(#,##0.00\);_(* "-"??_);_(@_)</c:formatCode>
                <c:ptCount val="16"/>
                <c:pt idx="0">
                  <c:v>8.0050000000000008</c:v>
                </c:pt>
                <c:pt idx="1">
                  <c:v>7.6349999999999998</c:v>
                </c:pt>
                <c:pt idx="2">
                  <c:v>11.478</c:v>
                </c:pt>
                <c:pt idx="3">
                  <c:v>7.5789999999999997</c:v>
                </c:pt>
                <c:pt idx="4">
                  <c:v>10.105</c:v>
                </c:pt>
                <c:pt idx="5">
                  <c:v>8.6530000000000005</c:v>
                </c:pt>
                <c:pt idx="6">
                  <c:v>-0.11700000000000001</c:v>
                </c:pt>
                <c:pt idx="7">
                  <c:v>9.1850000000000005</c:v>
                </c:pt>
                <c:pt idx="8">
                  <c:v>10.012</c:v>
                </c:pt>
                <c:pt idx="9">
                  <c:v>8.3209999999999997</c:v>
                </c:pt>
                <c:pt idx="10">
                  <c:v>5.0819999999999999</c:v>
                </c:pt>
                <c:pt idx="11">
                  <c:v>2.4620000000000002</c:v>
                </c:pt>
                <c:pt idx="12">
                  <c:v>-0.61599999999999999</c:v>
                </c:pt>
                <c:pt idx="13">
                  <c:v>10.772</c:v>
                </c:pt>
                <c:pt idx="14">
                  <c:v>7.8860000000000001</c:v>
                </c:pt>
                <c:pt idx="15">
                  <c:v>3.9740000000000002</c:v>
                </c:pt>
              </c:numCache>
            </c:numRef>
          </c:val>
          <c:extLst>
            <c:ext xmlns:c16="http://schemas.microsoft.com/office/drawing/2014/chart" uri="{C3380CC4-5D6E-409C-BE32-E72D297353CC}">
              <c16:uniqueId val="{00000000-028A-4F91-BB94-BEFE4452759D}"/>
            </c:ext>
          </c:extLst>
        </c:ser>
        <c:dLbls>
          <c:showLegendKey val="0"/>
          <c:showVal val="0"/>
          <c:showCatName val="0"/>
          <c:showSerName val="0"/>
          <c:showPercent val="0"/>
          <c:showBubbleSize val="0"/>
        </c:dLbls>
        <c:gapWidth val="50"/>
        <c:axId val="1571727264"/>
        <c:axId val="1571728512"/>
      </c:barChart>
      <c:lineChart>
        <c:grouping val="standard"/>
        <c:varyColors val="0"/>
        <c:ser>
          <c:idx val="1"/>
          <c:order val="1"/>
          <c:tx>
            <c:strRef>
              <c:f>Sheet1!$C$1</c:f>
              <c:strCache>
                <c:ptCount val="1"/>
                <c:pt idx="0">
                  <c:v> 1990-2024 average </c:v>
                </c:pt>
              </c:strCache>
            </c:strRef>
          </c:tx>
          <c:spPr>
            <a:ln w="44450" cap="rnd">
              <a:solidFill>
                <a:srgbClr val="C00000"/>
              </a:solidFill>
              <a:round/>
            </a:ln>
            <a:effectLst/>
          </c:spPr>
          <c:marker>
            <c:symbol val="none"/>
          </c:marker>
          <c:cat>
            <c:numRef>
              <c:f>Sheet1!$A$2:$A$17</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Sheet1!$C$2:$C$17</c:f>
              <c:numCache>
                <c:formatCode>_(* #,##0.00_);_(* \(#,##0.00\);_(* "-"??_);_(@_)</c:formatCode>
                <c:ptCount val="16"/>
                <c:pt idx="0">
                  <c:v>5.7058529411764685</c:v>
                </c:pt>
                <c:pt idx="1">
                  <c:v>5.7058529411764685</c:v>
                </c:pt>
                <c:pt idx="2">
                  <c:v>5.7058529411764685</c:v>
                </c:pt>
                <c:pt idx="3">
                  <c:v>5.7058529411764685</c:v>
                </c:pt>
                <c:pt idx="4">
                  <c:v>5.7058529411764685</c:v>
                </c:pt>
                <c:pt idx="5">
                  <c:v>5.7058529411764685</c:v>
                </c:pt>
                <c:pt idx="6">
                  <c:v>5.7058529411764685</c:v>
                </c:pt>
                <c:pt idx="7">
                  <c:v>5.7058529411764685</c:v>
                </c:pt>
                <c:pt idx="8">
                  <c:v>5.7058529411764685</c:v>
                </c:pt>
                <c:pt idx="9">
                  <c:v>5.7058529411764685</c:v>
                </c:pt>
                <c:pt idx="10">
                  <c:v>5.7058529411764685</c:v>
                </c:pt>
                <c:pt idx="11">
                  <c:v>5.7058529411764685</c:v>
                </c:pt>
                <c:pt idx="12">
                  <c:v>5.7058529411764685</c:v>
                </c:pt>
                <c:pt idx="13">
                  <c:v>5.7058529411764685</c:v>
                </c:pt>
                <c:pt idx="14">
                  <c:v>5.7058529411764685</c:v>
                </c:pt>
                <c:pt idx="15">
                  <c:v>5.7058529411764685</c:v>
                </c:pt>
              </c:numCache>
            </c:numRef>
          </c:val>
          <c:smooth val="0"/>
          <c:extLst>
            <c:ext xmlns:c16="http://schemas.microsoft.com/office/drawing/2014/chart" uri="{C3380CC4-5D6E-409C-BE32-E72D297353CC}">
              <c16:uniqueId val="{00000001-028A-4F91-BB94-BEFE4452759D}"/>
            </c:ext>
          </c:extLst>
        </c:ser>
        <c:dLbls>
          <c:showLegendKey val="0"/>
          <c:showVal val="0"/>
          <c:showCatName val="0"/>
          <c:showSerName val="0"/>
          <c:showPercent val="0"/>
          <c:showBubbleSize val="0"/>
        </c:dLbls>
        <c:marker val="1"/>
        <c:smooth val="0"/>
        <c:axId val="1571727264"/>
        <c:axId val="1571728512"/>
      </c:lineChart>
      <c:catAx>
        <c:axId val="1571727264"/>
        <c:scaling>
          <c:orientation val="minMax"/>
        </c:scaling>
        <c:delete val="0"/>
        <c:axPos val="b"/>
        <c:numFmt formatCode="General" sourceLinked="1"/>
        <c:majorTickMark val="in"/>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571728512"/>
        <c:crosses val="autoZero"/>
        <c:auto val="1"/>
        <c:lblAlgn val="ctr"/>
        <c:lblOffset val="100"/>
        <c:tickLblSkip val="2"/>
        <c:noMultiLvlLbl val="0"/>
      </c:catAx>
      <c:valAx>
        <c:axId val="1571728512"/>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lang="en-US"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1571727264"/>
        <c:crosses val="autoZero"/>
        <c:crossBetween val="between"/>
      </c:valAx>
      <c:spPr>
        <a:noFill/>
        <a:ln>
          <a:noFill/>
        </a:ln>
        <a:effectLst/>
      </c:spPr>
    </c:plotArea>
    <c:legend>
      <c:legendPos val="r"/>
      <c:layout>
        <c:manualLayout>
          <c:xMode val="edge"/>
          <c:yMode val="edge"/>
          <c:x val="0.21437877814193973"/>
          <c:y val="4.2799601312599071E-2"/>
          <c:w val="0.68416297617076371"/>
          <c:h val="6.2113740804769148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708334690158713E-2"/>
          <c:y val="4.5055056722780921E-2"/>
          <c:w val="0.86452934949847915"/>
          <c:h val="0.88109538396741305"/>
        </c:manualLayout>
      </c:layout>
      <c:barChart>
        <c:barDir val="col"/>
        <c:grouping val="clustered"/>
        <c:varyColors val="0"/>
        <c:ser>
          <c:idx val="0"/>
          <c:order val="0"/>
          <c:tx>
            <c:strRef>
              <c:f>Sheet1!$B$1</c:f>
              <c:strCache>
                <c:ptCount val="1"/>
                <c:pt idx="0">
                  <c:v> y/y change </c:v>
                </c:pt>
              </c:strCache>
            </c:strRef>
          </c:tx>
          <c:spPr>
            <a:solidFill>
              <a:srgbClr val="203864"/>
            </a:solidFill>
            <a:ln>
              <a:solidFill>
                <a:schemeClr val="accent1">
                  <a:lumMod val="90000"/>
                  <a:lumOff val="10000"/>
                </a:schemeClr>
              </a:solidFill>
            </a:ln>
            <a:effectLst/>
          </c:spPr>
          <c:invertIfNegative val="0"/>
          <c:cat>
            <c:numRef>
              <c:f>Sheet1!$A$2:$A$17</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Sheet1!$B$2:$B$17</c:f>
              <c:numCache>
                <c:formatCode>#,##0</c:formatCode>
                <c:ptCount val="16"/>
                <c:pt idx="0">
                  <c:v>86.245999999999995</c:v>
                </c:pt>
                <c:pt idx="1">
                  <c:v>-9.9619999999999997</c:v>
                </c:pt>
                <c:pt idx="2">
                  <c:v>107.41200000000001</c:v>
                </c:pt>
                <c:pt idx="3">
                  <c:v>-29.215</c:v>
                </c:pt>
                <c:pt idx="4">
                  <c:v>232.22800000000001</c:v>
                </c:pt>
                <c:pt idx="5">
                  <c:v>142.70599999999999</c:v>
                </c:pt>
                <c:pt idx="6">
                  <c:v>58.634999999999998</c:v>
                </c:pt>
                <c:pt idx="7">
                  <c:v>205.398</c:v>
                </c:pt>
                <c:pt idx="8">
                  <c:v>16.532</c:v>
                </c:pt>
                <c:pt idx="9">
                  <c:v>32.865000000000002</c:v>
                </c:pt>
                <c:pt idx="10">
                  <c:v>37.036000000000001</c:v>
                </c:pt>
                <c:pt idx="11">
                  <c:v>49.914999999999999</c:v>
                </c:pt>
                <c:pt idx="12">
                  <c:v>50.933999999999997</c:v>
                </c:pt>
                <c:pt idx="13">
                  <c:v>-43.456000000000003</c:v>
                </c:pt>
                <c:pt idx="14">
                  <c:v>41.768999999999998</c:v>
                </c:pt>
                <c:pt idx="15">
                  <c:v>17.088999999999999</c:v>
                </c:pt>
              </c:numCache>
            </c:numRef>
          </c:val>
          <c:extLst>
            <c:ext xmlns:c16="http://schemas.microsoft.com/office/drawing/2014/chart" uri="{C3380CC4-5D6E-409C-BE32-E72D297353CC}">
              <c16:uniqueId val="{00000000-EF80-4A4C-85EA-70308DAEC9C2}"/>
            </c:ext>
          </c:extLst>
        </c:ser>
        <c:dLbls>
          <c:showLegendKey val="0"/>
          <c:showVal val="0"/>
          <c:showCatName val="0"/>
          <c:showSerName val="0"/>
          <c:showPercent val="0"/>
          <c:showBubbleSize val="0"/>
        </c:dLbls>
        <c:gapWidth val="50"/>
        <c:axId val="503025232"/>
        <c:axId val="503007760"/>
      </c:barChart>
      <c:lineChart>
        <c:grouping val="standard"/>
        <c:varyColors val="0"/>
        <c:ser>
          <c:idx val="1"/>
          <c:order val="1"/>
          <c:tx>
            <c:strRef>
              <c:f>Sheet1!$C$1</c:f>
              <c:strCache>
                <c:ptCount val="1"/>
                <c:pt idx="0">
                  <c:v>1990-2024 average</c:v>
                </c:pt>
              </c:strCache>
            </c:strRef>
          </c:tx>
          <c:spPr>
            <a:ln w="44450" cap="rnd">
              <a:solidFill>
                <a:srgbClr val="C00000"/>
              </a:solidFill>
              <a:round/>
            </a:ln>
            <a:effectLst/>
          </c:spPr>
          <c:marker>
            <c:symbol val="none"/>
          </c:marker>
          <c:cat>
            <c:numRef>
              <c:f>Sheet1!$A$2:$A$17</c:f>
              <c:numCache>
                <c:formatCode>General</c:formatCode>
                <c:ptCount val="16"/>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pt idx="13">
                  <c:v>2023</c:v>
                </c:pt>
                <c:pt idx="14">
                  <c:v>2024</c:v>
                </c:pt>
                <c:pt idx="15">
                  <c:v>2025</c:v>
                </c:pt>
              </c:numCache>
            </c:numRef>
          </c:cat>
          <c:val>
            <c:numRef>
              <c:f>Sheet1!$C$2:$C$17</c:f>
              <c:numCache>
                <c:formatCode>#,##0</c:formatCode>
                <c:ptCount val="16"/>
                <c:pt idx="0">
                  <c:v>43.122235294117644</c:v>
                </c:pt>
                <c:pt idx="1">
                  <c:v>43.122235294117644</c:v>
                </c:pt>
                <c:pt idx="2">
                  <c:v>43.122235294117644</c:v>
                </c:pt>
                <c:pt idx="3">
                  <c:v>43.122235294117644</c:v>
                </c:pt>
                <c:pt idx="4">
                  <c:v>43.122235294117644</c:v>
                </c:pt>
                <c:pt idx="5">
                  <c:v>43.122235294117644</c:v>
                </c:pt>
                <c:pt idx="6">
                  <c:v>43.122235294117644</c:v>
                </c:pt>
                <c:pt idx="7">
                  <c:v>43.122235294117644</c:v>
                </c:pt>
                <c:pt idx="8">
                  <c:v>43.122235294117644</c:v>
                </c:pt>
                <c:pt idx="9">
                  <c:v>43.122235294117644</c:v>
                </c:pt>
                <c:pt idx="10">
                  <c:v>43.122235294117644</c:v>
                </c:pt>
                <c:pt idx="11">
                  <c:v>43.122235294117644</c:v>
                </c:pt>
                <c:pt idx="12">
                  <c:v>43.122235294117644</c:v>
                </c:pt>
                <c:pt idx="13">
                  <c:v>43.122235294117644</c:v>
                </c:pt>
                <c:pt idx="14">
                  <c:v>43.122235294117644</c:v>
                </c:pt>
                <c:pt idx="15">
                  <c:v>43.122235294117644</c:v>
                </c:pt>
              </c:numCache>
            </c:numRef>
          </c:val>
          <c:smooth val="0"/>
          <c:extLst>
            <c:ext xmlns:c16="http://schemas.microsoft.com/office/drawing/2014/chart" uri="{C3380CC4-5D6E-409C-BE32-E72D297353CC}">
              <c16:uniqueId val="{00000001-EF80-4A4C-85EA-70308DAEC9C2}"/>
            </c:ext>
          </c:extLst>
        </c:ser>
        <c:dLbls>
          <c:showLegendKey val="0"/>
          <c:showVal val="0"/>
          <c:showCatName val="0"/>
          <c:showSerName val="0"/>
          <c:showPercent val="0"/>
          <c:showBubbleSize val="0"/>
        </c:dLbls>
        <c:marker val="1"/>
        <c:smooth val="0"/>
        <c:axId val="503025232"/>
        <c:axId val="503007760"/>
      </c:lineChart>
      <c:catAx>
        <c:axId val="503025232"/>
        <c:scaling>
          <c:orientation val="minMax"/>
        </c:scaling>
        <c:delete val="0"/>
        <c:axPos val="b"/>
        <c:numFmt formatCode="General" sourceLinked="1"/>
        <c:majorTickMark val="in"/>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03007760"/>
        <c:crosses val="autoZero"/>
        <c:auto val="1"/>
        <c:lblAlgn val="ctr"/>
        <c:lblOffset val="100"/>
        <c:tickLblSkip val="2"/>
        <c:noMultiLvlLbl val="0"/>
      </c:catAx>
      <c:valAx>
        <c:axId val="503007760"/>
        <c:scaling>
          <c:orientation val="minMax"/>
        </c:scaling>
        <c:delete val="0"/>
        <c:axPos val="l"/>
        <c:numFmt formatCode="#,##0" sourceLinked="1"/>
        <c:majorTickMark val="out"/>
        <c:minorTickMark val="none"/>
        <c:tickLblPos val="nextTo"/>
        <c:spPr>
          <a:noFill/>
          <a:ln>
            <a:solidFill>
              <a:schemeClr val="tx1">
                <a:tint val="75000"/>
              </a:schemeClr>
            </a:solidFill>
          </a:ln>
          <a:effectLst/>
        </c:spPr>
        <c:txPr>
          <a:bodyPr rot="-60000000" spcFirstLastPara="1" vertOverflow="ellipsis" vert="horz" wrap="square" anchor="ctr" anchorCtr="1"/>
          <a:lstStyle/>
          <a:p>
            <a:pPr>
              <a:defRPr sz="1400" b="0" i="0" u="none" strike="noStrike" kern="1200" baseline="0">
                <a:solidFill>
                  <a:schemeClr val="tx1"/>
                </a:solidFill>
                <a:latin typeface="Calibri" panose="020F0502020204030204" pitchFamily="34" charset="0"/>
                <a:ea typeface="+mn-ea"/>
                <a:cs typeface="Calibri" panose="020F0502020204030204" pitchFamily="34" charset="0"/>
              </a:defRPr>
            </a:pPr>
            <a:endParaRPr lang="en-US"/>
          </a:p>
        </c:txPr>
        <c:crossAx val="503025232"/>
        <c:crosses val="autoZero"/>
        <c:crossBetween val="between"/>
      </c:valAx>
      <c:spPr>
        <a:noFill/>
        <a:ln>
          <a:noFill/>
        </a:ln>
        <a:effectLst/>
      </c:spPr>
    </c:plotArea>
    <c:legend>
      <c:legendPos val="r"/>
      <c:layout>
        <c:manualLayout>
          <c:xMode val="edge"/>
          <c:yMode val="edge"/>
          <c:x val="0.12308454945948412"/>
          <c:y val="2.7678090443603715E-2"/>
          <c:w val="0.73862344752059605"/>
          <c:h val="6.2625582341417449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681116704674215E-2"/>
          <c:y val="3.3908571966987336E-2"/>
          <c:w val="0.89168100913615311"/>
          <c:h val="0.89027882134302117"/>
        </c:manualLayout>
      </c:layout>
      <c:lineChart>
        <c:grouping val="standard"/>
        <c:varyColors val="0"/>
        <c:ser>
          <c:idx val="0"/>
          <c:order val="0"/>
          <c:tx>
            <c:strRef>
              <c:f>Sheet1!$B$1</c:f>
              <c:strCache>
                <c:ptCount val="1"/>
                <c:pt idx="0">
                  <c:v>Maize</c:v>
                </c:pt>
              </c:strCache>
            </c:strRef>
          </c:tx>
          <c:spPr>
            <a:ln w="31750" cap="rnd">
              <a:solidFill>
                <a:schemeClr val="accent1">
                  <a:lumMod val="90000"/>
                  <a:lumOff val="10000"/>
                </a:schemeClr>
              </a:solidFill>
              <a:round/>
            </a:ln>
            <a:effectLst/>
          </c:spPr>
          <c:marker>
            <c:symbol val="none"/>
          </c:marker>
          <c:cat>
            <c:numRef>
              <c:f>Sheet1!$A$2:$A$21</c:f>
              <c:numCache>
                <c:formatCode>General</c:formatCode>
                <c:ptCount val="20"/>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pt idx="19">
                  <c:v>2025</c:v>
                </c:pt>
              </c:numCache>
            </c:numRef>
          </c:cat>
          <c:val>
            <c:numRef>
              <c:f>Sheet1!$B$2:$B$21</c:f>
              <c:numCache>
                <c:formatCode>0.0</c:formatCode>
                <c:ptCount val="20"/>
                <c:pt idx="0">
                  <c:v>17.446320048290399</c:v>
                </c:pt>
                <c:pt idx="1">
                  <c:v>14.957773987676056</c:v>
                </c:pt>
                <c:pt idx="2">
                  <c:v>16.060832997292472</c:v>
                </c:pt>
                <c:pt idx="3">
                  <c:v>17.13435668448323</c:v>
                </c:pt>
                <c:pt idx="4">
                  <c:v>15.815173759836936</c:v>
                </c:pt>
                <c:pt idx="5">
                  <c:v>13.292318047494135</c:v>
                </c:pt>
                <c:pt idx="6">
                  <c:v>13.916651526829108</c:v>
                </c:pt>
                <c:pt idx="7">
                  <c:v>16.48105268272948</c:v>
                </c:pt>
                <c:pt idx="8">
                  <c:v>22.647177805025667</c:v>
                </c:pt>
                <c:pt idx="9">
                  <c:v>28.616739674369651</c:v>
                </c:pt>
                <c:pt idx="10">
                  <c:v>31.055981992389643</c:v>
                </c:pt>
                <c:pt idx="11">
                  <c:v>32.822491638091542</c:v>
                </c:pt>
                <c:pt idx="12">
                  <c:v>31.123940547844249</c:v>
                </c:pt>
                <c:pt idx="13">
                  <c:v>28.780511060259347</c:v>
                </c:pt>
                <c:pt idx="14">
                  <c:v>27.612728773618183</c:v>
                </c:pt>
                <c:pt idx="15">
                  <c:v>25.680666897673515</c:v>
                </c:pt>
                <c:pt idx="16">
                  <c:v>26.63380785063104</c:v>
                </c:pt>
                <c:pt idx="17">
                  <c:v>25.972092527797081</c:v>
                </c:pt>
                <c:pt idx="18">
                  <c:v>25.631231053947744</c:v>
                </c:pt>
                <c:pt idx="19">
                  <c:v>25.607487386809975</c:v>
                </c:pt>
              </c:numCache>
            </c:numRef>
          </c:val>
          <c:smooth val="0"/>
          <c:extLst>
            <c:ext xmlns:c16="http://schemas.microsoft.com/office/drawing/2014/chart" uri="{C3380CC4-5D6E-409C-BE32-E72D297353CC}">
              <c16:uniqueId val="{00000000-19A1-4067-BEFF-4B8839C51243}"/>
            </c:ext>
          </c:extLst>
        </c:ser>
        <c:ser>
          <c:idx val="1"/>
          <c:order val="1"/>
          <c:tx>
            <c:strRef>
              <c:f>Sheet1!$C$1</c:f>
              <c:strCache>
                <c:ptCount val="1"/>
                <c:pt idx="0">
                  <c:v>Rice</c:v>
                </c:pt>
              </c:strCache>
            </c:strRef>
          </c:tx>
          <c:spPr>
            <a:ln w="31750" cap="rnd">
              <a:solidFill>
                <a:srgbClr val="C00000"/>
              </a:solidFill>
              <a:round/>
            </a:ln>
            <a:effectLst/>
          </c:spPr>
          <c:marker>
            <c:symbol val="none"/>
          </c:marker>
          <c:cat>
            <c:numRef>
              <c:f>Sheet1!$A$2:$A$21</c:f>
              <c:numCache>
                <c:formatCode>General</c:formatCode>
                <c:ptCount val="20"/>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pt idx="19">
                  <c:v>2025</c:v>
                </c:pt>
              </c:numCache>
            </c:numRef>
          </c:cat>
          <c:val>
            <c:numRef>
              <c:f>Sheet1!$C$2:$C$21</c:f>
              <c:numCache>
                <c:formatCode>0.0</c:formatCode>
                <c:ptCount val="20"/>
                <c:pt idx="0">
                  <c:v>18.779283517805347</c:v>
                </c:pt>
                <c:pt idx="1">
                  <c:v>18.256527444788919</c:v>
                </c:pt>
                <c:pt idx="2">
                  <c:v>19.29927766866507</c:v>
                </c:pt>
                <c:pt idx="3">
                  <c:v>21.807526926130393</c:v>
                </c:pt>
                <c:pt idx="4">
                  <c:v>22.407625664247462</c:v>
                </c:pt>
                <c:pt idx="5">
                  <c:v>23.162999385094974</c:v>
                </c:pt>
                <c:pt idx="6">
                  <c:v>24.76600923003253</c:v>
                </c:pt>
                <c:pt idx="7">
                  <c:v>26.804159392920724</c:v>
                </c:pt>
                <c:pt idx="8">
                  <c:v>27.271995713834951</c:v>
                </c:pt>
                <c:pt idx="9">
                  <c:v>28.781994667027266</c:v>
                </c:pt>
                <c:pt idx="10">
                  <c:v>30.632918970464353</c:v>
                </c:pt>
                <c:pt idx="11">
                  <c:v>31.520373587185325</c:v>
                </c:pt>
                <c:pt idx="12">
                  <c:v>33.989617716770148</c:v>
                </c:pt>
                <c:pt idx="13">
                  <c:v>36.434964643051408</c:v>
                </c:pt>
                <c:pt idx="14">
                  <c:v>37.00162663704468</c:v>
                </c:pt>
                <c:pt idx="15">
                  <c:v>37.768517608254704</c:v>
                </c:pt>
                <c:pt idx="16">
                  <c:v>35.600017055850159</c:v>
                </c:pt>
                <c:pt idx="17">
                  <c:v>34.369887628395958</c:v>
                </c:pt>
                <c:pt idx="18">
                  <c:v>34.037709752091516</c:v>
                </c:pt>
                <c:pt idx="19">
                  <c:v>34.018005352323065</c:v>
                </c:pt>
              </c:numCache>
            </c:numRef>
          </c:val>
          <c:smooth val="0"/>
          <c:extLst>
            <c:ext xmlns:c16="http://schemas.microsoft.com/office/drawing/2014/chart" uri="{C3380CC4-5D6E-409C-BE32-E72D297353CC}">
              <c16:uniqueId val="{00000001-19A1-4067-BEFF-4B8839C51243}"/>
            </c:ext>
          </c:extLst>
        </c:ser>
        <c:ser>
          <c:idx val="2"/>
          <c:order val="2"/>
          <c:tx>
            <c:strRef>
              <c:f>Sheet1!$D$1</c:f>
              <c:strCache>
                <c:ptCount val="1"/>
                <c:pt idx="0">
                  <c:v>Wheat</c:v>
                </c:pt>
              </c:strCache>
            </c:strRef>
          </c:tx>
          <c:spPr>
            <a:ln w="31750" cap="rnd" cmpd="dbl">
              <a:solidFill>
                <a:schemeClr val="accent1">
                  <a:lumMod val="90000"/>
                  <a:lumOff val="10000"/>
                </a:schemeClr>
              </a:solidFill>
              <a:round/>
            </a:ln>
            <a:effectLst/>
          </c:spPr>
          <c:marker>
            <c:symbol val="none"/>
          </c:marker>
          <c:cat>
            <c:numRef>
              <c:f>Sheet1!$A$2:$A$21</c:f>
              <c:numCache>
                <c:formatCode>General</c:formatCode>
                <c:ptCount val="20"/>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pt idx="19">
                  <c:v>2025</c:v>
                </c:pt>
              </c:numCache>
            </c:numRef>
          </c:cat>
          <c:val>
            <c:numRef>
              <c:f>Sheet1!$D$2:$D$21</c:f>
              <c:numCache>
                <c:formatCode>0.0</c:formatCode>
                <c:ptCount val="20"/>
                <c:pt idx="0">
                  <c:v>25.094061357695995</c:v>
                </c:pt>
                <c:pt idx="1">
                  <c:v>21.770023857250617</c:v>
                </c:pt>
                <c:pt idx="2">
                  <c:v>21.032003099069303</c:v>
                </c:pt>
                <c:pt idx="3">
                  <c:v>26.741784774841975</c:v>
                </c:pt>
                <c:pt idx="4">
                  <c:v>31.309535515431609</c:v>
                </c:pt>
                <c:pt idx="5">
                  <c:v>30.551767520237295</c:v>
                </c:pt>
                <c:pt idx="6">
                  <c:v>28.968029946412599</c:v>
                </c:pt>
                <c:pt idx="7">
                  <c:v>26.276698979688334</c:v>
                </c:pt>
                <c:pt idx="8">
                  <c:v>29.06064298760279</c:v>
                </c:pt>
                <c:pt idx="9">
                  <c:v>32.153770793403069</c:v>
                </c:pt>
                <c:pt idx="10">
                  <c:v>34.743791049249992</c:v>
                </c:pt>
                <c:pt idx="11">
                  <c:v>36.499440217702194</c:v>
                </c:pt>
                <c:pt idx="12">
                  <c:v>38.886304630030288</c:v>
                </c:pt>
                <c:pt idx="13">
                  <c:v>38.839703300129642</c:v>
                </c:pt>
                <c:pt idx="14">
                  <c:v>40.244252057521344</c:v>
                </c:pt>
                <c:pt idx="15">
                  <c:v>36.568239662977156</c:v>
                </c:pt>
                <c:pt idx="16">
                  <c:v>34.643650853014293</c:v>
                </c:pt>
                <c:pt idx="17">
                  <c:v>34.631126331325028</c:v>
                </c:pt>
                <c:pt idx="18">
                  <c:v>32.739730495279531</c:v>
                </c:pt>
                <c:pt idx="19">
                  <c:v>32.407688537870094</c:v>
                </c:pt>
              </c:numCache>
            </c:numRef>
          </c:val>
          <c:smooth val="0"/>
          <c:extLst>
            <c:ext xmlns:c16="http://schemas.microsoft.com/office/drawing/2014/chart" uri="{C3380CC4-5D6E-409C-BE32-E72D297353CC}">
              <c16:uniqueId val="{00000002-19A1-4067-BEFF-4B8839C51243}"/>
            </c:ext>
          </c:extLst>
        </c:ser>
        <c:dLbls>
          <c:showLegendKey val="0"/>
          <c:showVal val="0"/>
          <c:showCatName val="0"/>
          <c:showSerName val="0"/>
          <c:showPercent val="0"/>
          <c:showBubbleSize val="0"/>
        </c:dLbls>
        <c:smooth val="0"/>
        <c:axId val="2116051264"/>
        <c:axId val="2113997248"/>
      </c:lineChart>
      <c:catAx>
        <c:axId val="2116051264"/>
        <c:scaling>
          <c:orientation val="minMax"/>
        </c:scaling>
        <c:delete val="0"/>
        <c:axPos val="b"/>
        <c:numFmt formatCode="General" sourceLinked="1"/>
        <c:majorTickMark val="in"/>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13997248"/>
        <c:crosses val="autoZero"/>
        <c:auto val="1"/>
        <c:lblAlgn val="ctr"/>
        <c:lblOffset val="100"/>
        <c:tickLblSkip val="3"/>
        <c:noMultiLvlLbl val="0"/>
      </c:catAx>
      <c:valAx>
        <c:axId val="2113997248"/>
        <c:scaling>
          <c:orientation val="minMax"/>
          <c:min val="10"/>
        </c:scaling>
        <c:delete val="0"/>
        <c:axPos val="l"/>
        <c:numFmt formatCode="0" sourceLinked="0"/>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16051264"/>
        <c:crosses val="autoZero"/>
        <c:crossBetween val="between"/>
      </c:valAx>
      <c:spPr>
        <a:noFill/>
        <a:ln>
          <a:noFill/>
        </a:ln>
        <a:effectLst/>
      </c:spPr>
    </c:plotArea>
    <c:legend>
      <c:legendPos val="b"/>
      <c:layout>
        <c:manualLayout>
          <c:xMode val="edge"/>
          <c:yMode val="edge"/>
          <c:x val="0.24965111942974341"/>
          <c:y val="6.6936417164867937E-2"/>
          <c:w val="0.45971397530226754"/>
          <c:h val="6.0060210634048102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4243774841373535E-2"/>
          <c:y val="3.1025883048785372E-2"/>
          <c:w val="0.92996954950634225"/>
          <c:h val="0.89655937926034046"/>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0-FE10-4442-A3BD-9BF1EF15341D}"/>
                </c:ext>
              </c:extLst>
            </c:dLbl>
            <c:dLbl>
              <c:idx val="2"/>
              <c:delete val="1"/>
              <c:extLst>
                <c:ext xmlns:c15="http://schemas.microsoft.com/office/drawing/2012/chart" uri="{CE6537A1-D6FC-4f65-9D91-7224C49458BB}"/>
                <c:ext xmlns:c16="http://schemas.microsoft.com/office/drawing/2014/chart" uri="{C3380CC4-5D6E-409C-BE32-E72D297353CC}">
                  <c16:uniqueId val="{00000001-FE10-4442-A3BD-9BF1EF15341D}"/>
                </c:ext>
              </c:extLst>
            </c:dLbl>
            <c:dLbl>
              <c:idx val="3"/>
              <c:delete val="1"/>
              <c:extLst>
                <c:ext xmlns:c15="http://schemas.microsoft.com/office/drawing/2012/chart" uri="{CE6537A1-D6FC-4f65-9D91-7224C49458BB}"/>
                <c:ext xmlns:c16="http://schemas.microsoft.com/office/drawing/2014/chart" uri="{C3380CC4-5D6E-409C-BE32-E72D297353CC}">
                  <c16:uniqueId val="{00000002-FE10-4442-A3BD-9BF1EF15341D}"/>
                </c:ext>
              </c:extLst>
            </c:dLbl>
            <c:dLbl>
              <c:idx val="4"/>
              <c:delete val="1"/>
              <c:extLst>
                <c:ext xmlns:c15="http://schemas.microsoft.com/office/drawing/2012/chart" uri="{CE6537A1-D6FC-4f65-9D91-7224C49458BB}"/>
                <c:ext xmlns:c16="http://schemas.microsoft.com/office/drawing/2014/chart" uri="{C3380CC4-5D6E-409C-BE32-E72D297353CC}">
                  <c16:uniqueId val="{00000003-FE10-4442-A3BD-9BF1EF15341D}"/>
                </c:ext>
              </c:extLst>
            </c:dLbl>
            <c:dLbl>
              <c:idx val="5"/>
              <c:delete val="1"/>
              <c:extLst>
                <c:ext xmlns:c15="http://schemas.microsoft.com/office/drawing/2012/chart" uri="{CE6537A1-D6FC-4f65-9D91-7224C49458BB}"/>
                <c:ext xmlns:c16="http://schemas.microsoft.com/office/drawing/2014/chart" uri="{C3380CC4-5D6E-409C-BE32-E72D297353CC}">
                  <c16:uniqueId val="{00000004-FE10-4442-A3BD-9BF1EF15341D}"/>
                </c:ext>
              </c:extLst>
            </c:dLbl>
            <c:dLbl>
              <c:idx val="6"/>
              <c:delete val="1"/>
              <c:extLst>
                <c:ext xmlns:c15="http://schemas.microsoft.com/office/drawing/2012/chart" uri="{CE6537A1-D6FC-4f65-9D91-7224C49458BB}"/>
                <c:ext xmlns:c16="http://schemas.microsoft.com/office/drawing/2014/chart" uri="{C3380CC4-5D6E-409C-BE32-E72D297353CC}">
                  <c16:uniqueId val="{00000005-FE10-4442-A3BD-9BF1EF15341D}"/>
                </c:ext>
              </c:extLst>
            </c:dLbl>
            <c:dLbl>
              <c:idx val="7"/>
              <c:delete val="1"/>
              <c:extLst>
                <c:ext xmlns:c15="http://schemas.microsoft.com/office/drawing/2012/chart" uri="{CE6537A1-D6FC-4f65-9D91-7224C49458BB}"/>
                <c:ext xmlns:c16="http://schemas.microsoft.com/office/drawing/2014/chart" uri="{C3380CC4-5D6E-409C-BE32-E72D297353CC}">
                  <c16:uniqueId val="{00000006-FE10-4442-A3BD-9BF1EF15341D}"/>
                </c:ext>
              </c:extLst>
            </c:dLbl>
            <c:dLbl>
              <c:idx val="8"/>
              <c:delete val="1"/>
              <c:extLst>
                <c:ext xmlns:c15="http://schemas.microsoft.com/office/drawing/2012/chart" uri="{CE6537A1-D6FC-4f65-9D91-7224C49458BB}"/>
                <c:ext xmlns:c16="http://schemas.microsoft.com/office/drawing/2014/chart" uri="{C3380CC4-5D6E-409C-BE32-E72D297353CC}">
                  <c16:uniqueId val="{00000007-FE10-4442-A3BD-9BF1EF15341D}"/>
                </c:ext>
              </c:extLst>
            </c:dLbl>
            <c:dLbl>
              <c:idx val="9"/>
              <c:delete val="1"/>
              <c:extLst>
                <c:ext xmlns:c15="http://schemas.microsoft.com/office/drawing/2012/chart" uri="{CE6537A1-D6FC-4f65-9D91-7224C49458BB}"/>
                <c:ext xmlns:c16="http://schemas.microsoft.com/office/drawing/2014/chart" uri="{C3380CC4-5D6E-409C-BE32-E72D297353CC}">
                  <c16:uniqueId val="{00000008-FE10-4442-A3BD-9BF1EF15341D}"/>
                </c:ext>
              </c:extLst>
            </c:dLbl>
            <c:dLbl>
              <c:idx val="10"/>
              <c:delete val="1"/>
              <c:extLst>
                <c:ext xmlns:c15="http://schemas.microsoft.com/office/drawing/2012/chart" uri="{CE6537A1-D6FC-4f65-9D91-7224C49458BB}"/>
                <c:ext xmlns:c16="http://schemas.microsoft.com/office/drawing/2014/chart" uri="{C3380CC4-5D6E-409C-BE32-E72D297353CC}">
                  <c16:uniqueId val="{00000009-FE10-4442-A3BD-9BF1EF15341D}"/>
                </c:ext>
              </c:extLst>
            </c:dLbl>
            <c:dLbl>
              <c:idx val="11"/>
              <c:delete val="1"/>
              <c:extLst>
                <c:ext xmlns:c15="http://schemas.microsoft.com/office/drawing/2012/chart" uri="{CE6537A1-D6FC-4f65-9D91-7224C49458BB}"/>
                <c:ext xmlns:c16="http://schemas.microsoft.com/office/drawing/2014/chart" uri="{C3380CC4-5D6E-409C-BE32-E72D297353CC}">
                  <c16:uniqueId val="{0000000A-FE10-4442-A3BD-9BF1EF15341D}"/>
                </c:ext>
              </c:extLst>
            </c:dLbl>
            <c:dLbl>
              <c:idx val="13"/>
              <c:delete val="1"/>
              <c:extLst>
                <c:ext xmlns:c15="http://schemas.microsoft.com/office/drawing/2012/chart" uri="{CE6537A1-D6FC-4f65-9D91-7224C49458BB}"/>
                <c:ext xmlns:c16="http://schemas.microsoft.com/office/drawing/2014/chart" uri="{C3380CC4-5D6E-409C-BE32-E72D297353CC}">
                  <c16:uniqueId val="{0000000B-FE10-4442-A3BD-9BF1EF15341D}"/>
                </c:ext>
              </c:extLst>
            </c:dLbl>
            <c:dLbl>
              <c:idx val="14"/>
              <c:delete val="1"/>
              <c:extLst>
                <c:ext xmlns:c15="http://schemas.microsoft.com/office/drawing/2012/chart" uri="{CE6537A1-D6FC-4f65-9D91-7224C49458BB}"/>
                <c:ext xmlns:c16="http://schemas.microsoft.com/office/drawing/2014/chart" uri="{C3380CC4-5D6E-409C-BE32-E72D297353CC}">
                  <c16:uniqueId val="{0000000C-FE10-4442-A3BD-9BF1EF15341D}"/>
                </c:ext>
              </c:extLst>
            </c:dLbl>
            <c:dLbl>
              <c:idx val="15"/>
              <c:delete val="1"/>
              <c:extLst>
                <c:ext xmlns:c15="http://schemas.microsoft.com/office/drawing/2012/chart" uri="{CE6537A1-D6FC-4f65-9D91-7224C49458BB}"/>
                <c:ext xmlns:c16="http://schemas.microsoft.com/office/drawing/2014/chart" uri="{C3380CC4-5D6E-409C-BE32-E72D297353CC}">
                  <c16:uniqueId val="{0000000D-FE10-4442-A3BD-9BF1EF15341D}"/>
                </c:ext>
              </c:extLst>
            </c:dLbl>
            <c:dLbl>
              <c:idx val="16"/>
              <c:delete val="1"/>
              <c:extLst>
                <c:ext xmlns:c15="http://schemas.microsoft.com/office/drawing/2012/chart" uri="{CE6537A1-D6FC-4f65-9D91-7224C49458BB}"/>
                <c:ext xmlns:c16="http://schemas.microsoft.com/office/drawing/2014/chart" uri="{C3380CC4-5D6E-409C-BE32-E72D297353CC}">
                  <c16:uniqueId val="{0000000E-FE10-4442-A3BD-9BF1EF15341D}"/>
                </c:ext>
              </c:extLst>
            </c:dLbl>
            <c:dLbl>
              <c:idx val="17"/>
              <c:delete val="1"/>
              <c:extLst>
                <c:ext xmlns:c15="http://schemas.microsoft.com/office/drawing/2012/chart" uri="{CE6537A1-D6FC-4f65-9D91-7224C49458BB}"/>
                <c:ext xmlns:c16="http://schemas.microsoft.com/office/drawing/2014/chart" uri="{C3380CC4-5D6E-409C-BE32-E72D297353CC}">
                  <c16:uniqueId val="{0000000F-FE10-4442-A3BD-9BF1EF15341D}"/>
                </c:ext>
              </c:extLst>
            </c:dLbl>
            <c:dLbl>
              <c:idx val="18"/>
              <c:delete val="1"/>
              <c:extLst>
                <c:ext xmlns:c15="http://schemas.microsoft.com/office/drawing/2012/chart" uri="{CE6537A1-D6FC-4f65-9D91-7224C49458BB}"/>
                <c:ext xmlns:c16="http://schemas.microsoft.com/office/drawing/2014/chart" uri="{C3380CC4-5D6E-409C-BE32-E72D297353CC}">
                  <c16:uniqueId val="{00000000-305C-4DAC-A00D-47C915D3DE4E}"/>
                </c:ext>
              </c:extLst>
            </c:dLbl>
            <c:numFmt formatCode="#,##0" sourceLinked="0"/>
            <c:spPr>
              <a:noFill/>
              <a:ln>
                <a:solidFill>
                  <a:schemeClr val="tx1"/>
                </a:solid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Sheet1!$A$2:$A$21</c:f>
              <c:numCache>
                <c:formatCode>General</c:formatCode>
                <c:ptCount val="20"/>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pt idx="17">
                  <c:v>2023</c:v>
                </c:pt>
                <c:pt idx="18">
                  <c:v>2024</c:v>
                </c:pt>
                <c:pt idx="19">
                  <c:v>2025</c:v>
                </c:pt>
              </c:numCache>
            </c:numRef>
          </c:cat>
          <c:val>
            <c:numRef>
              <c:f>Sheet1!$B$2:$B$21</c:f>
              <c:numCache>
                <c:formatCode>General</c:formatCode>
                <c:ptCount val="20"/>
                <c:pt idx="0">
                  <c:v>19.368801845989537</c:v>
                </c:pt>
                <c:pt idx="1">
                  <c:v>17.321515088152061</c:v>
                </c:pt>
                <c:pt idx="2">
                  <c:v>17.581696376809518</c:v>
                </c:pt>
                <c:pt idx="3">
                  <c:v>20.09903382802478</c:v>
                </c:pt>
                <c:pt idx="4">
                  <c:v>20.931733899222746</c:v>
                </c:pt>
                <c:pt idx="5">
                  <c:v>20.080818417462549</c:v>
                </c:pt>
                <c:pt idx="6">
                  <c:v>20.480095272210892</c:v>
                </c:pt>
                <c:pt idx="7">
                  <c:v>20.982883638509367</c:v>
                </c:pt>
                <c:pt idx="8">
                  <c:v>24.127198054721653</c:v>
                </c:pt>
                <c:pt idx="9">
                  <c:v>27.579045667391799</c:v>
                </c:pt>
                <c:pt idx="10">
                  <c:v>28.997489084146043</c:v>
                </c:pt>
                <c:pt idx="11">
                  <c:v>30.335659681277573</c:v>
                </c:pt>
                <c:pt idx="12">
                  <c:v>30.763797254892733</c:v>
                </c:pt>
                <c:pt idx="13">
                  <c:v>30.188640516827338</c:v>
                </c:pt>
                <c:pt idx="14">
                  <c:v>30.314988872169803</c:v>
                </c:pt>
                <c:pt idx="15">
                  <c:v>28.699614565426824</c:v>
                </c:pt>
                <c:pt idx="16">
                  <c:v>28.328936936176731</c:v>
                </c:pt>
                <c:pt idx="17">
                  <c:v>27.805044163098387</c:v>
                </c:pt>
                <c:pt idx="18">
                  <c:v>27.004402591150061</c:v>
                </c:pt>
                <c:pt idx="19">
                  <c:v>26.625106024099182</c:v>
                </c:pt>
              </c:numCache>
            </c:numRef>
          </c:val>
          <c:extLst>
            <c:ext xmlns:c16="http://schemas.microsoft.com/office/drawing/2014/chart" uri="{C3380CC4-5D6E-409C-BE32-E72D297353CC}">
              <c16:uniqueId val="{00000000-A8B6-4441-A845-84F43A7D2177}"/>
            </c:ext>
          </c:extLst>
        </c:ser>
        <c:dLbls>
          <c:showLegendKey val="0"/>
          <c:showVal val="0"/>
          <c:showCatName val="0"/>
          <c:showSerName val="0"/>
          <c:showPercent val="0"/>
          <c:showBubbleSize val="0"/>
        </c:dLbls>
        <c:gapWidth val="69"/>
        <c:overlap val="-27"/>
        <c:axId val="45327584"/>
        <c:axId val="39357280"/>
      </c:barChart>
      <c:catAx>
        <c:axId val="45327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39357280"/>
        <c:crosses val="autoZero"/>
        <c:auto val="1"/>
        <c:lblAlgn val="ctr"/>
        <c:lblOffset val="100"/>
        <c:tickLblSkip val="2"/>
        <c:noMultiLvlLbl val="0"/>
      </c:catAx>
      <c:valAx>
        <c:axId val="39357280"/>
        <c:scaling>
          <c:orientation val="minMax"/>
          <c:min val="10"/>
        </c:scaling>
        <c:delete val="0"/>
        <c:axPos val="l"/>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45327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1656847089918"/>
          <c:y val="6.4461769556695706E-2"/>
          <c:w val="0.8888343152910082"/>
          <c:h val="0.86140276841529861"/>
        </c:manualLayout>
      </c:layout>
      <c:lineChart>
        <c:grouping val="standard"/>
        <c:varyColors val="0"/>
        <c:ser>
          <c:idx val="0"/>
          <c:order val="0"/>
          <c:tx>
            <c:strRef>
              <c:f>Sheet1!$B$1</c:f>
              <c:strCache>
                <c:ptCount val="1"/>
                <c:pt idx="0">
                  <c:v>U.S. </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_(* #,##0.00_);_(* \(#,##0.00\);_(* "-"??_);_(@_)</c:formatCode>
                <c:ptCount val="54"/>
                <c:pt idx="0">
                  <c:v>2.5122643638566533</c:v>
                </c:pt>
                <c:pt idx="1">
                  <c:v>2.3397376430508432</c:v>
                </c:pt>
                <c:pt idx="2">
                  <c:v>1.5231420852062971</c:v>
                </c:pt>
                <c:pt idx="3">
                  <c:v>0.34987638745771488</c:v>
                </c:pt>
                <c:pt idx="4">
                  <c:v>0.21621960391076112</c:v>
                </c:pt>
                <c:pt idx="5">
                  <c:v>0.70176675953028678</c:v>
                </c:pt>
                <c:pt idx="6">
                  <c:v>1.0187566946310067</c:v>
                </c:pt>
                <c:pt idx="7">
                  <c:v>1.3005983533565635</c:v>
                </c:pt>
                <c:pt idx="8">
                  <c:v>1.3730842725110159</c:v>
                </c:pt>
                <c:pt idx="9">
                  <c:v>1.2031654060780772</c:v>
                </c:pt>
                <c:pt idx="10">
                  <c:v>1.1695407536092439</c:v>
                </c:pt>
                <c:pt idx="11">
                  <c:v>1.3049530216912242</c:v>
                </c:pt>
                <c:pt idx="12">
                  <c:v>1.3951009246599089</c:v>
                </c:pt>
                <c:pt idx="13">
                  <c:v>1.6729284154818336</c:v>
                </c:pt>
                <c:pt idx="14">
                  <c:v>2.6186325779585795</c:v>
                </c:pt>
                <c:pt idx="15">
                  <c:v>4.1487392923795552</c:v>
                </c:pt>
                <c:pt idx="16">
                  <c:v>4.9263625277508494</c:v>
                </c:pt>
                <c:pt idx="17">
                  <c:v>5.3150923721031473</c:v>
                </c:pt>
                <c:pt idx="18">
                  <c:v>5.2575771647936698</c:v>
                </c:pt>
                <c:pt idx="19">
                  <c:v>5.1753121072152908</c:v>
                </c:pt>
                <c:pt idx="20">
                  <c:v>5.3610103442571777</c:v>
                </c:pt>
                <c:pt idx="21">
                  <c:v>6.2190440693336013</c:v>
                </c:pt>
                <c:pt idx="22">
                  <c:v>6.8625309032369408</c:v>
                </c:pt>
                <c:pt idx="23">
                  <c:v>7.1765805996068854</c:v>
                </c:pt>
                <c:pt idx="24">
                  <c:v>7.5697666445729395</c:v>
                </c:pt>
                <c:pt idx="25">
                  <c:v>7.9489193157373572</c:v>
                </c:pt>
                <c:pt idx="26">
                  <c:v>8.5474312030500812</c:v>
                </c:pt>
                <c:pt idx="27">
                  <c:v>8.2518594049904017</c:v>
                </c:pt>
                <c:pt idx="28">
                  <c:v>8.5329965878443659</c:v>
                </c:pt>
                <c:pt idx="29">
                  <c:v>8.9897437413176462</c:v>
                </c:pt>
                <c:pt idx="30">
                  <c:v>8.4498187460017249</c:v>
                </c:pt>
                <c:pt idx="31">
                  <c:v>8.2188064768007543</c:v>
                </c:pt>
                <c:pt idx="32">
                  <c:v>8.1982715499457903</c:v>
                </c:pt>
                <c:pt idx="33">
                  <c:v>7.7519407887596925</c:v>
                </c:pt>
                <c:pt idx="34">
                  <c:v>7.1194659952152017</c:v>
                </c:pt>
                <c:pt idx="35">
                  <c:v>6.411498247913161</c:v>
                </c:pt>
                <c:pt idx="36">
                  <c:v>6.3621233046496029</c:v>
                </c:pt>
                <c:pt idx="37">
                  <c:v>5.9655226949232976</c:v>
                </c:pt>
                <c:pt idx="38">
                  <c:v>4.9350902268451513</c:v>
                </c:pt>
                <c:pt idx="39">
                  <c:v>4.9410591347951893</c:v>
                </c:pt>
                <c:pt idx="40">
                  <c:v>4.120689595996696</c:v>
                </c:pt>
                <c:pt idx="41">
                  <c:v>3.0532617391422212</c:v>
                </c:pt>
                <c:pt idx="42">
                  <c:v>3.2717805117009169</c:v>
                </c:pt>
                <c:pt idx="43">
                  <c:v>3.7187213126971042</c:v>
                </c:pt>
                <c:pt idx="44">
                  <c:v>3.6940551594278226</c:v>
                </c:pt>
                <c:pt idx="45">
                  <c:v>3.2457874929078256</c:v>
                </c:pt>
                <c:pt idx="46">
                  <c:v>3.1394819319064515</c:v>
                </c:pt>
                <c:pt idx="47">
                  <c:v>3.3231597124613543</c:v>
                </c:pt>
                <c:pt idx="48">
                  <c:v>3.1059809026621865</c:v>
                </c:pt>
                <c:pt idx="49">
                  <c:v>3.1657429794798686</c:v>
                </c:pt>
                <c:pt idx="50">
                  <c:v>3.4751312370751242</c:v>
                </c:pt>
                <c:pt idx="51">
                  <c:v>3.3577311967053047</c:v>
                </c:pt>
                <c:pt idx="52">
                  <c:v>3.2502101428971697</c:v>
                </c:pt>
                <c:pt idx="53" formatCode="0.000">
                  <c:v>2.975628529981611</c:v>
                </c:pt>
              </c:numCache>
            </c:numRef>
          </c:val>
          <c:smooth val="0"/>
          <c:extLst>
            <c:ext xmlns:c16="http://schemas.microsoft.com/office/drawing/2014/chart" uri="{C3380CC4-5D6E-409C-BE32-E72D297353CC}">
              <c16:uniqueId val="{00000001-86C9-4052-8E04-B78750696493}"/>
            </c:ext>
          </c:extLst>
        </c:ser>
        <c:ser>
          <c:idx val="1"/>
          <c:order val="1"/>
          <c:tx>
            <c:strRef>
              <c:f>Sheet1!$C$1</c:f>
              <c:strCache>
                <c:ptCount val="1"/>
                <c:pt idx="0">
                  <c:v>Euro Area</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_(* #,##0.00_);_(* \(#,##0.00\);_(* "-"??_);_(@_)</c:formatCode>
                <c:ptCount val="54"/>
                <c:pt idx="0">
                  <c:v>1.3694638694638828</c:v>
                </c:pt>
                <c:pt idx="1">
                  <c:v>1.2296669248644365</c:v>
                </c:pt>
                <c:pt idx="2">
                  <c:v>0.74755606670500185</c:v>
                </c:pt>
                <c:pt idx="3">
                  <c:v>0.31401655723666266</c:v>
                </c:pt>
                <c:pt idx="4">
                  <c:v>8.5526940986402344E-2</c:v>
                </c:pt>
                <c:pt idx="5">
                  <c:v>0.26565464895635937</c:v>
                </c:pt>
                <c:pt idx="6">
                  <c:v>0.38127919168811086</c:v>
                </c:pt>
                <c:pt idx="7">
                  <c:v>-0.17134697762969386</c:v>
                </c:pt>
                <c:pt idx="8">
                  <c:v>-0.31344984802431641</c:v>
                </c:pt>
                <c:pt idx="9">
                  <c:v>-0.27506402352271975</c:v>
                </c:pt>
                <c:pt idx="10">
                  <c:v>-0.28546959748786405</c:v>
                </c:pt>
                <c:pt idx="11">
                  <c:v>-0.27509011572757203</c:v>
                </c:pt>
                <c:pt idx="12">
                  <c:v>0.90064194691961141</c:v>
                </c:pt>
                <c:pt idx="13">
                  <c:v>0.93735054997610145</c:v>
                </c:pt>
                <c:pt idx="14">
                  <c:v>1.3318112633180945</c:v>
                </c:pt>
                <c:pt idx="15">
                  <c:v>1.6125972301271219</c:v>
                </c:pt>
                <c:pt idx="16">
                  <c:v>1.9749335358906217</c:v>
                </c:pt>
                <c:pt idx="17">
                  <c:v>1.9019682059046028</c:v>
                </c:pt>
                <c:pt idx="18">
                  <c:v>2.1745323331117561</c:v>
                </c:pt>
                <c:pt idx="19">
                  <c:v>2.9560408124344351</c:v>
                </c:pt>
                <c:pt idx="20">
                  <c:v>3.3635064316341223</c:v>
                </c:pt>
                <c:pt idx="21">
                  <c:v>4.0517405364276282</c:v>
                </c:pt>
                <c:pt idx="22">
                  <c:v>4.8668766103635797</c:v>
                </c:pt>
                <c:pt idx="23">
                  <c:v>4.9747931132883227</c:v>
                </c:pt>
                <c:pt idx="24">
                  <c:v>5.1087266166555789</c:v>
                </c:pt>
                <c:pt idx="25">
                  <c:v>5.8751066047569411</c:v>
                </c:pt>
                <c:pt idx="26">
                  <c:v>7.4446113405933323</c:v>
                </c:pt>
                <c:pt idx="27">
                  <c:v>7.4589245705750429</c:v>
                </c:pt>
                <c:pt idx="28">
                  <c:v>8.0726256983240106</c:v>
                </c:pt>
                <c:pt idx="29">
                  <c:v>8.6637570805088604</c:v>
                </c:pt>
                <c:pt idx="30">
                  <c:v>8.8847583643122618</c:v>
                </c:pt>
                <c:pt idx="31">
                  <c:v>9.1692136704640159</c:v>
                </c:pt>
                <c:pt idx="32">
                  <c:v>9.946533923303825</c:v>
                </c:pt>
                <c:pt idx="33">
                  <c:v>10.639853747714811</c:v>
                </c:pt>
                <c:pt idx="34">
                  <c:v>10.073710073710075</c:v>
                </c:pt>
                <c:pt idx="35">
                  <c:v>9.2152953968829276</c:v>
                </c:pt>
                <c:pt idx="36">
                  <c:v>8.6638359382058105</c:v>
                </c:pt>
                <c:pt idx="37">
                  <c:v>8.5205405889197117</c:v>
                </c:pt>
                <c:pt idx="38">
                  <c:v>6.9025775447793647</c:v>
                </c:pt>
                <c:pt idx="39">
                  <c:v>6.9672487186169807</c:v>
                </c:pt>
                <c:pt idx="40">
                  <c:v>6.1169983630567915</c:v>
                </c:pt>
                <c:pt idx="41">
                  <c:v>5.5204238591693766</c:v>
                </c:pt>
                <c:pt idx="42">
                  <c:v>5.3004438374872009</c:v>
                </c:pt>
                <c:pt idx="43">
                  <c:v>5.2345804700093312</c:v>
                </c:pt>
                <c:pt idx="44">
                  <c:v>4.334702775215904</c:v>
                </c:pt>
                <c:pt idx="45">
                  <c:v>2.8998678122934551</c:v>
                </c:pt>
                <c:pt idx="46">
                  <c:v>2.3974867724867677</c:v>
                </c:pt>
                <c:pt idx="47">
                  <c:v>2.9287314361569727</c:v>
                </c:pt>
                <c:pt idx="48">
                  <c:v>2.7768540073162651</c:v>
                </c:pt>
                <c:pt idx="49">
                  <c:v>2.5814432989690772</c:v>
                </c:pt>
                <c:pt idx="50">
                  <c:v>2.4274621986105416</c:v>
                </c:pt>
                <c:pt idx="51">
                  <c:v>2.3714773004142042</c:v>
                </c:pt>
                <c:pt idx="52">
                  <c:v>2.5574409352926875</c:v>
                </c:pt>
                <c:pt idx="53">
                  <c:v>2.5186264982183237</c:v>
                </c:pt>
              </c:numCache>
            </c:numRef>
          </c:val>
          <c:smooth val="0"/>
          <c:extLst>
            <c:ext xmlns:c16="http://schemas.microsoft.com/office/drawing/2014/chart" uri="{C3380CC4-5D6E-409C-BE32-E72D297353CC}">
              <c16:uniqueId val="{00000000-2CFF-4B63-A702-3F479C53F522}"/>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27180028632784542"/>
          <c:y val="5.3569616911612349E-2"/>
          <c:w val="0.54638153185397287"/>
          <c:h val="7.5539201932156061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466218820549529"/>
          <c:y val="7.1528018742766347E-2"/>
          <c:w val="0.88533781179450466"/>
          <c:h val="0.86660863694580303"/>
        </c:manualLayout>
      </c:layout>
      <c:lineChart>
        <c:grouping val="standard"/>
        <c:varyColors val="0"/>
        <c:ser>
          <c:idx val="0"/>
          <c:order val="0"/>
          <c:tx>
            <c:strRef>
              <c:f>Sheet1!$B$1</c:f>
              <c:strCache>
                <c:ptCount val="1"/>
                <c:pt idx="0">
                  <c:v>U.S.</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0.000</c:formatCode>
                <c:ptCount val="54"/>
                <c:pt idx="0">
                  <c:v>2.2748364434013402</c:v>
                </c:pt>
                <c:pt idx="1">
                  <c:v>2.3799131653304606</c:v>
                </c:pt>
                <c:pt idx="2">
                  <c:v>2.1030940447380519</c:v>
                </c:pt>
                <c:pt idx="3">
                  <c:v>1.4500166032435313</c:v>
                </c:pt>
                <c:pt idx="4">
                  <c:v>1.2371432820907913</c:v>
                </c:pt>
                <c:pt idx="5">
                  <c:v>1.1798781300073502</c:v>
                </c:pt>
                <c:pt idx="6">
                  <c:v>1.5546186569431963</c:v>
                </c:pt>
                <c:pt idx="7">
                  <c:v>1.7102665256918836</c:v>
                </c:pt>
                <c:pt idx="8">
                  <c:v>1.7065827495952979</c:v>
                </c:pt>
                <c:pt idx="9">
                  <c:v>1.6265992376495175</c:v>
                </c:pt>
                <c:pt idx="10">
                  <c:v>1.6641059243526435</c:v>
                </c:pt>
                <c:pt idx="11">
                  <c:v>1.6239380497707012</c:v>
                </c:pt>
                <c:pt idx="12">
                  <c:v>1.3963359305281697</c:v>
                </c:pt>
                <c:pt idx="13">
                  <c:v>1.275607512284882</c:v>
                </c:pt>
                <c:pt idx="14">
                  <c:v>1.6448994263633443</c:v>
                </c:pt>
                <c:pt idx="15">
                  <c:v>2.9605411669099801</c:v>
                </c:pt>
                <c:pt idx="16">
                  <c:v>3.7794628966213439</c:v>
                </c:pt>
                <c:pt idx="17">
                  <c:v>4.4184638070410953</c:v>
                </c:pt>
                <c:pt idx="18">
                  <c:v>4.203491003205273</c:v>
                </c:pt>
                <c:pt idx="19">
                  <c:v>3.9505942844368258</c:v>
                </c:pt>
                <c:pt idx="20">
                  <c:v>4.0200818148010464</c:v>
                </c:pt>
                <c:pt idx="21">
                  <c:v>4.5837046939988246</c:v>
                </c:pt>
                <c:pt idx="22">
                  <c:v>4.973200428200486</c:v>
                </c:pt>
                <c:pt idx="23">
                  <c:v>5.5045498261448556</c:v>
                </c:pt>
                <c:pt idx="24">
                  <c:v>6.0605276197942315</c:v>
                </c:pt>
                <c:pt idx="25">
                  <c:v>6.4524228895953994</c:v>
                </c:pt>
                <c:pt idx="26">
                  <c:v>6.4760683855139334</c:v>
                </c:pt>
                <c:pt idx="27">
                  <c:v>6.1571629547073847</c:v>
                </c:pt>
                <c:pt idx="28">
                  <c:v>6.0175539213195073</c:v>
                </c:pt>
                <c:pt idx="29">
                  <c:v>5.9034169713781282</c:v>
                </c:pt>
                <c:pt idx="30">
                  <c:v>5.9017558468407616</c:v>
                </c:pt>
                <c:pt idx="31">
                  <c:v>6.2997996365500297</c:v>
                </c:pt>
                <c:pt idx="32">
                  <c:v>6.6404490365020941</c:v>
                </c:pt>
                <c:pt idx="33">
                  <c:v>6.2949403990441244</c:v>
                </c:pt>
                <c:pt idx="34">
                  <c:v>5.9630971830638035</c:v>
                </c:pt>
                <c:pt idx="35">
                  <c:v>5.6805073960192187</c:v>
                </c:pt>
                <c:pt idx="36">
                  <c:v>5.5430231058083645</c:v>
                </c:pt>
                <c:pt idx="37">
                  <c:v>5.4934839240063038</c:v>
                </c:pt>
                <c:pt idx="38">
                  <c:v>5.5601108493258833</c:v>
                </c:pt>
                <c:pt idx="39">
                  <c:v>5.5157220797549256</c:v>
                </c:pt>
                <c:pt idx="40">
                  <c:v>5.3322468432441372</c:v>
                </c:pt>
                <c:pt idx="41">
                  <c:v>4.8552243070768775</c:v>
                </c:pt>
                <c:pt idx="42">
                  <c:v>4.7075968887156483</c:v>
                </c:pt>
                <c:pt idx="43">
                  <c:v>4.4128010682168428</c:v>
                </c:pt>
                <c:pt idx="44">
                  <c:v>4.1437019752987192</c:v>
                </c:pt>
                <c:pt idx="45">
                  <c:v>4.0217002782686473</c:v>
                </c:pt>
                <c:pt idx="46">
                  <c:v>4.0150919771422489</c:v>
                </c:pt>
                <c:pt idx="47">
                  <c:v>3.9101196657189474</c:v>
                </c:pt>
                <c:pt idx="48">
                  <c:v>3.8746783214242075</c:v>
                </c:pt>
                <c:pt idx="49">
                  <c:v>3.7619523615367356</c:v>
                </c:pt>
                <c:pt idx="50">
                  <c:v>3.797294108392979</c:v>
                </c:pt>
                <c:pt idx="51">
                  <c:v>3.6155268986980627</c:v>
                </c:pt>
                <c:pt idx="52">
                  <c:v>3.4110633650364264</c:v>
                </c:pt>
                <c:pt idx="53">
                  <c:v>3.2769387986828713</c:v>
                </c:pt>
              </c:numCache>
            </c:numRef>
          </c:val>
          <c:smooth val="0"/>
          <c:extLst>
            <c:ext xmlns:c16="http://schemas.microsoft.com/office/drawing/2014/chart" uri="{C3380CC4-5D6E-409C-BE32-E72D297353CC}">
              <c16:uniqueId val="{00000000-2B6F-4B6F-A185-243F81C1B3BC}"/>
            </c:ext>
          </c:extLst>
        </c:ser>
        <c:ser>
          <c:idx val="1"/>
          <c:order val="1"/>
          <c:tx>
            <c:strRef>
              <c:f>Sheet1!$C$1</c:f>
              <c:strCache>
                <c:ptCount val="1"/>
                <c:pt idx="0">
                  <c:v>Euro Area</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0.000</c:formatCode>
                <c:ptCount val="54"/>
                <c:pt idx="0">
                  <c:v>1.0904804008252222</c:v>
                </c:pt>
                <c:pt idx="1">
                  <c:v>1.2149715853419396</c:v>
                </c:pt>
                <c:pt idx="2">
                  <c:v>1.0347161783193171</c:v>
                </c:pt>
                <c:pt idx="3">
                  <c:v>0.85281717133001145</c:v>
                </c:pt>
                <c:pt idx="4">
                  <c:v>0.90116000383471118</c:v>
                </c:pt>
                <c:pt idx="5">
                  <c:v>0.83086620189094518</c:v>
                </c:pt>
                <c:pt idx="6">
                  <c:v>1.1721752498078386</c:v>
                </c:pt>
                <c:pt idx="7">
                  <c:v>0.37384969325153783</c:v>
                </c:pt>
                <c:pt idx="8">
                  <c:v>0.21010409702990618</c:v>
                </c:pt>
                <c:pt idx="9">
                  <c:v>0.21940284269770238</c:v>
                </c:pt>
                <c:pt idx="10">
                  <c:v>0.25896796470361583</c:v>
                </c:pt>
                <c:pt idx="11">
                  <c:v>0.22927015666793782</c:v>
                </c:pt>
                <c:pt idx="12">
                  <c:v>1.4188532555879485</c:v>
                </c:pt>
                <c:pt idx="13">
                  <c:v>1.1132623426912014</c:v>
                </c:pt>
                <c:pt idx="14">
                  <c:v>0.93797856049002704</c:v>
                </c:pt>
                <c:pt idx="15">
                  <c:v>0.74109263657957669</c:v>
                </c:pt>
                <c:pt idx="16">
                  <c:v>0.95011876484560887</c:v>
                </c:pt>
                <c:pt idx="17">
                  <c:v>0.89032013638945529</c:v>
                </c:pt>
                <c:pt idx="18">
                  <c:v>0.71225071225071712</c:v>
                </c:pt>
                <c:pt idx="19">
                  <c:v>1.5566803552669262</c:v>
                </c:pt>
                <c:pt idx="20">
                  <c:v>1.8679119412941869</c:v>
                </c:pt>
                <c:pt idx="21">
                  <c:v>2.0559680182752782</c:v>
                </c:pt>
                <c:pt idx="22">
                  <c:v>2.6116904238017824</c:v>
                </c:pt>
                <c:pt idx="23">
                  <c:v>2.6210446054136582</c:v>
                </c:pt>
                <c:pt idx="24">
                  <c:v>2.2614028363357574</c:v>
                </c:pt>
                <c:pt idx="25">
                  <c:v>2.7285782671134351</c:v>
                </c:pt>
                <c:pt idx="26">
                  <c:v>2.9679499336241255</c:v>
                </c:pt>
                <c:pt idx="27">
                  <c:v>3.4990097142318044</c:v>
                </c:pt>
                <c:pt idx="28">
                  <c:v>3.7741176470588389</c:v>
                </c:pt>
                <c:pt idx="29">
                  <c:v>3.7551633496057057</c:v>
                </c:pt>
                <c:pt idx="30">
                  <c:v>4.0546911834040467</c:v>
                </c:pt>
                <c:pt idx="31">
                  <c:v>4.3351514011660708</c:v>
                </c:pt>
                <c:pt idx="32">
                  <c:v>4.7899709982224703</c:v>
                </c:pt>
                <c:pt idx="33">
                  <c:v>5.0363738108561984</c:v>
                </c:pt>
                <c:pt idx="34">
                  <c:v>5.0065261980234865</c:v>
                </c:pt>
                <c:pt idx="35">
                  <c:v>5.2103650041794403</c:v>
                </c:pt>
                <c:pt idx="36">
                  <c:v>5.331709145427288</c:v>
                </c:pt>
                <c:pt idx="37">
                  <c:v>5.6383970177073639</c:v>
                </c:pt>
                <c:pt idx="38">
                  <c:v>5.6911317800902417</c:v>
                </c:pt>
                <c:pt idx="39">
                  <c:v>5.6132677237106021</c:v>
                </c:pt>
                <c:pt idx="40">
                  <c:v>5.3509885724650763</c:v>
                </c:pt>
                <c:pt idx="41">
                  <c:v>5.4831704668838244</c:v>
                </c:pt>
                <c:pt idx="42">
                  <c:v>5.4916175804259115</c:v>
                </c:pt>
                <c:pt idx="43">
                  <c:v>5.2726453357368142</c:v>
                </c:pt>
                <c:pt idx="44">
                  <c:v>4.5174537987679564</c:v>
                </c:pt>
                <c:pt idx="45">
                  <c:v>4.1910850648197551</c:v>
                </c:pt>
                <c:pt idx="46">
                  <c:v>3.5603302850039986</c:v>
                </c:pt>
                <c:pt idx="47">
                  <c:v>3.4339689265536766</c:v>
                </c:pt>
                <c:pt idx="48">
                  <c:v>3.2648340894938288</c:v>
                </c:pt>
                <c:pt idx="49">
                  <c:v>3.0966034406704868</c:v>
                </c:pt>
                <c:pt idx="50">
                  <c:v>2.9450204757340837</c:v>
                </c:pt>
                <c:pt idx="51">
                  <c:v>2.6574633304572881</c:v>
                </c:pt>
                <c:pt idx="52">
                  <c:v>2.8667355371900793</c:v>
                </c:pt>
                <c:pt idx="53">
                  <c:v>2.8649854177388967</c:v>
                </c:pt>
              </c:numCache>
            </c:numRef>
          </c:val>
          <c:smooth val="0"/>
          <c:extLst>
            <c:ext xmlns:c16="http://schemas.microsoft.com/office/drawing/2014/chart" uri="{C3380CC4-5D6E-409C-BE32-E72D297353CC}">
              <c16:uniqueId val="{00000000-14C2-4BAD-B85D-23ECF9DF913B}"/>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25431776884532792"/>
          <c:y val="6.3981353972620822E-2"/>
          <c:w val="0.49036782115522282"/>
          <c:h val="7.5503539683167545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1656847089918"/>
          <c:y val="7.4873506617704158E-2"/>
          <c:w val="0.8888343152910082"/>
          <c:h val="0.84838809708903817"/>
        </c:manualLayout>
      </c:layout>
      <c:lineChart>
        <c:grouping val="standard"/>
        <c:varyColors val="0"/>
        <c:ser>
          <c:idx val="0"/>
          <c:order val="0"/>
          <c:tx>
            <c:strRef>
              <c:f>Sheet1!$B$1</c:f>
              <c:strCache>
                <c:ptCount val="1"/>
                <c:pt idx="0">
                  <c:v>U.S.</c:v>
                </c:pt>
              </c:strCache>
            </c:strRef>
          </c:tx>
          <c:spPr>
            <a:ln w="25400" cmpd="sng">
              <a:solidFill>
                <a:schemeClr val="accent1">
                  <a:lumMod val="90000"/>
                  <a:lumOff val="10000"/>
                </a:schemeClr>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Sheet1!$B$2:$B$55</c:f>
              <c:numCache>
                <c:formatCode>_(* #,##0.00_);_(* \(#,##0.00\);_(* "-"??_);_(@_)</c:formatCode>
                <c:ptCount val="54"/>
                <c:pt idx="0">
                  <c:v>1.7725183572504299</c:v>
                </c:pt>
                <c:pt idx="1">
                  <c:v>1.7716091175806747</c:v>
                </c:pt>
                <c:pt idx="2">
                  <c:v>1.9201628758149347</c:v>
                </c:pt>
                <c:pt idx="3">
                  <c:v>3.392758483841618</c:v>
                </c:pt>
                <c:pt idx="4">
                  <c:v>3.8637325598101846</c:v>
                </c:pt>
                <c:pt idx="5">
                  <c:v>4.3451937406855601</c:v>
                </c:pt>
                <c:pt idx="6">
                  <c:v>3.8854155354566267</c:v>
                </c:pt>
                <c:pt idx="7">
                  <c:v>3.9477457507576252</c:v>
                </c:pt>
                <c:pt idx="8">
                  <c:v>3.7776273808372896</c:v>
                </c:pt>
                <c:pt idx="9">
                  <c:v>3.8052707960229748</c:v>
                </c:pt>
                <c:pt idx="10">
                  <c:v>3.6556712784642453</c:v>
                </c:pt>
                <c:pt idx="11">
                  <c:v>3.865765308476754</c:v>
                </c:pt>
                <c:pt idx="12">
                  <c:v>3.7206003565335655</c:v>
                </c:pt>
                <c:pt idx="13">
                  <c:v>3.5289484651177094</c:v>
                </c:pt>
                <c:pt idx="14">
                  <c:v>3.3856112475030287</c:v>
                </c:pt>
                <c:pt idx="15">
                  <c:v>2.3564563592711529</c:v>
                </c:pt>
                <c:pt idx="16">
                  <c:v>2.1041376138899892</c:v>
                </c:pt>
                <c:pt idx="17">
                  <c:v>2.3462024845644525</c:v>
                </c:pt>
                <c:pt idx="18">
                  <c:v>3.3540660210413353</c:v>
                </c:pt>
                <c:pt idx="19">
                  <c:v>3.640491662099743</c:v>
                </c:pt>
                <c:pt idx="20">
                  <c:v>4.4424486571291277</c:v>
                </c:pt>
                <c:pt idx="21">
                  <c:v>5.1036077740223895</c:v>
                </c:pt>
                <c:pt idx="22">
                  <c:v>5.8034669193467447</c:v>
                </c:pt>
                <c:pt idx="23">
                  <c:v>6.0261750060161656</c:v>
                </c:pt>
                <c:pt idx="24">
                  <c:v>6.7104047311032922</c:v>
                </c:pt>
                <c:pt idx="25">
                  <c:v>7.6168564264110117</c:v>
                </c:pt>
                <c:pt idx="26">
                  <c:v>8.4864508088216226</c:v>
                </c:pt>
                <c:pt idx="27">
                  <c:v>9.0102941176470441</c:v>
                </c:pt>
                <c:pt idx="28">
                  <c:v>9.7257058743834612</c:v>
                </c:pt>
                <c:pt idx="29">
                  <c:v>10.015336085591331</c:v>
                </c:pt>
                <c:pt idx="30">
                  <c:v>10.465687513997345</c:v>
                </c:pt>
                <c:pt idx="31">
                  <c:v>10.89180497701423</c:v>
                </c:pt>
                <c:pt idx="32">
                  <c:v>10.754502897268271</c:v>
                </c:pt>
                <c:pt idx="33">
                  <c:v>10.556013485546911</c:v>
                </c:pt>
                <c:pt idx="34">
                  <c:v>10.326165214428951</c:v>
                </c:pt>
                <c:pt idx="35">
                  <c:v>10.151476000586634</c:v>
                </c:pt>
                <c:pt idx="36">
                  <c:v>9.8657799483902195</c:v>
                </c:pt>
                <c:pt idx="37">
                  <c:v>9.180318867833881</c:v>
                </c:pt>
                <c:pt idx="38">
                  <c:v>8.251532908243032</c:v>
                </c:pt>
                <c:pt idx="39">
                  <c:v>7.4669148893115933</c:v>
                </c:pt>
                <c:pt idx="40">
                  <c:v>6.5850858634061149</c:v>
                </c:pt>
                <c:pt idx="41">
                  <c:v>5.6711162202248255</c:v>
                </c:pt>
                <c:pt idx="42">
                  <c:v>4.8078715284930906</c:v>
                </c:pt>
                <c:pt idx="43">
                  <c:v>4.2059576290154554</c:v>
                </c:pt>
                <c:pt idx="44">
                  <c:v>3.7090253056490718</c:v>
                </c:pt>
                <c:pt idx="45">
                  <c:v>3.315072701208277</c:v>
                </c:pt>
                <c:pt idx="46">
                  <c:v>2.9417288745284598</c:v>
                </c:pt>
                <c:pt idx="47">
                  <c:v>2.7183044120537403</c:v>
                </c:pt>
                <c:pt idx="48">
                  <c:v>2.5464393356621207</c:v>
                </c:pt>
                <c:pt idx="49">
                  <c:v>2.2504541768555208</c:v>
                </c:pt>
                <c:pt idx="50">
                  <c:v>2.2468593891782795</c:v>
                </c:pt>
                <c:pt idx="51">
                  <c:v>2.2149833044613487</c:v>
                </c:pt>
                <c:pt idx="52">
                  <c:v>2.1158753267897179</c:v>
                </c:pt>
                <c:pt idx="53">
                  <c:v>2.20228512480658</c:v>
                </c:pt>
              </c:numCache>
            </c:numRef>
          </c:val>
          <c:smooth val="0"/>
          <c:extLst>
            <c:ext xmlns:c16="http://schemas.microsoft.com/office/drawing/2014/chart" uri="{C3380CC4-5D6E-409C-BE32-E72D297353CC}">
              <c16:uniqueId val="{00000000-4EA7-4F03-AF52-6ADBC3899B38}"/>
            </c:ext>
          </c:extLst>
        </c:ser>
        <c:ser>
          <c:idx val="1"/>
          <c:order val="1"/>
          <c:tx>
            <c:strRef>
              <c:f>Sheet1!$C$1</c:f>
              <c:strCache>
                <c:ptCount val="1"/>
                <c:pt idx="0">
                  <c:v>Euro Area</c:v>
                </c:pt>
              </c:strCache>
            </c:strRef>
          </c:tx>
          <c:spPr>
            <a:ln w="25400">
              <a:solidFill>
                <a:srgbClr val="C00000"/>
              </a:solidFill>
            </a:ln>
          </c:spPr>
          <c:marker>
            <c:symbol val="none"/>
          </c:marker>
          <c:cat>
            <c:numRef>
              <c:f>Sheet1!$A$2:$A$55</c:f>
              <c:numCache>
                <c:formatCode>mmm\-yy</c:formatCode>
                <c:ptCount val="54"/>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pt idx="39">
                  <c:v>45017</c:v>
                </c:pt>
                <c:pt idx="40">
                  <c:v>45047</c:v>
                </c:pt>
                <c:pt idx="41">
                  <c:v>45078</c:v>
                </c:pt>
                <c:pt idx="42">
                  <c:v>45108</c:v>
                </c:pt>
                <c:pt idx="43">
                  <c:v>45139</c:v>
                </c:pt>
                <c:pt idx="44">
                  <c:v>45170</c:v>
                </c:pt>
                <c:pt idx="45">
                  <c:v>45200</c:v>
                </c:pt>
                <c:pt idx="46">
                  <c:v>45231</c:v>
                </c:pt>
                <c:pt idx="47">
                  <c:v>45261</c:v>
                </c:pt>
                <c:pt idx="48">
                  <c:v>45292</c:v>
                </c:pt>
                <c:pt idx="49">
                  <c:v>45323</c:v>
                </c:pt>
                <c:pt idx="50">
                  <c:v>45352</c:v>
                </c:pt>
                <c:pt idx="51">
                  <c:v>45383</c:v>
                </c:pt>
                <c:pt idx="52">
                  <c:v>45413</c:v>
                </c:pt>
                <c:pt idx="53">
                  <c:v>45444</c:v>
                </c:pt>
              </c:numCache>
            </c:numRef>
          </c:cat>
          <c:val>
            <c:numRef>
              <c:f>Sheet1!$C$2:$C$55</c:f>
              <c:numCache>
                <c:formatCode>_(* #,##0.00_);_(* \(#,##0.00\);_(* "-"??_);_(@_)</c:formatCode>
                <c:ptCount val="54"/>
                <c:pt idx="0">
                  <c:v>1.6929807875214031</c:v>
                </c:pt>
                <c:pt idx="1">
                  <c:v>1.8014601308429024</c:v>
                </c:pt>
                <c:pt idx="2">
                  <c:v>2.2636484687083902</c:v>
                </c:pt>
                <c:pt idx="3">
                  <c:v>3.6448420251237179</c:v>
                </c:pt>
                <c:pt idx="4">
                  <c:v>3.361742424242431</c:v>
                </c:pt>
                <c:pt idx="5">
                  <c:v>2.9628928436198354</c:v>
                </c:pt>
                <c:pt idx="6">
                  <c:v>1.5604312464535752</c:v>
                </c:pt>
                <c:pt idx="7">
                  <c:v>1.2364322793770643</c:v>
                </c:pt>
                <c:pt idx="8">
                  <c:v>1.3633781480780094</c:v>
                </c:pt>
                <c:pt idx="9">
                  <c:v>1.6649323621227952</c:v>
                </c:pt>
                <c:pt idx="10">
                  <c:v>1.5477538693846826</c:v>
                </c:pt>
                <c:pt idx="11">
                  <c:v>0.86637159807891884</c:v>
                </c:pt>
                <c:pt idx="12">
                  <c:v>0.97268986157874604</c:v>
                </c:pt>
                <c:pt idx="13">
                  <c:v>0.77302784762969257</c:v>
                </c:pt>
                <c:pt idx="14">
                  <c:v>0.67894345238095344</c:v>
                </c:pt>
                <c:pt idx="15">
                  <c:v>9.1818933064091723E-3</c:v>
                </c:pt>
                <c:pt idx="16">
                  <c:v>5.4970224461747819E-2</c:v>
                </c:pt>
                <c:pt idx="17">
                  <c:v>0.17468051852531641</c:v>
                </c:pt>
                <c:pt idx="18">
                  <c:v>1.4433373684700657</c:v>
                </c:pt>
                <c:pt idx="19">
                  <c:v>1.8832742867797903</c:v>
                </c:pt>
                <c:pt idx="20">
                  <c:v>1.952176349710455</c:v>
                </c:pt>
                <c:pt idx="21">
                  <c:v>1.8237647715641625</c:v>
                </c:pt>
                <c:pt idx="22">
                  <c:v>2.2676579925650753</c:v>
                </c:pt>
                <c:pt idx="23">
                  <c:v>3.5477546447577168</c:v>
                </c:pt>
                <c:pt idx="24">
                  <c:v>3.9088551315302089</c:v>
                </c:pt>
                <c:pt idx="25">
                  <c:v>4.7042513863216229</c:v>
                </c:pt>
                <c:pt idx="26">
                  <c:v>5.7367205542725008</c:v>
                </c:pt>
                <c:pt idx="27">
                  <c:v>7.455012853470433</c:v>
                </c:pt>
                <c:pt idx="28">
                  <c:v>8.7629337972713106</c:v>
                </c:pt>
                <c:pt idx="29">
                  <c:v>10.425844346549184</c:v>
                </c:pt>
                <c:pt idx="30">
                  <c:v>11.520102808885625</c:v>
                </c:pt>
                <c:pt idx="31">
                  <c:v>12.454245973645683</c:v>
                </c:pt>
                <c:pt idx="32">
                  <c:v>13.806688043976179</c:v>
                </c:pt>
                <c:pt idx="33">
                  <c:v>15.4802156629809</c:v>
                </c:pt>
                <c:pt idx="34">
                  <c:v>16.003271537622688</c:v>
                </c:pt>
                <c:pt idx="35">
                  <c:v>16.003967180596888</c:v>
                </c:pt>
                <c:pt idx="36">
                  <c:v>16.268497058299157</c:v>
                </c:pt>
                <c:pt idx="37">
                  <c:v>17.3095595374702</c:v>
                </c:pt>
                <c:pt idx="38">
                  <c:v>17.51703651930805</c:v>
                </c:pt>
                <c:pt idx="39">
                  <c:v>14.994873547505128</c:v>
                </c:pt>
                <c:pt idx="40">
                  <c:v>13.689173261491817</c:v>
                </c:pt>
                <c:pt idx="41">
                  <c:v>12.549867021276583</c:v>
                </c:pt>
                <c:pt idx="42">
                  <c:v>11.556506708371073</c:v>
                </c:pt>
                <c:pt idx="43">
                  <c:v>10.244934494263159</c:v>
                </c:pt>
                <c:pt idx="44">
                  <c:v>9.137014973434221</c:v>
                </c:pt>
                <c:pt idx="45">
                  <c:v>7.5413468386484217</c:v>
                </c:pt>
                <c:pt idx="46">
                  <c:v>6.8781825303564359</c:v>
                </c:pt>
                <c:pt idx="47">
                  <c:v>6.0702627079123328</c:v>
                </c:pt>
                <c:pt idx="48">
                  <c:v>5.4051981906003022</c:v>
                </c:pt>
                <c:pt idx="49">
                  <c:v>3.2957110609480811</c:v>
                </c:pt>
                <c:pt idx="50">
                  <c:v>2.0221544866552588</c:v>
                </c:pt>
                <c:pt idx="51">
                  <c:v>2.1695519726576906</c:v>
                </c:pt>
                <c:pt idx="52">
                  <c:v>2.0290284360189537</c:v>
                </c:pt>
                <c:pt idx="53" formatCode="0.000">
                  <c:v>1.8018018018018278</c:v>
                </c:pt>
              </c:numCache>
            </c:numRef>
          </c:val>
          <c:smooth val="0"/>
          <c:extLst>
            <c:ext xmlns:c16="http://schemas.microsoft.com/office/drawing/2014/chart" uri="{C3380CC4-5D6E-409C-BE32-E72D297353CC}">
              <c16:uniqueId val="{00000000-2540-4DE6-BB8F-780DF8CAFE25}"/>
            </c:ext>
          </c:extLst>
        </c:ser>
        <c:dLbls>
          <c:showLegendKey val="0"/>
          <c:showVal val="0"/>
          <c:showCatName val="0"/>
          <c:showSerName val="0"/>
          <c:showPercent val="0"/>
          <c:showBubbleSize val="0"/>
        </c:dLbls>
        <c:smooth val="0"/>
        <c:axId val="446232576"/>
        <c:axId val="446234536"/>
      </c:lineChart>
      <c:dateAx>
        <c:axId val="446232576"/>
        <c:scaling>
          <c:orientation val="minMax"/>
        </c:scaling>
        <c:delete val="0"/>
        <c:axPos val="b"/>
        <c:numFmt formatCode="[$-409]mmm\-yy;@" sourceLinked="0"/>
        <c:majorTickMark val="in"/>
        <c:minorTickMark val="none"/>
        <c:tickLblPos val="low"/>
        <c:spPr>
          <a:ln/>
        </c:spPr>
        <c:txPr>
          <a:bodyPr/>
          <a:lstStyle/>
          <a:p>
            <a:pPr algn="ctr">
              <a:defRPr lang="en-US" sz="1200" b="0" i="0" u="none" strike="noStrike" kern="1200" baseline="0">
                <a:solidFill>
                  <a:schemeClr val="tx1"/>
                </a:solidFill>
                <a:latin typeface="Calibri" pitchFamily="34" charset="0"/>
                <a:ea typeface="+mn-ea"/>
                <a:cs typeface="+mn-cs"/>
              </a:defRPr>
            </a:pPr>
            <a:endParaRPr lang="en-US"/>
          </a:p>
        </c:txPr>
        <c:crossAx val="446234536"/>
        <c:crosses val="autoZero"/>
        <c:auto val="1"/>
        <c:lblOffset val="100"/>
        <c:baseTimeUnit val="months"/>
        <c:majorUnit val="12"/>
        <c:majorTimeUnit val="months"/>
        <c:minorUnit val="1"/>
        <c:minorTimeUnit val="years"/>
      </c:dateAx>
      <c:valAx>
        <c:axId val="446234536"/>
        <c:scaling>
          <c:orientation val="minMax"/>
          <c:max val="18"/>
          <c:min val="-3"/>
        </c:scaling>
        <c:delete val="0"/>
        <c:axPos val="l"/>
        <c:numFmt formatCode="0" sourceLinked="0"/>
        <c:majorTickMark val="out"/>
        <c:minorTickMark val="none"/>
        <c:tickLblPos val="nextTo"/>
        <c:spPr>
          <a:ln/>
        </c:spPr>
        <c:txPr>
          <a:bodyPr/>
          <a:lstStyle/>
          <a:p>
            <a:pPr>
              <a:defRPr sz="1200" b="0">
                <a:solidFill>
                  <a:schemeClr val="tx1"/>
                </a:solidFill>
                <a:latin typeface="Calibri" pitchFamily="34" charset="0"/>
              </a:defRPr>
            </a:pPr>
            <a:endParaRPr lang="en-US"/>
          </a:p>
        </c:txPr>
        <c:crossAx val="446232576"/>
        <c:crossesAt val="43831"/>
        <c:crossBetween val="between"/>
        <c:majorUnit val="3"/>
      </c:valAx>
      <c:spPr>
        <a:noFill/>
        <a:ln w="25400">
          <a:noFill/>
        </a:ln>
      </c:spPr>
    </c:plotArea>
    <c:legend>
      <c:legendPos val="r"/>
      <c:layout>
        <c:manualLayout>
          <c:xMode val="edge"/>
          <c:yMode val="edge"/>
          <c:x val="0.16340867793623698"/>
          <c:y val="7.1790156768377175E-2"/>
          <c:w val="0.48694097241341328"/>
          <c:h val="7.5539201932156061E-2"/>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0.01543</cdr:y>
    </cdr:from>
    <cdr:to>
      <cdr:x>0.2565</cdr:x>
      <cdr:y>0.05807</cdr:y>
    </cdr:to>
    <cdr:sp macro="" textlink="">
      <cdr:nvSpPr>
        <cdr:cNvPr id="2" name="Rectangle 1"/>
        <cdr:cNvSpPr/>
      </cdr:nvSpPr>
      <cdr:spPr>
        <a:xfrm xmlns:a="http://schemas.openxmlformats.org/drawingml/2006/main">
          <a:off x="0" y="85713"/>
          <a:ext cx="2957112" cy="23683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600" dirty="0">
              <a:solidFill>
                <a:schemeClr val="tx1"/>
              </a:solidFill>
            </a:rPr>
            <a:t>US$ i</a:t>
          </a:r>
          <a:r>
            <a:rPr lang="en-US" sz="1600" dirty="0">
              <a:solidFill>
                <a:schemeClr val="tx1"/>
              </a:solidFill>
              <a:latin typeface="+mn-lt"/>
            </a:rPr>
            <a:t>ndex, nominal, 2010 = 100</a:t>
          </a:r>
        </a:p>
      </cdr:txBody>
    </cdr:sp>
  </cdr:relSizeAnchor>
</c:userShapes>
</file>

<file path=ppt/drawings/drawing10.xml><?xml version="1.0" encoding="utf-8"?>
<c:userShapes xmlns:c="http://schemas.openxmlformats.org/drawingml/2006/chart">
  <cdr:relSizeAnchor xmlns:cdr="http://schemas.openxmlformats.org/drawingml/2006/chartDrawing">
    <cdr:from>
      <cdr:x>0</cdr:x>
      <cdr:y>0</cdr:y>
    </cdr:from>
    <cdr:to>
      <cdr:x>0.09319</cdr:x>
      <cdr:y>0.06092</cdr:y>
    </cdr:to>
    <cdr:sp macro="" textlink="">
      <cdr:nvSpPr>
        <cdr:cNvPr id="2" name="TextBox 1">
          <a:extLst xmlns:a="http://schemas.openxmlformats.org/drawingml/2006/main">
            <a:ext uri="{FF2B5EF4-FFF2-40B4-BE49-F238E27FC236}">
              <a16:creationId xmlns:a16="http://schemas.microsoft.com/office/drawing/2014/main" id="{45E27FC2-C94A-5987-794F-CC9DFC4375A2}"/>
            </a:ext>
          </a:extLst>
        </cdr:cNvPr>
        <cdr:cNvSpPr txBox="1"/>
      </cdr:nvSpPr>
      <cdr:spPr>
        <a:xfrm xmlns:a="http://schemas.openxmlformats.org/drawingml/2006/main">
          <a:off x="0" y="0"/>
          <a:ext cx="1066630" cy="3231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Percent</a:t>
          </a:r>
        </a:p>
      </cdr:txBody>
    </cdr:sp>
  </cdr:relSizeAnchor>
  <cdr:relSizeAnchor xmlns:cdr="http://schemas.openxmlformats.org/drawingml/2006/chartDrawing">
    <cdr:from>
      <cdr:x>0.05599</cdr:x>
      <cdr:y>0.14237</cdr:y>
    </cdr:from>
    <cdr:to>
      <cdr:x>0.09533</cdr:x>
      <cdr:y>0.18727</cdr:y>
    </cdr:to>
    <cdr:sp macro="" textlink="">
      <cdr:nvSpPr>
        <cdr:cNvPr id="3" name="Rectangle: Rounded Corners 2">
          <a:extLst xmlns:a="http://schemas.openxmlformats.org/drawingml/2006/main">
            <a:ext uri="{FF2B5EF4-FFF2-40B4-BE49-F238E27FC236}">
              <a16:creationId xmlns:a16="http://schemas.microsoft.com/office/drawing/2014/main" id="{AAA11684-7AD2-2829-ECF8-DE58A16AE9CE}"/>
            </a:ext>
          </a:extLst>
        </cdr:cNvPr>
        <cdr:cNvSpPr/>
      </cdr:nvSpPr>
      <cdr:spPr>
        <a:xfrm xmlns:a="http://schemas.openxmlformats.org/drawingml/2006/main">
          <a:off x="663321" y="766440"/>
          <a:ext cx="466105" cy="241711"/>
        </a:xfrm>
        <a:prstGeom xmlns:a="http://schemas.openxmlformats.org/drawingml/2006/main" prst="round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200" b="0" dirty="0">
              <a:solidFill>
                <a:schemeClr val="bg1"/>
              </a:solidFill>
            </a:rPr>
            <a:t>768</a:t>
          </a:r>
        </a:p>
      </cdr:txBody>
    </cdr:sp>
  </cdr:relSizeAnchor>
  <cdr:relSizeAnchor xmlns:cdr="http://schemas.openxmlformats.org/drawingml/2006/chartDrawing">
    <cdr:from>
      <cdr:x>0.10447</cdr:x>
      <cdr:y>0.14293</cdr:y>
    </cdr:from>
    <cdr:to>
      <cdr:x>0.14381</cdr:x>
      <cdr:y>0.18783</cdr:y>
    </cdr:to>
    <cdr:sp macro="" textlink="">
      <cdr:nvSpPr>
        <cdr:cNvPr id="4" name="Rectangle: Rounded Corners 3">
          <a:extLst xmlns:a="http://schemas.openxmlformats.org/drawingml/2006/main">
            <a:ext uri="{FF2B5EF4-FFF2-40B4-BE49-F238E27FC236}">
              <a16:creationId xmlns:a16="http://schemas.microsoft.com/office/drawing/2014/main" id="{7AB6C558-F893-2CAD-AB99-9A380ADAC146}"/>
            </a:ext>
          </a:extLst>
        </cdr:cNvPr>
        <cdr:cNvSpPr/>
      </cdr:nvSpPr>
      <cdr:spPr>
        <a:xfrm xmlns:a="http://schemas.openxmlformats.org/drawingml/2006/main">
          <a:off x="1237771" y="769431"/>
          <a:ext cx="466104" cy="241710"/>
        </a:xfrm>
        <a:prstGeom xmlns:a="http://schemas.openxmlformats.org/drawingml/2006/main" prst="round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0" dirty="0">
              <a:solidFill>
                <a:schemeClr val="bg1"/>
              </a:solidFill>
            </a:rPr>
            <a:t>336</a:t>
          </a:r>
        </a:p>
      </cdr:txBody>
    </cdr:sp>
  </cdr:relSizeAnchor>
  <cdr:relSizeAnchor xmlns:cdr="http://schemas.openxmlformats.org/drawingml/2006/chartDrawing">
    <cdr:from>
      <cdr:x>0.93984</cdr:x>
      <cdr:y>0.70879</cdr:y>
    </cdr:from>
    <cdr:to>
      <cdr:x>0.97918</cdr:x>
      <cdr:y>0.75368</cdr:y>
    </cdr:to>
    <cdr:sp macro="" textlink="">
      <cdr:nvSpPr>
        <cdr:cNvPr id="5" name="Rectangle: Rounded Corners 4">
          <a:extLst xmlns:a="http://schemas.openxmlformats.org/drawingml/2006/main">
            <a:ext uri="{FF2B5EF4-FFF2-40B4-BE49-F238E27FC236}">
              <a16:creationId xmlns:a16="http://schemas.microsoft.com/office/drawing/2014/main" id="{F8C2D645-3434-43F9-6DEE-7AF442AD0BFE}"/>
            </a:ext>
          </a:extLst>
        </cdr:cNvPr>
        <cdr:cNvSpPr/>
      </cdr:nvSpPr>
      <cdr:spPr>
        <a:xfrm xmlns:a="http://schemas.openxmlformats.org/drawingml/2006/main">
          <a:off x="11135373" y="3815660"/>
          <a:ext cx="466104" cy="241657"/>
        </a:xfrm>
        <a:prstGeom xmlns:a="http://schemas.openxmlformats.org/drawingml/2006/main" prst="round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r>
            <a:rPr lang="en-US" sz="1200" b="0" dirty="0">
              <a:solidFill>
                <a:srgbClr val="C00000"/>
              </a:solidFill>
            </a:rPr>
            <a:t>-1</a:t>
          </a:r>
        </a:p>
      </cdr:txBody>
    </cdr:sp>
  </cdr:relSizeAnchor>
  <cdr:relSizeAnchor xmlns:cdr="http://schemas.openxmlformats.org/drawingml/2006/chartDrawing">
    <cdr:from>
      <cdr:x>0.48046</cdr:x>
      <cdr:y>0.20439</cdr:y>
    </cdr:from>
    <cdr:to>
      <cdr:x>0.55098</cdr:x>
      <cdr:y>0.26531</cdr:y>
    </cdr:to>
    <cdr:sp macro="" textlink="">
      <cdr:nvSpPr>
        <cdr:cNvPr id="6" name="TextBox 1">
          <a:extLst xmlns:a="http://schemas.openxmlformats.org/drawingml/2006/main">
            <a:ext uri="{FF2B5EF4-FFF2-40B4-BE49-F238E27FC236}">
              <a16:creationId xmlns:a16="http://schemas.microsoft.com/office/drawing/2014/main" id="{9974E87A-0632-86FC-9D33-997A06898B55}"/>
            </a:ext>
          </a:extLst>
        </cdr:cNvPr>
        <cdr:cNvSpPr txBox="1"/>
      </cdr:nvSpPr>
      <cdr:spPr>
        <a:xfrm xmlns:a="http://schemas.openxmlformats.org/drawingml/2006/main">
          <a:off x="5692526" y="1100290"/>
          <a:ext cx="835583" cy="32795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dirty="0">
              <a:solidFill>
                <a:srgbClr val="002060"/>
              </a:solidFill>
            </a:rPr>
            <a:t>Median</a:t>
          </a:r>
        </a:p>
      </cdr:txBody>
    </cdr:sp>
  </cdr:relSizeAnchor>
</c:userShapes>
</file>

<file path=ppt/drawings/drawing11.xml><?xml version="1.0" encoding="utf-8"?>
<c:userShapes xmlns:c="http://schemas.openxmlformats.org/drawingml/2006/chart">
  <cdr:relSizeAnchor xmlns:cdr="http://schemas.openxmlformats.org/drawingml/2006/chartDrawing">
    <cdr:from>
      <cdr:x>0</cdr:x>
      <cdr:y>0</cdr:y>
    </cdr:from>
    <cdr:to>
      <cdr:x>0.09319</cdr:x>
      <cdr:y>0.06092</cdr:y>
    </cdr:to>
    <cdr:sp macro="" textlink="">
      <cdr:nvSpPr>
        <cdr:cNvPr id="2" name="TextBox 1">
          <a:extLst xmlns:a="http://schemas.openxmlformats.org/drawingml/2006/main">
            <a:ext uri="{FF2B5EF4-FFF2-40B4-BE49-F238E27FC236}">
              <a16:creationId xmlns:a16="http://schemas.microsoft.com/office/drawing/2014/main" id="{45E27FC2-C94A-5987-794F-CC9DFC4375A2}"/>
            </a:ext>
          </a:extLst>
        </cdr:cNvPr>
        <cdr:cNvSpPr txBox="1"/>
      </cdr:nvSpPr>
      <cdr:spPr>
        <a:xfrm xmlns:a="http://schemas.openxmlformats.org/drawingml/2006/main">
          <a:off x="0" y="0"/>
          <a:ext cx="1066630" cy="3231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Percent</a:t>
          </a:r>
        </a:p>
      </cdr:txBody>
    </cdr:sp>
  </cdr:relSizeAnchor>
  <cdr:relSizeAnchor xmlns:cdr="http://schemas.openxmlformats.org/drawingml/2006/chartDrawing">
    <cdr:from>
      <cdr:x>0.44591</cdr:x>
      <cdr:y>0.30983</cdr:y>
    </cdr:from>
    <cdr:to>
      <cdr:x>0.44591</cdr:x>
      <cdr:y>0.43632</cdr:y>
    </cdr:to>
    <cdr:cxnSp macro="">
      <cdr:nvCxnSpPr>
        <cdr:cNvPr id="7" name="Straight Arrow Connector 6">
          <a:extLst xmlns:a="http://schemas.openxmlformats.org/drawingml/2006/main">
            <a:ext uri="{FF2B5EF4-FFF2-40B4-BE49-F238E27FC236}">
              <a16:creationId xmlns:a16="http://schemas.microsoft.com/office/drawing/2014/main" id="{081BA36A-2C27-1466-0057-DD758C246489}"/>
            </a:ext>
          </a:extLst>
        </cdr:cNvPr>
        <cdr:cNvCxnSpPr>
          <a:cxnSpLocks xmlns:a="http://schemas.openxmlformats.org/drawingml/2006/main"/>
        </cdr:cNvCxnSpPr>
      </cdr:nvCxnSpPr>
      <cdr:spPr>
        <a:xfrm xmlns:a="http://schemas.openxmlformats.org/drawingml/2006/main">
          <a:off x="5283186" y="1615394"/>
          <a:ext cx="0" cy="659510"/>
        </a:xfrm>
        <a:prstGeom xmlns:a="http://schemas.openxmlformats.org/drawingml/2006/main" prst="straightConnector1">
          <a:avLst/>
        </a:prstGeom>
        <a:ln xmlns:a="http://schemas.openxmlformats.org/drawingml/2006/main" w="28575">
          <a:solidFill>
            <a:srgbClr val="0070C0"/>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2.xml><?xml version="1.0" encoding="utf-8"?>
<c:userShapes xmlns:c="http://schemas.openxmlformats.org/drawingml/2006/chart">
  <cdr:relSizeAnchor xmlns:cdr="http://schemas.openxmlformats.org/drawingml/2006/chartDrawing">
    <cdr:from>
      <cdr:x>0</cdr:x>
      <cdr:y>1.85094E-7</cdr:y>
    </cdr:from>
    <cdr:to>
      <cdr:x>0.24035</cdr:x>
      <cdr:y>0.06112</cdr:y>
    </cdr:to>
    <cdr:sp macro="" textlink="">
      <cdr:nvSpPr>
        <cdr:cNvPr id="2" name="Rectangle 1"/>
        <cdr:cNvSpPr/>
      </cdr:nvSpPr>
      <cdr:spPr>
        <a:xfrm xmlns:a="http://schemas.openxmlformats.org/drawingml/2006/main">
          <a:off x="0" y="1"/>
          <a:ext cx="2770845" cy="330200"/>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600" dirty="0">
              <a:solidFill>
                <a:schemeClr val="tx1"/>
              </a:solidFill>
            </a:rPr>
            <a:t>US$ i</a:t>
          </a:r>
          <a:r>
            <a:rPr lang="en-US" sz="1600" dirty="0">
              <a:solidFill>
                <a:schemeClr val="tx1"/>
              </a:solidFill>
              <a:latin typeface="+mn-lt"/>
            </a:rPr>
            <a:t>ndex, nominal 2015 = 100</a:t>
          </a:r>
        </a:p>
      </cdr:txBody>
    </cdr:sp>
  </cdr:relSizeAnchor>
  <cdr:relSizeAnchor xmlns:cdr="http://schemas.openxmlformats.org/drawingml/2006/chartDrawing">
    <cdr:from>
      <cdr:x>0.51056</cdr:x>
      <cdr:y>0.11323</cdr:y>
    </cdr:from>
    <cdr:to>
      <cdr:x>0.57161</cdr:x>
      <cdr:y>0.19348</cdr:y>
    </cdr:to>
    <cdr:sp macro="" textlink="">
      <cdr:nvSpPr>
        <cdr:cNvPr id="3" name="Rectangle: Rounded Corners 2">
          <a:extLst xmlns:a="http://schemas.openxmlformats.org/drawingml/2006/main">
            <a:ext uri="{FF2B5EF4-FFF2-40B4-BE49-F238E27FC236}">
              <a16:creationId xmlns:a16="http://schemas.microsoft.com/office/drawing/2014/main" id="{2113CD94-1E82-B418-B7AF-1320516C73E7}"/>
            </a:ext>
          </a:extLst>
        </cdr:cNvPr>
        <cdr:cNvSpPr/>
      </cdr:nvSpPr>
      <cdr:spPr>
        <a:xfrm xmlns:a="http://schemas.openxmlformats.org/drawingml/2006/main">
          <a:off x="5886016" y="573424"/>
          <a:ext cx="703856" cy="406400"/>
        </a:xfrm>
        <a:prstGeom xmlns:a="http://schemas.openxmlformats.org/drawingml/2006/main" prst="round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100" b="1" dirty="0">
              <a:solidFill>
                <a:schemeClr val="accent1">
                  <a:lumMod val="90000"/>
                  <a:lumOff val="10000"/>
                </a:schemeClr>
              </a:solidFill>
            </a:rPr>
            <a:t>61 months</a:t>
          </a:r>
        </a:p>
      </cdr:txBody>
    </cdr:sp>
  </cdr:relSizeAnchor>
  <cdr:relSizeAnchor xmlns:cdr="http://schemas.openxmlformats.org/drawingml/2006/chartDrawing">
    <cdr:from>
      <cdr:x>0.86197</cdr:x>
      <cdr:y>0.11323</cdr:y>
    </cdr:from>
    <cdr:to>
      <cdr:x>0.92302</cdr:x>
      <cdr:y>0.19348</cdr:y>
    </cdr:to>
    <cdr:sp macro="" textlink="">
      <cdr:nvSpPr>
        <cdr:cNvPr id="4" name="Rectangle: Rounded Corners 3">
          <a:extLst xmlns:a="http://schemas.openxmlformats.org/drawingml/2006/main">
            <a:ext uri="{FF2B5EF4-FFF2-40B4-BE49-F238E27FC236}">
              <a16:creationId xmlns:a16="http://schemas.microsoft.com/office/drawing/2014/main" id="{57BEEBAC-7A49-12DF-3512-1FDF2FB54123}"/>
            </a:ext>
          </a:extLst>
        </cdr:cNvPr>
        <cdr:cNvSpPr/>
      </cdr:nvSpPr>
      <cdr:spPr>
        <a:xfrm xmlns:a="http://schemas.openxmlformats.org/drawingml/2006/main">
          <a:off x="9937317" y="573424"/>
          <a:ext cx="703856" cy="406400"/>
        </a:xfrm>
        <a:prstGeom xmlns:a="http://schemas.openxmlformats.org/drawingml/2006/main" prst="roundRect">
          <a:avLst/>
        </a:prstGeom>
        <a:noFill xmlns:a="http://schemas.openxmlformats.org/drawingml/2006/main"/>
        <a:ln xmlns:a="http://schemas.openxmlformats.org/drawingml/2006/main">
          <a:no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r>
            <a:rPr lang="en-US" b="1" dirty="0">
              <a:solidFill>
                <a:schemeClr val="accent1">
                  <a:lumMod val="90000"/>
                  <a:lumOff val="10000"/>
                </a:schemeClr>
              </a:solidFill>
            </a:rPr>
            <a:t>51+ months</a:t>
          </a:r>
        </a:p>
      </cdr:txBody>
    </cdr:sp>
  </cdr:relSizeAnchor>
</c:userShapes>
</file>

<file path=ppt/drawings/drawing13.xml><?xml version="1.0" encoding="utf-8"?>
<c:userShapes xmlns:c="http://schemas.openxmlformats.org/drawingml/2006/chart">
  <cdr:relSizeAnchor xmlns:cdr="http://schemas.openxmlformats.org/drawingml/2006/chartDrawing">
    <cdr:from>
      <cdr:x>0</cdr:x>
      <cdr:y>0.01543</cdr:y>
    </cdr:from>
    <cdr:to>
      <cdr:x>0.12651</cdr:x>
      <cdr:y>0.05336</cdr:y>
    </cdr:to>
    <cdr:sp macro="" textlink="">
      <cdr:nvSpPr>
        <cdr:cNvPr id="2" name="Rectangle 1"/>
        <cdr:cNvSpPr/>
      </cdr:nvSpPr>
      <cdr:spPr>
        <a:xfrm xmlns:a="http://schemas.openxmlformats.org/drawingml/2006/main">
          <a:off x="0" y="78139"/>
          <a:ext cx="1458512" cy="19208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600" dirty="0">
              <a:solidFill>
                <a:schemeClr val="tx1"/>
              </a:solidFill>
            </a:rPr>
            <a:t>US$ per barrel</a:t>
          </a:r>
          <a:endParaRPr lang="en-US" sz="1600" dirty="0">
            <a:solidFill>
              <a:schemeClr val="tx1"/>
            </a:solidFill>
            <a:latin typeface="+mn-lt"/>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cdr:x>
      <cdr:y>0.01543</cdr:y>
    </cdr:from>
    <cdr:to>
      <cdr:x>0.24549</cdr:x>
      <cdr:y>0.05177</cdr:y>
    </cdr:to>
    <cdr:sp macro="" textlink="">
      <cdr:nvSpPr>
        <cdr:cNvPr id="2" name="Rectangle 1"/>
        <cdr:cNvSpPr/>
      </cdr:nvSpPr>
      <cdr:spPr>
        <a:xfrm xmlns:a="http://schemas.openxmlformats.org/drawingml/2006/main">
          <a:off x="0" y="80751"/>
          <a:ext cx="2830112" cy="190182"/>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600" dirty="0">
              <a:solidFill>
                <a:schemeClr val="tx1"/>
              </a:solidFill>
            </a:rPr>
            <a:t>US$ i</a:t>
          </a:r>
          <a:r>
            <a:rPr lang="en-US" sz="1600" dirty="0">
              <a:solidFill>
                <a:schemeClr val="tx1"/>
              </a:solidFill>
              <a:latin typeface="+mn-lt"/>
            </a:rPr>
            <a:t>ndex, nominal, 2010 = 100</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0.01543</cdr:y>
    </cdr:from>
    <cdr:to>
      <cdr:x>0.2565</cdr:x>
      <cdr:y>0.05807</cdr:y>
    </cdr:to>
    <cdr:sp macro="" textlink="">
      <cdr:nvSpPr>
        <cdr:cNvPr id="2" name="Rectangle 1"/>
        <cdr:cNvSpPr/>
      </cdr:nvSpPr>
      <cdr:spPr>
        <a:xfrm xmlns:a="http://schemas.openxmlformats.org/drawingml/2006/main">
          <a:off x="0" y="85713"/>
          <a:ext cx="2957112" cy="236837"/>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r>
            <a:rPr lang="en-US" sz="1600" dirty="0">
              <a:solidFill>
                <a:schemeClr val="tx1"/>
              </a:solidFill>
            </a:rPr>
            <a:t>US$ i</a:t>
          </a:r>
          <a:r>
            <a:rPr lang="en-US" sz="1600" dirty="0">
              <a:solidFill>
                <a:schemeClr val="tx1"/>
              </a:solidFill>
              <a:latin typeface="+mn-lt"/>
            </a:rPr>
            <a:t>ndex, nominal, 2010 = 100</a:t>
          </a:r>
        </a:p>
      </cdr:txBody>
    </cdr:sp>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0.60785</cdr:x>
      <cdr:y>0.05452</cdr:y>
    </cdr:to>
    <cdr:sp macro="" textlink="">
      <cdr:nvSpPr>
        <cdr:cNvPr id="2" name="TextBox 1">
          <a:extLst xmlns:a="http://schemas.openxmlformats.org/drawingml/2006/main">
            <a:ext uri="{FF2B5EF4-FFF2-40B4-BE49-F238E27FC236}">
              <a16:creationId xmlns:a16="http://schemas.microsoft.com/office/drawing/2014/main" id="{EC221EF5-B525-613A-7E31-4DBF207BCE20}"/>
            </a:ext>
          </a:extLst>
        </cdr:cNvPr>
        <cdr:cNvSpPr txBox="1"/>
      </cdr:nvSpPr>
      <cdr:spPr>
        <a:xfrm xmlns:a="http://schemas.openxmlformats.org/drawingml/2006/main">
          <a:off x="0" y="0"/>
          <a:ext cx="2207840"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200" dirty="0"/>
            <a:t>Percent, year-on-year</a:t>
          </a:r>
        </a:p>
      </cdr:txBody>
    </cdr:sp>
  </cdr:relSizeAnchor>
</c:userShapes>
</file>

<file path=ppt/drawings/drawing4.xml><?xml version="1.0" encoding="utf-8"?>
<c:userShapes xmlns:c="http://schemas.openxmlformats.org/drawingml/2006/chart">
  <cdr:relSizeAnchor xmlns:cdr="http://schemas.openxmlformats.org/drawingml/2006/chartDrawing">
    <cdr:from>
      <cdr:x>0.37413</cdr:x>
      <cdr:y>0.40629</cdr:y>
    </cdr:from>
    <cdr:to>
      <cdr:x>0.62587</cdr:x>
      <cdr:y>0.59371</cdr:y>
    </cdr:to>
    <cdr:sp macro="" textlink="">
      <cdr:nvSpPr>
        <cdr:cNvPr id="2" name="TextBox 1">
          <a:extLst xmlns:a="http://schemas.openxmlformats.org/drawingml/2006/main">
            <a:ext uri="{FF2B5EF4-FFF2-40B4-BE49-F238E27FC236}">
              <a16:creationId xmlns:a16="http://schemas.microsoft.com/office/drawing/2014/main" id="{91A416AD-A80F-1C2B-2557-8CD617D7E8B3}"/>
            </a:ext>
          </a:extLst>
        </cdr:cNvPr>
        <cdr:cNvSpPr txBox="1"/>
      </cdr:nvSpPr>
      <cdr:spPr>
        <a:xfrm xmlns:a="http://schemas.openxmlformats.org/drawingml/2006/main">
          <a:off x="1358900" y="1982354"/>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0.12709</cdr:x>
      <cdr:y>0.02373</cdr:y>
    </cdr:from>
    <cdr:to>
      <cdr:x>0.37884</cdr:x>
      <cdr:y>0.21114</cdr:y>
    </cdr:to>
    <cdr:sp macro="" textlink="">
      <cdr:nvSpPr>
        <cdr:cNvPr id="3" name="TextBox 2">
          <a:extLst xmlns:a="http://schemas.openxmlformats.org/drawingml/2006/main">
            <a:ext uri="{FF2B5EF4-FFF2-40B4-BE49-F238E27FC236}">
              <a16:creationId xmlns:a16="http://schemas.microsoft.com/office/drawing/2014/main" id="{9A0A184A-9BC7-D85B-7761-A038C23BCB6C}"/>
            </a:ext>
          </a:extLst>
        </cdr:cNvPr>
        <cdr:cNvSpPr txBox="1"/>
      </cdr:nvSpPr>
      <cdr:spPr>
        <a:xfrm xmlns:a="http://schemas.openxmlformats.org/drawingml/2006/main">
          <a:off x="461623" y="11579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cdr:x>
      <cdr:y>0</cdr:y>
    </cdr:from>
    <cdr:to>
      <cdr:x>0.43081</cdr:x>
      <cdr:y>0.05452</cdr:y>
    </cdr:to>
    <cdr:sp macro="" textlink="">
      <cdr:nvSpPr>
        <cdr:cNvPr id="6" name="TextBox 5">
          <a:extLst xmlns:a="http://schemas.openxmlformats.org/drawingml/2006/main">
            <a:ext uri="{FF2B5EF4-FFF2-40B4-BE49-F238E27FC236}">
              <a16:creationId xmlns:a16="http://schemas.microsoft.com/office/drawing/2014/main" id="{21B47486-8501-979A-1541-BFF12488C3B5}"/>
            </a:ext>
          </a:extLst>
        </cdr:cNvPr>
        <cdr:cNvSpPr txBox="1"/>
      </cdr:nvSpPr>
      <cdr:spPr>
        <a:xfrm xmlns:a="http://schemas.openxmlformats.org/drawingml/2006/main">
          <a:off x="0" y="0"/>
          <a:ext cx="1564802" cy="2659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l"/>
          <a:r>
            <a:rPr lang="en-US" sz="1200" dirty="0"/>
            <a:t>Percent, year-on-year</a:t>
          </a: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0.46091</cdr:x>
      <cdr:y>0.05452</cdr:y>
    </cdr:to>
    <cdr:sp macro="" textlink="">
      <cdr:nvSpPr>
        <cdr:cNvPr id="2" name="TextBox 1">
          <a:extLst xmlns:a="http://schemas.openxmlformats.org/drawingml/2006/main">
            <a:ext uri="{FF2B5EF4-FFF2-40B4-BE49-F238E27FC236}">
              <a16:creationId xmlns:a16="http://schemas.microsoft.com/office/drawing/2014/main" id="{553D82BD-5F67-0473-4E02-2EF22E4CE419}"/>
            </a:ext>
          </a:extLst>
        </cdr:cNvPr>
        <cdr:cNvSpPr txBox="1"/>
      </cdr:nvSpPr>
      <cdr:spPr>
        <a:xfrm xmlns:a="http://schemas.openxmlformats.org/drawingml/2006/main">
          <a:off x="0" y="0"/>
          <a:ext cx="1674107"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200" dirty="0"/>
            <a:t>Percent, year-on-year</a:t>
          </a:r>
        </a:p>
      </cdr:txBody>
    </cdr:sp>
  </cdr:relSizeAnchor>
</c:userShapes>
</file>

<file path=ppt/drawings/drawing6.xml><?xml version="1.0" encoding="utf-8"?>
<c:userShapes xmlns:c="http://schemas.openxmlformats.org/drawingml/2006/chart">
  <cdr:relSizeAnchor xmlns:cdr="http://schemas.openxmlformats.org/drawingml/2006/chartDrawing">
    <cdr:from>
      <cdr:x>0</cdr:x>
      <cdr:y>0</cdr:y>
    </cdr:from>
    <cdr:to>
      <cdr:x>0.43457</cdr:x>
      <cdr:y>0.05311</cdr:y>
    </cdr:to>
    <cdr:sp macro="" textlink="">
      <cdr:nvSpPr>
        <cdr:cNvPr id="2" name="TextBox 1">
          <a:extLst xmlns:a="http://schemas.openxmlformats.org/drawingml/2006/main">
            <a:ext uri="{FF2B5EF4-FFF2-40B4-BE49-F238E27FC236}">
              <a16:creationId xmlns:a16="http://schemas.microsoft.com/office/drawing/2014/main" id="{51161C40-6752-A73F-8A43-2E501490154A}"/>
            </a:ext>
          </a:extLst>
        </cdr:cNvPr>
        <cdr:cNvSpPr txBox="1"/>
      </cdr:nvSpPr>
      <cdr:spPr>
        <a:xfrm xmlns:a="http://schemas.openxmlformats.org/drawingml/2006/main">
          <a:off x="0" y="0"/>
          <a:ext cx="1760572"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200" dirty="0"/>
            <a:t>Percent, year-on-year</a:t>
          </a:r>
        </a:p>
      </cdr:txBody>
    </cdr:sp>
  </cdr:relSizeAnchor>
</c:userShapes>
</file>

<file path=ppt/drawings/drawing7.xml><?xml version="1.0" encoding="utf-8"?>
<c:userShapes xmlns:c="http://schemas.openxmlformats.org/drawingml/2006/chart">
  <cdr:relSizeAnchor xmlns:cdr="http://schemas.openxmlformats.org/drawingml/2006/chartDrawing">
    <cdr:from>
      <cdr:x>0</cdr:x>
      <cdr:y>0</cdr:y>
    </cdr:from>
    <cdr:to>
      <cdr:x>0.43747</cdr:x>
      <cdr:y>0.05311</cdr:y>
    </cdr:to>
    <cdr:sp macro="" textlink="">
      <cdr:nvSpPr>
        <cdr:cNvPr id="2" name="TextBox 1">
          <a:extLst xmlns:a="http://schemas.openxmlformats.org/drawingml/2006/main">
            <a:ext uri="{FF2B5EF4-FFF2-40B4-BE49-F238E27FC236}">
              <a16:creationId xmlns:a16="http://schemas.microsoft.com/office/drawing/2014/main" id="{85086BCD-3D99-4C06-0C9E-59B9A656F7DD}"/>
            </a:ext>
          </a:extLst>
        </cdr:cNvPr>
        <cdr:cNvSpPr txBox="1"/>
      </cdr:nvSpPr>
      <cdr:spPr>
        <a:xfrm xmlns:a="http://schemas.openxmlformats.org/drawingml/2006/main">
          <a:off x="0" y="0"/>
          <a:ext cx="1772314"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200" dirty="0"/>
            <a:t>Percent, year-on-year</a:t>
          </a:r>
        </a:p>
      </cdr:txBody>
    </cdr:sp>
  </cdr:relSizeAnchor>
</c:userShapes>
</file>

<file path=ppt/drawings/drawing8.xml><?xml version="1.0" encoding="utf-8"?>
<c:userShapes xmlns:c="http://schemas.openxmlformats.org/drawingml/2006/chart">
  <cdr:relSizeAnchor xmlns:cdr="http://schemas.openxmlformats.org/drawingml/2006/chartDrawing">
    <cdr:from>
      <cdr:x>0</cdr:x>
      <cdr:y>0</cdr:y>
    </cdr:from>
    <cdr:to>
      <cdr:x>0.45517</cdr:x>
      <cdr:y>0.05311</cdr:y>
    </cdr:to>
    <cdr:sp macro="" textlink="">
      <cdr:nvSpPr>
        <cdr:cNvPr id="2" name="TextBox 1">
          <a:extLst xmlns:a="http://schemas.openxmlformats.org/drawingml/2006/main">
            <a:ext uri="{FF2B5EF4-FFF2-40B4-BE49-F238E27FC236}">
              <a16:creationId xmlns:a16="http://schemas.microsoft.com/office/drawing/2014/main" id="{788ABE5D-00A9-D774-78B1-D007F09BFE5C}"/>
            </a:ext>
          </a:extLst>
        </cdr:cNvPr>
        <cdr:cNvSpPr txBox="1"/>
      </cdr:nvSpPr>
      <cdr:spPr>
        <a:xfrm xmlns:a="http://schemas.openxmlformats.org/drawingml/2006/main">
          <a:off x="0" y="0"/>
          <a:ext cx="1691805"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200" dirty="0"/>
            <a:t>Percent, year-on-year</a:t>
          </a:r>
        </a:p>
      </cdr:txBody>
    </cdr:sp>
  </cdr:relSizeAnchor>
</c:userShapes>
</file>

<file path=ppt/drawings/drawing9.xml><?xml version="1.0" encoding="utf-8"?>
<c:userShapes xmlns:c="http://schemas.openxmlformats.org/drawingml/2006/chart">
  <cdr:relSizeAnchor xmlns:cdr="http://schemas.openxmlformats.org/drawingml/2006/chartDrawing">
    <cdr:from>
      <cdr:x>0</cdr:x>
      <cdr:y>0</cdr:y>
    </cdr:from>
    <cdr:to>
      <cdr:x>0.20021</cdr:x>
      <cdr:y>0.04976</cdr:y>
    </cdr:to>
    <cdr:sp macro="" textlink="">
      <cdr:nvSpPr>
        <cdr:cNvPr id="2" name="TextBox 1">
          <a:extLst xmlns:a="http://schemas.openxmlformats.org/drawingml/2006/main">
            <a:ext uri="{FF2B5EF4-FFF2-40B4-BE49-F238E27FC236}">
              <a16:creationId xmlns:a16="http://schemas.microsoft.com/office/drawing/2014/main" id="{6397A987-17B0-65C2-8704-B7C33369C7B2}"/>
            </a:ext>
          </a:extLst>
        </cdr:cNvPr>
        <cdr:cNvSpPr txBox="1"/>
      </cdr:nvSpPr>
      <cdr:spPr>
        <a:xfrm xmlns:a="http://schemas.openxmlformats.org/drawingml/2006/main">
          <a:off x="0" y="0"/>
          <a:ext cx="2303312" cy="26599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l"/>
          <a:r>
            <a:rPr lang="en-US" sz="1600" dirty="0"/>
            <a:t>Percent, year-on-year</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3FF1C-3409-4D34-9FB8-82B0F3F773F2}"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5"/>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5"/>
            <a:ext cx="2971800" cy="458787"/>
          </a:xfrm>
          <a:prstGeom prst="rect">
            <a:avLst/>
          </a:prstGeom>
        </p:spPr>
        <p:txBody>
          <a:bodyPr vert="horz" lIns="91440" tIns="45720" rIns="91440" bIns="45720" rtlCol="0" anchor="b"/>
          <a:lstStyle>
            <a:lvl1pPr algn="r">
              <a:defRPr sz="1200"/>
            </a:lvl1pPr>
          </a:lstStyle>
          <a:p>
            <a:fld id="{61FBA9F6-F0A8-4AF9-B4CB-2DA5814B24E7}" type="slidenum">
              <a:rPr lang="en-US" smtClean="0"/>
              <a:t>‹#›</a:t>
            </a:fld>
            <a:endParaRPr lang="en-US"/>
          </a:p>
        </p:txBody>
      </p:sp>
    </p:spTree>
    <p:extLst>
      <p:ext uri="{BB962C8B-B14F-4D97-AF65-F5344CB8AC3E}">
        <p14:creationId xmlns:p14="http://schemas.microsoft.com/office/powerpoint/2010/main" val="378254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F8D403-1C91-4CE1-800A-6863A9A7BCD8}" type="slidenum">
              <a:rPr lang="en-US" smtClean="0"/>
              <a:t>1</a:t>
            </a:fld>
            <a:endParaRPr lang="en-US"/>
          </a:p>
        </p:txBody>
      </p:sp>
    </p:spTree>
    <p:extLst>
      <p:ext uri="{BB962C8B-B14F-4D97-AF65-F5344CB8AC3E}">
        <p14:creationId xmlns:p14="http://schemas.microsoft.com/office/powerpoint/2010/main" val="397647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E8B1-65F5-C6E5-9FD8-A7BBA6EF2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78DA41-EDAA-31EA-FD6F-D45F0491B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50980-83F4-90E4-EFD8-44CB5F612763}"/>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394EE16C-B986-2CB2-9F69-F0532ED755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8C7A1-4AC3-57A1-37D0-59858C60C3D9}"/>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243559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7564-BCD5-FCB5-CCC9-16EBC3DEB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0361A-E360-4F7A-4D9D-505795393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72E03-219F-38C2-34DE-580ABC28AA1A}"/>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E5463296-2196-6CF7-3F0D-C2E575CE6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6E9BD-24B6-68EC-B301-B742488DE1E8}"/>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83354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B4706-77BF-D77F-C103-DB8D0EC36E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423DCA-0D23-1DAB-C748-1CB9233F8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80B20-3238-8033-77D5-EB352FF8539B}"/>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29D4EFC8-490D-E49C-DB6A-62549C20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2CE99-8811-5656-7E5B-798364DA50A3}"/>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124034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6360-6D50-7A9E-B4CD-9B2566DE5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E3D567-A023-2EDA-5FF8-18033F351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EAEE6-CA5B-B816-0A01-1627A410CF81}"/>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6B9D7277-BC36-B093-554B-6080871FB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67C84-A705-E202-9DA5-7542A304A5CC}"/>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1653848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0C47-C1F5-C137-9ED9-68F78927B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9668C-D442-61E9-AED3-C7701103A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5F806-B332-9D75-A318-0CD4A6A2E922}"/>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7B5B131C-E235-CE76-C91C-22A30EBFC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009CE-52A2-E902-CC08-1223F65C35A0}"/>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259221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F5D0-83EF-E617-C89A-2CEF09E098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C4B54-9678-2C65-3405-7333A22B3A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3C4FFE-5333-C2B4-9F44-782C3369B6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173B44-679A-5000-87A9-D28C9028FF42}"/>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6" name="Footer Placeholder 5">
            <a:extLst>
              <a:ext uri="{FF2B5EF4-FFF2-40B4-BE49-F238E27FC236}">
                <a16:creationId xmlns:a16="http://schemas.microsoft.com/office/drawing/2014/main" id="{5882937E-101F-6186-24A9-1232A3334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481CF-91FB-B053-6AF4-05B3D10CCB0F}"/>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34115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A1ED-27BF-37DD-CB8A-2C757DDB5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FBA297-F43A-5510-7271-DBB566F0F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E62E4-68AE-0572-5EB7-638C55AB2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5A43A-8833-91C0-D6C5-59814E944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11E311-A5EE-8936-7B0D-4F0BE73C27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571169-8B2F-7FF9-848B-36DBC431ED30}"/>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8" name="Footer Placeholder 7">
            <a:extLst>
              <a:ext uri="{FF2B5EF4-FFF2-40B4-BE49-F238E27FC236}">
                <a16:creationId xmlns:a16="http://schemas.microsoft.com/office/drawing/2014/main" id="{37D7E985-FEA8-00D5-D9F9-BDE1606F42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A3F11F-9336-9243-673C-9C6B6A6A723C}"/>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228758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ACEA-D342-6814-83F0-BAE68AE3CF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39A09-56C5-5295-9782-C5874CC436DE}"/>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4" name="Footer Placeholder 3">
            <a:extLst>
              <a:ext uri="{FF2B5EF4-FFF2-40B4-BE49-F238E27FC236}">
                <a16:creationId xmlns:a16="http://schemas.microsoft.com/office/drawing/2014/main" id="{6501A260-C838-DA5B-C6C8-77B966229B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F63D7-66F8-9408-FBC7-D90D49D4FA80}"/>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269468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39A57-83D3-72FF-BC6D-119DF1926133}"/>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3" name="Footer Placeholder 2">
            <a:extLst>
              <a:ext uri="{FF2B5EF4-FFF2-40B4-BE49-F238E27FC236}">
                <a16:creationId xmlns:a16="http://schemas.microsoft.com/office/drawing/2014/main" id="{60E0279A-5D61-8F9F-C28A-D6B1F2FEC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6A6A53-DB12-BA9D-AC61-933A776F88D4}"/>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267530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4FDA7-D470-7869-FC42-D47B48D43B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EF6492-5B97-4BC5-3919-307E666103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79962-747C-C0DE-9DC3-9D4AB9F73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6AAA-E45F-9581-2A32-E0110A1BDCE5}"/>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6" name="Footer Placeholder 5">
            <a:extLst>
              <a:ext uri="{FF2B5EF4-FFF2-40B4-BE49-F238E27FC236}">
                <a16:creationId xmlns:a16="http://schemas.microsoft.com/office/drawing/2014/main" id="{5208D2BD-21B9-EBCF-D6D3-4AFAE028D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49AD1-6B0D-8449-DC98-E542F38B9C65}"/>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34655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E9BD-97B1-C726-41B8-DFE4FFF8B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721DC3-B5F1-5793-52FB-027E13DC8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94C868-8CB9-717A-1BC1-DA9831631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16B400-8F18-88E3-F6B4-63445F5281A3}"/>
              </a:ext>
            </a:extLst>
          </p:cNvPr>
          <p:cNvSpPr>
            <a:spLocks noGrp="1"/>
          </p:cNvSpPr>
          <p:nvPr>
            <p:ph type="dt" sz="half" idx="10"/>
          </p:nvPr>
        </p:nvSpPr>
        <p:spPr/>
        <p:txBody>
          <a:bodyPr/>
          <a:lstStyle/>
          <a:p>
            <a:fld id="{1AA9C456-B715-4025-990A-41F55CF318E3}" type="datetimeFigureOut">
              <a:rPr lang="en-US" smtClean="0"/>
              <a:t>7/26/2024</a:t>
            </a:fld>
            <a:endParaRPr lang="en-US"/>
          </a:p>
        </p:txBody>
      </p:sp>
      <p:sp>
        <p:nvSpPr>
          <p:cNvPr id="6" name="Footer Placeholder 5">
            <a:extLst>
              <a:ext uri="{FF2B5EF4-FFF2-40B4-BE49-F238E27FC236}">
                <a16:creationId xmlns:a16="http://schemas.microsoft.com/office/drawing/2014/main" id="{F144A6F0-A99E-68D4-1113-B1BE4BFC2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84B1E-20DB-2485-4146-0A9322554F3E}"/>
              </a:ext>
            </a:extLst>
          </p:cNvPr>
          <p:cNvSpPr>
            <a:spLocks noGrp="1"/>
          </p:cNvSpPr>
          <p:nvPr>
            <p:ph type="sldNum" sz="quarter" idx="12"/>
          </p:nvPr>
        </p:nvSpPr>
        <p:spPr/>
        <p:txBody>
          <a:bodyPr/>
          <a:lstStyle/>
          <a:p>
            <a:fld id="{23A55362-D334-415C-95A3-99A1AEE1A3DC}" type="slidenum">
              <a:rPr lang="en-US" smtClean="0"/>
              <a:t>‹#›</a:t>
            </a:fld>
            <a:endParaRPr lang="en-US"/>
          </a:p>
        </p:txBody>
      </p:sp>
    </p:spTree>
    <p:extLst>
      <p:ext uri="{BB962C8B-B14F-4D97-AF65-F5344CB8AC3E}">
        <p14:creationId xmlns:p14="http://schemas.microsoft.com/office/powerpoint/2010/main" val="95894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6B8722-0BDA-F1D4-830A-A0D0B53898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6CCF6A-7B25-D207-AC58-39A343DAB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554DE-727C-DE4B-29D1-BA98AA881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9C456-B715-4025-990A-41F55CF318E3}" type="datetimeFigureOut">
              <a:rPr lang="en-US" smtClean="0"/>
              <a:t>7/26/2024</a:t>
            </a:fld>
            <a:endParaRPr lang="en-US"/>
          </a:p>
        </p:txBody>
      </p:sp>
      <p:sp>
        <p:nvSpPr>
          <p:cNvPr id="5" name="Footer Placeholder 4">
            <a:extLst>
              <a:ext uri="{FF2B5EF4-FFF2-40B4-BE49-F238E27FC236}">
                <a16:creationId xmlns:a16="http://schemas.microsoft.com/office/drawing/2014/main" id="{5A2A1F9E-2120-F2FA-8E7C-360EA336A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569D08D-46D2-D633-0996-7B92D6CC53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55362-D334-415C-95A3-99A1AEE1A3DC}" type="slidenum">
              <a:rPr lang="en-US" smtClean="0"/>
              <a:t>‹#›</a:t>
            </a:fld>
            <a:endParaRPr lang="en-US"/>
          </a:p>
        </p:txBody>
      </p:sp>
    </p:spTree>
    <p:extLst>
      <p:ext uri="{BB962C8B-B14F-4D97-AF65-F5344CB8AC3E}">
        <p14:creationId xmlns:p14="http://schemas.microsoft.com/office/powerpoint/2010/main" val="2536800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nber.org/system/files/working_papers/w31417/w31417.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worldbank.org/commoditi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orldbank.org/commoditi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3526971"/>
          </a:xfrm>
          <a:prstGeom prst="rect">
            <a:avLst/>
          </a:prstGeom>
          <a:solidFill>
            <a:srgbClr val="F99D1C"/>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1987" y="4619982"/>
            <a:ext cx="5850801" cy="1148071"/>
          </a:xfrm>
          <a:prstGeom prst="rect">
            <a:avLst/>
          </a:prstGeom>
        </p:spPr>
      </p:pic>
      <p:sp>
        <p:nvSpPr>
          <p:cNvPr id="10" name="TextBox 9"/>
          <p:cNvSpPr txBox="1"/>
          <p:nvPr/>
        </p:nvSpPr>
        <p:spPr>
          <a:xfrm>
            <a:off x="206394" y="747822"/>
            <a:ext cx="11779212" cy="2031325"/>
          </a:xfrm>
          <a:prstGeom prst="rect">
            <a:avLst/>
          </a:prstGeom>
          <a:noFill/>
          <a:ln>
            <a:noFill/>
          </a:ln>
        </p:spPr>
        <p:txBody>
          <a:bodyPr wrap="square" rtlCol="0">
            <a:spAutoFit/>
          </a:bodyPr>
          <a:lstStyle/>
          <a:p>
            <a:pPr algn="ctr"/>
            <a:r>
              <a:rPr lang="en-US" sz="7200" b="1" dirty="0">
                <a:ln w="0">
                  <a:noFill/>
                </a:ln>
                <a:solidFill>
                  <a:schemeClr val="bg1"/>
                </a:solidFill>
                <a:latin typeface="Adobe Garamond Pro" panose="02020502060506020403" pitchFamily="18" charset="0"/>
                <a:ea typeface="+mj-ea"/>
                <a:cs typeface="+mj-cs"/>
              </a:rPr>
              <a:t>Global Food Price Inflation:</a:t>
            </a:r>
          </a:p>
          <a:p>
            <a:pPr algn="ctr"/>
            <a:r>
              <a:rPr lang="en-US" sz="5400" b="1" dirty="0">
                <a:ln w="0">
                  <a:noFill/>
                </a:ln>
                <a:solidFill>
                  <a:schemeClr val="bg1"/>
                </a:solidFill>
                <a:latin typeface="Adobe Garamond Pro" panose="02020502060506020403" pitchFamily="18" charset="0"/>
                <a:ea typeface="+mj-ea"/>
                <a:cs typeface="+mj-cs"/>
              </a:rPr>
              <a:t>Trends, Channels, and Insights</a:t>
            </a:r>
          </a:p>
        </p:txBody>
      </p:sp>
      <p:sp>
        <p:nvSpPr>
          <p:cNvPr id="2" name="TextBox 1">
            <a:extLst>
              <a:ext uri="{FF2B5EF4-FFF2-40B4-BE49-F238E27FC236}">
                <a16:creationId xmlns:a16="http://schemas.microsoft.com/office/drawing/2014/main" id="{BBFC30B7-FA93-4645-A67B-98FF07A29328}"/>
              </a:ext>
            </a:extLst>
          </p:cNvPr>
          <p:cNvSpPr txBox="1"/>
          <p:nvPr/>
        </p:nvSpPr>
        <p:spPr>
          <a:xfrm>
            <a:off x="6326910" y="3939829"/>
            <a:ext cx="5503103" cy="2508379"/>
          </a:xfrm>
          <a:prstGeom prst="rect">
            <a:avLst/>
          </a:prstGeom>
          <a:noFill/>
        </p:spPr>
        <p:txBody>
          <a:bodyPr wrap="square" rtlCol="0">
            <a:spAutoFit/>
          </a:bodyPr>
          <a:lstStyle/>
          <a:p>
            <a:pPr marL="0" indent="0" algn="r">
              <a:lnSpc>
                <a:spcPct val="100000"/>
              </a:lnSpc>
              <a:buNone/>
            </a:pPr>
            <a:r>
              <a:rPr lang="en-US" sz="2800" b="1" dirty="0">
                <a:ln w="0"/>
                <a:latin typeface="Helvetica LT Std" panose="020B0504020202020204" pitchFamily="34" charset="0"/>
              </a:rPr>
              <a:t>John Baffes</a:t>
            </a:r>
          </a:p>
          <a:p>
            <a:pPr marL="0" indent="0" algn="r">
              <a:lnSpc>
                <a:spcPct val="100000"/>
              </a:lnSpc>
              <a:spcBef>
                <a:spcPts val="600"/>
              </a:spcBef>
              <a:spcAft>
                <a:spcPts val="600"/>
              </a:spcAft>
              <a:buNone/>
            </a:pPr>
            <a:r>
              <a:rPr lang="en-US" sz="2400" dirty="0">
                <a:ln w="0"/>
                <a:latin typeface="Helvetica LT Std" panose="020B0504020202020204" pitchFamily="34" charset="0"/>
              </a:rPr>
              <a:t>World Bank</a:t>
            </a:r>
          </a:p>
          <a:p>
            <a:pPr algn="r">
              <a:spcAft>
                <a:spcPts val="600"/>
              </a:spcAft>
            </a:pPr>
            <a:r>
              <a:rPr lang="en-US" sz="2000" i="1" dirty="0">
                <a:ln w="0"/>
                <a:latin typeface="Helvetica LT Std" panose="020B0504020202020204" pitchFamily="34" charset="0"/>
              </a:rPr>
              <a:t>2024 AAEA Annual Meetings</a:t>
            </a:r>
          </a:p>
          <a:p>
            <a:pPr algn="r">
              <a:spcAft>
                <a:spcPts val="600"/>
              </a:spcAft>
            </a:pPr>
            <a:r>
              <a:rPr lang="en-US" sz="2000" i="1" dirty="0">
                <a:ln w="0"/>
                <a:latin typeface="Helvetica LT Std" panose="020B0504020202020204" pitchFamily="34" charset="0"/>
              </a:rPr>
              <a:t>Workshop on “Food Prices and Forecasting”</a:t>
            </a:r>
          </a:p>
          <a:p>
            <a:pPr algn="r">
              <a:spcAft>
                <a:spcPts val="600"/>
              </a:spcAft>
            </a:pPr>
            <a:r>
              <a:rPr lang="en-US" sz="2000" dirty="0">
                <a:ln w="0"/>
                <a:latin typeface="Helvetica LT Std" panose="020B0504020202020204" pitchFamily="34" charset="0"/>
              </a:rPr>
              <a:t>July 31 – August 1, 2024</a:t>
            </a:r>
          </a:p>
          <a:p>
            <a:pPr algn="r">
              <a:spcAft>
                <a:spcPts val="600"/>
              </a:spcAft>
            </a:pPr>
            <a:r>
              <a:rPr lang="en-US" sz="2000" dirty="0">
                <a:ln w="0"/>
                <a:latin typeface="Helvetica LT Std" panose="020B0504020202020204" pitchFamily="34" charset="0"/>
              </a:rPr>
              <a:t>New Orleans Marriott</a:t>
            </a:r>
          </a:p>
        </p:txBody>
      </p:sp>
    </p:spTree>
    <p:extLst>
      <p:ext uri="{BB962C8B-B14F-4D97-AF65-F5344CB8AC3E}">
        <p14:creationId xmlns:p14="http://schemas.microsoft.com/office/powerpoint/2010/main" val="2121951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Global inflation profile</a:t>
            </a:r>
          </a:p>
          <a:p>
            <a:r>
              <a:rPr lang="en-US" sz="2000" b="1" i="1" dirty="0">
                <a:solidFill>
                  <a:schemeClr val="bg1"/>
                </a:solidFill>
                <a:latin typeface="Helvetica LT Std" panose="020B0504020202020204" pitchFamily="34" charset="0"/>
              </a:rPr>
              <a:t>Falling across most income groups, core seen flattening</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10</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473324942"/>
              </p:ext>
            </p:extLst>
          </p:nvPr>
        </p:nvGraphicFramePr>
        <p:xfrm>
          <a:off x="343900" y="1410287"/>
          <a:ext cx="4051299" cy="500838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0" y="6415094"/>
            <a:ext cx="11848100" cy="430887"/>
          </a:xfrm>
          <a:prstGeom prst="rect">
            <a:avLst/>
          </a:prstGeom>
          <a:noFill/>
        </p:spPr>
        <p:txBody>
          <a:bodyPr wrap="square" rtlCol="0">
            <a:spAutoFit/>
          </a:bodyPr>
          <a:lstStyle/>
          <a:p>
            <a:r>
              <a:rPr lang="en-US" sz="1100" b="1" dirty="0"/>
              <a:t>Sources</a:t>
            </a:r>
            <a:r>
              <a:rPr lang="en-US" sz="1100" dirty="0"/>
              <a:t>: Haver Analytics; Ha, Kose, and Ohnsorge (2020); World Bank. </a:t>
            </a:r>
          </a:p>
          <a:p>
            <a:r>
              <a:rPr lang="en-US" sz="1100" b="1" dirty="0"/>
              <a:t>Note</a:t>
            </a:r>
            <a:r>
              <a:rPr lang="en-US" sz="1100" dirty="0"/>
              <a:t>: Last observation is June 2024. AEs = Advanced Economies; EMDEs = Emerging Market and Developing Economies. Group median inflation for up to 35/31/23 AEs and 101/46/95 EMDEs.</a:t>
            </a:r>
          </a:p>
        </p:txBody>
      </p:sp>
      <p:sp>
        <p:nvSpPr>
          <p:cNvPr id="6" name="Text Placeholder 4">
            <a:extLst>
              <a:ext uri="{FF2B5EF4-FFF2-40B4-BE49-F238E27FC236}">
                <a16:creationId xmlns:a16="http://schemas.microsoft.com/office/drawing/2014/main" id="{59FFED24-74E8-824D-665C-564707F03702}"/>
              </a:ext>
            </a:extLst>
          </p:cNvPr>
          <p:cNvSpPr txBox="1">
            <a:spLocks/>
          </p:cNvSpPr>
          <p:nvPr/>
        </p:nvSpPr>
        <p:spPr>
          <a:xfrm>
            <a:off x="1282009" y="1016966"/>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Headline</a:t>
            </a:r>
          </a:p>
        </p:txBody>
      </p:sp>
      <p:graphicFrame>
        <p:nvGraphicFramePr>
          <p:cNvPr id="7" name="Content Placeholder 3">
            <a:extLst>
              <a:ext uri="{FF2B5EF4-FFF2-40B4-BE49-F238E27FC236}">
                <a16:creationId xmlns:a16="http://schemas.microsoft.com/office/drawing/2014/main" id="{2C81B985-F3C5-67D4-C7C7-5213C68689F5}"/>
              </a:ext>
            </a:extLst>
          </p:cNvPr>
          <p:cNvGraphicFramePr>
            <a:graphicFrameLocks/>
          </p:cNvGraphicFramePr>
          <p:nvPr>
            <p:extLst>
              <p:ext uri="{D42A27DB-BD31-4B8C-83A1-F6EECF244321}">
                <p14:modId xmlns:p14="http://schemas.microsoft.com/office/powerpoint/2010/main" val="1402145467"/>
              </p:ext>
            </p:extLst>
          </p:nvPr>
        </p:nvGraphicFramePr>
        <p:xfrm>
          <a:off x="4395199" y="1410287"/>
          <a:ext cx="4051300" cy="5008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3">
            <a:extLst>
              <a:ext uri="{FF2B5EF4-FFF2-40B4-BE49-F238E27FC236}">
                <a16:creationId xmlns:a16="http://schemas.microsoft.com/office/drawing/2014/main" id="{FFFC881D-32F1-A0F2-804F-B93E8BE808D9}"/>
              </a:ext>
            </a:extLst>
          </p:cNvPr>
          <p:cNvGraphicFramePr>
            <a:graphicFrameLocks/>
          </p:cNvGraphicFramePr>
          <p:nvPr/>
        </p:nvGraphicFramePr>
        <p:xfrm>
          <a:off x="8331199" y="1394691"/>
          <a:ext cx="3716868" cy="500838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4">
            <a:extLst>
              <a:ext uri="{FF2B5EF4-FFF2-40B4-BE49-F238E27FC236}">
                <a16:creationId xmlns:a16="http://schemas.microsoft.com/office/drawing/2014/main" id="{28D4ACDC-71BC-5020-C952-5F6ABF64FD7D}"/>
              </a:ext>
            </a:extLst>
          </p:cNvPr>
          <p:cNvSpPr txBox="1">
            <a:spLocks/>
          </p:cNvSpPr>
          <p:nvPr/>
        </p:nvSpPr>
        <p:spPr>
          <a:xfrm>
            <a:off x="5113670" y="1016966"/>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Core</a:t>
            </a:r>
          </a:p>
        </p:txBody>
      </p:sp>
      <p:sp>
        <p:nvSpPr>
          <p:cNvPr id="10" name="Text Placeholder 4">
            <a:extLst>
              <a:ext uri="{FF2B5EF4-FFF2-40B4-BE49-F238E27FC236}">
                <a16:creationId xmlns:a16="http://schemas.microsoft.com/office/drawing/2014/main" id="{BC75843D-2214-E022-C284-09AB2D326BFA}"/>
              </a:ext>
            </a:extLst>
          </p:cNvPr>
          <p:cNvSpPr txBox="1">
            <a:spLocks/>
          </p:cNvSpPr>
          <p:nvPr/>
        </p:nvSpPr>
        <p:spPr>
          <a:xfrm>
            <a:off x="8972276" y="1016966"/>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Food</a:t>
            </a:r>
          </a:p>
        </p:txBody>
      </p:sp>
    </p:spTree>
    <p:extLst>
      <p:ext uri="{BB962C8B-B14F-4D97-AF65-F5344CB8AC3E}">
        <p14:creationId xmlns:p14="http://schemas.microsoft.com/office/powerpoint/2010/main" val="80628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7EA043C-DB11-B7F4-061F-7C8CD40F81AA}"/>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latin typeface="Helvetica LT Std" panose="020B0504020202020204" pitchFamily="34" charset="0"/>
              </a:rPr>
              <a:t>Core vs food price inflation</a:t>
            </a:r>
            <a:endParaRPr lang="en-US" sz="3000" b="1" dirty="0">
              <a:solidFill>
                <a:schemeClr val="bg1"/>
              </a:solidFill>
              <a:latin typeface="Helvetica LT Std" panose="020B0504020202020204" pitchFamily="34" charset="0"/>
            </a:endParaRPr>
          </a:p>
          <a:p>
            <a:r>
              <a:rPr lang="en-US" sz="2000" b="1" i="1" dirty="0">
                <a:solidFill>
                  <a:schemeClr val="bg1"/>
                </a:solidFill>
                <a:latin typeface="Helvetica LT Std" panose="020B0504020202020204" pitchFamily="34" charset="0"/>
              </a:rPr>
              <a:t>Globally, food price inflation during 2022-23 was twice as high as core inflation</a:t>
            </a:r>
          </a:p>
        </p:txBody>
      </p:sp>
      <p:graphicFrame>
        <p:nvGraphicFramePr>
          <p:cNvPr id="8" name="Content Placeholder 7">
            <a:extLst>
              <a:ext uri="{FF2B5EF4-FFF2-40B4-BE49-F238E27FC236}">
                <a16:creationId xmlns:a16="http://schemas.microsoft.com/office/drawing/2014/main" id="{4693D966-5124-425C-7A0B-424F853D384D}"/>
              </a:ext>
            </a:extLst>
          </p:cNvPr>
          <p:cNvGraphicFramePr>
            <a:graphicFrameLocks noGrp="1"/>
          </p:cNvGraphicFramePr>
          <p:nvPr>
            <p:ph idx="1"/>
            <p:extLst>
              <p:ext uri="{D42A27DB-BD31-4B8C-83A1-F6EECF244321}">
                <p14:modId xmlns:p14="http://schemas.microsoft.com/office/powerpoint/2010/main" val="414249437"/>
              </p:ext>
            </p:extLst>
          </p:nvPr>
        </p:nvGraphicFramePr>
        <p:xfrm>
          <a:off x="343900" y="1080656"/>
          <a:ext cx="11504200" cy="5345544"/>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6327AB4C-CD36-976D-730D-41C114666FAD}"/>
              </a:ext>
            </a:extLst>
          </p:cNvPr>
          <p:cNvSpPr txBox="1"/>
          <p:nvPr/>
        </p:nvSpPr>
        <p:spPr>
          <a:xfrm>
            <a:off x="0" y="6415094"/>
            <a:ext cx="11848100" cy="430887"/>
          </a:xfrm>
          <a:prstGeom prst="rect">
            <a:avLst/>
          </a:prstGeom>
          <a:noFill/>
        </p:spPr>
        <p:txBody>
          <a:bodyPr wrap="square" rtlCol="0">
            <a:spAutoFit/>
          </a:bodyPr>
          <a:lstStyle/>
          <a:p>
            <a:r>
              <a:rPr lang="en-US" sz="1100" b="1" dirty="0"/>
              <a:t>Sources</a:t>
            </a:r>
            <a:r>
              <a:rPr lang="en-US" sz="1100" dirty="0"/>
              <a:t>: Haver Analytics; World Bank. </a:t>
            </a:r>
          </a:p>
          <a:p>
            <a:r>
              <a:rPr lang="en-US" sz="1100" b="1" dirty="0"/>
              <a:t>Note</a:t>
            </a:r>
            <a:r>
              <a:rPr lang="en-US" sz="1100" dirty="0"/>
              <a:t>: Inflation represents average monthly percent changes over 2022-23, year-on-year. AEs = Advanced Economies, EMDEs = Emerging Market and Developing Economies.</a:t>
            </a:r>
          </a:p>
        </p:txBody>
      </p:sp>
      <p:sp>
        <p:nvSpPr>
          <p:cNvPr id="2" name="Slide Number Placeholder 1">
            <a:extLst>
              <a:ext uri="{FF2B5EF4-FFF2-40B4-BE49-F238E27FC236}">
                <a16:creationId xmlns:a16="http://schemas.microsoft.com/office/drawing/2014/main" id="{F1288809-46F5-A085-69B6-D75D3E4121D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11</a:t>
            </a:fld>
            <a:endParaRPr lang="en-US" dirty="0"/>
          </a:p>
        </p:txBody>
      </p:sp>
    </p:spTree>
    <p:extLst>
      <p:ext uri="{BB962C8B-B14F-4D97-AF65-F5344CB8AC3E}">
        <p14:creationId xmlns:p14="http://schemas.microsoft.com/office/powerpoint/2010/main" val="195217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D7F8682-6171-65FD-0D48-FEAC70C3AF17}"/>
              </a:ext>
            </a:extLst>
          </p:cNvPr>
          <p:cNvGraphicFramePr>
            <a:graphicFrameLocks noGrp="1"/>
          </p:cNvGraphicFramePr>
          <p:nvPr>
            <p:ph idx="1"/>
            <p:extLst>
              <p:ext uri="{D42A27DB-BD31-4B8C-83A1-F6EECF244321}">
                <p14:modId xmlns:p14="http://schemas.microsoft.com/office/powerpoint/2010/main" val="2127456253"/>
              </p:ext>
            </p:extLst>
          </p:nvPr>
        </p:nvGraphicFramePr>
        <p:xfrm>
          <a:off x="171950" y="1044028"/>
          <a:ext cx="11848100" cy="5383311"/>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47EA043C-DB11-B7F4-061F-7C8CD40F81AA}"/>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latin typeface="Helvetica LT Std" panose="020B0504020202020204" pitchFamily="34" charset="0"/>
              </a:rPr>
              <a:t>Food price index for the G20</a:t>
            </a:r>
          </a:p>
          <a:p>
            <a:r>
              <a:rPr lang="en-US" sz="2000" b="1" i="1" dirty="0">
                <a:solidFill>
                  <a:schemeClr val="bg1"/>
                </a:solidFill>
                <a:latin typeface="Helvetica LT Std" panose="020B0504020202020204" pitchFamily="34" charset="0"/>
              </a:rPr>
              <a:t>The median cumulative increase across the G20 from 2020Q4 to 2023Q4 was 23 percent</a:t>
            </a:r>
          </a:p>
        </p:txBody>
      </p:sp>
      <p:sp>
        <p:nvSpPr>
          <p:cNvPr id="9" name="TextBox 8">
            <a:extLst>
              <a:ext uri="{FF2B5EF4-FFF2-40B4-BE49-F238E27FC236}">
                <a16:creationId xmlns:a16="http://schemas.microsoft.com/office/drawing/2014/main" id="{C88A2E39-5625-B46A-7D5B-BDC0C6C39928}"/>
              </a:ext>
            </a:extLst>
          </p:cNvPr>
          <p:cNvSpPr txBox="1"/>
          <p:nvPr/>
        </p:nvSpPr>
        <p:spPr>
          <a:xfrm>
            <a:off x="0" y="6427339"/>
            <a:ext cx="11848100" cy="430887"/>
          </a:xfrm>
          <a:prstGeom prst="rect">
            <a:avLst/>
          </a:prstGeom>
          <a:noFill/>
        </p:spPr>
        <p:txBody>
          <a:bodyPr wrap="square" rtlCol="0">
            <a:spAutoFit/>
          </a:bodyPr>
          <a:lstStyle/>
          <a:p>
            <a:r>
              <a:rPr lang="en-US" sz="1100" b="1" dirty="0"/>
              <a:t>Sources</a:t>
            </a:r>
            <a:r>
              <a:rPr lang="en-US" sz="1100" dirty="0"/>
              <a:t>: Food and Agriculture Organization of the United Nations (FAOSTAT database); World Bank. </a:t>
            </a:r>
          </a:p>
          <a:p>
            <a:r>
              <a:rPr lang="en-US" sz="1100" b="1" dirty="0"/>
              <a:t>Note</a:t>
            </a:r>
            <a:r>
              <a:rPr lang="en-US" sz="1100" dirty="0"/>
              <a:t>: European Union and the Africa Union (both part of the G20) are not shown due to the unavailability of aggregate data. In 2023, G20 countries accounted for nearly 80% of global GDP.</a:t>
            </a:r>
          </a:p>
        </p:txBody>
      </p:sp>
      <p:sp>
        <p:nvSpPr>
          <p:cNvPr id="2" name="Slide Number Placeholder 1">
            <a:extLst>
              <a:ext uri="{FF2B5EF4-FFF2-40B4-BE49-F238E27FC236}">
                <a16:creationId xmlns:a16="http://schemas.microsoft.com/office/drawing/2014/main" id="{7BFC31DC-CC10-701A-D0F0-C778ADCCEF89}"/>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12</a:t>
            </a:fld>
            <a:endParaRPr lang="en-US" dirty="0"/>
          </a:p>
        </p:txBody>
      </p:sp>
      <p:cxnSp>
        <p:nvCxnSpPr>
          <p:cNvPr id="4" name="Straight Arrow Connector 3">
            <a:extLst>
              <a:ext uri="{FF2B5EF4-FFF2-40B4-BE49-F238E27FC236}">
                <a16:creationId xmlns:a16="http://schemas.microsoft.com/office/drawing/2014/main" id="{081BA36A-2C27-1466-0057-DD758C246489}"/>
              </a:ext>
            </a:extLst>
          </p:cNvPr>
          <p:cNvCxnSpPr>
            <a:cxnSpLocks/>
          </p:cNvCxnSpPr>
          <p:nvPr/>
        </p:nvCxnSpPr>
        <p:spPr>
          <a:xfrm>
            <a:off x="6282268" y="2472269"/>
            <a:ext cx="0" cy="81280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695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D7F8682-6171-65FD-0D48-FEAC70C3AF17}"/>
              </a:ext>
            </a:extLst>
          </p:cNvPr>
          <p:cNvGraphicFramePr>
            <a:graphicFrameLocks noGrp="1"/>
          </p:cNvGraphicFramePr>
          <p:nvPr>
            <p:ph idx="1"/>
            <p:extLst>
              <p:ext uri="{D42A27DB-BD31-4B8C-83A1-F6EECF244321}">
                <p14:modId xmlns:p14="http://schemas.microsoft.com/office/powerpoint/2010/main" val="1993837017"/>
              </p:ext>
            </p:extLst>
          </p:nvPr>
        </p:nvGraphicFramePr>
        <p:xfrm>
          <a:off x="171950" y="1044029"/>
          <a:ext cx="11848100" cy="521380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le 1">
            <a:extLst>
              <a:ext uri="{FF2B5EF4-FFF2-40B4-BE49-F238E27FC236}">
                <a16:creationId xmlns:a16="http://schemas.microsoft.com/office/drawing/2014/main" id="{47EA043C-DB11-B7F4-061F-7C8CD40F81AA}"/>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i="1" dirty="0">
                <a:solidFill>
                  <a:schemeClr val="bg1"/>
                </a:solidFill>
                <a:latin typeface="Helvetica LT Std" panose="020B0504020202020204" pitchFamily="34" charset="0"/>
              </a:rPr>
              <a:t>Consumer expenditures spent on food in selected countries</a:t>
            </a:r>
          </a:p>
          <a:p>
            <a:r>
              <a:rPr lang="en-US" sz="1800" b="1" i="1" dirty="0">
                <a:solidFill>
                  <a:schemeClr val="bg1"/>
                </a:solidFill>
                <a:latin typeface="Helvetica LT Std" panose="020B0504020202020204" pitchFamily="34" charset="0"/>
              </a:rPr>
              <a:t>The share of household expenditures spent on food ranges from 6.7 percent (U.S.) to 59 percent (Nigeria)</a:t>
            </a:r>
          </a:p>
        </p:txBody>
      </p:sp>
      <p:sp>
        <p:nvSpPr>
          <p:cNvPr id="9" name="TextBox 8">
            <a:extLst>
              <a:ext uri="{FF2B5EF4-FFF2-40B4-BE49-F238E27FC236}">
                <a16:creationId xmlns:a16="http://schemas.microsoft.com/office/drawing/2014/main" id="{C88A2E39-5625-B46A-7D5B-BDC0C6C39928}"/>
              </a:ext>
            </a:extLst>
          </p:cNvPr>
          <p:cNvSpPr txBox="1"/>
          <p:nvPr/>
        </p:nvSpPr>
        <p:spPr>
          <a:xfrm>
            <a:off x="0" y="6258031"/>
            <a:ext cx="11848100" cy="600164"/>
          </a:xfrm>
          <a:prstGeom prst="rect">
            <a:avLst/>
          </a:prstGeom>
          <a:noFill/>
        </p:spPr>
        <p:txBody>
          <a:bodyPr wrap="square" rtlCol="0">
            <a:spAutoFit/>
          </a:bodyPr>
          <a:lstStyle/>
          <a:p>
            <a:r>
              <a:rPr lang="en-US" sz="1100" b="1" dirty="0"/>
              <a:t>Sources</a:t>
            </a:r>
            <a:r>
              <a:rPr lang="en-US" sz="1100" dirty="0"/>
              <a:t>: U.S. Department of Agriculture, 2022 edition. </a:t>
            </a:r>
          </a:p>
          <a:p>
            <a:r>
              <a:rPr lang="en-US" sz="1100" b="1" dirty="0"/>
              <a:t>Note</a:t>
            </a:r>
            <a:r>
              <a:rPr lang="en-US" sz="1100" dirty="0"/>
              <a:t>: Consumer expenditures refer to personal spending on goods and services. The chart illustrates data from 27 out of 104 countries surveyed. The median share of consumer expenditures across the entire sample is 23.1% while the median per capita expenditure is $1,720.</a:t>
            </a:r>
          </a:p>
        </p:txBody>
      </p:sp>
      <p:sp>
        <p:nvSpPr>
          <p:cNvPr id="2" name="Slide Number Placeholder 1">
            <a:extLst>
              <a:ext uri="{FF2B5EF4-FFF2-40B4-BE49-F238E27FC236}">
                <a16:creationId xmlns:a16="http://schemas.microsoft.com/office/drawing/2014/main" id="{7BFC31DC-CC10-701A-D0F0-C778ADCCEF89}"/>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13</a:t>
            </a:fld>
            <a:endParaRPr lang="en-US" dirty="0"/>
          </a:p>
        </p:txBody>
      </p:sp>
      <p:sp>
        <p:nvSpPr>
          <p:cNvPr id="3" name="TextBox 1">
            <a:extLst>
              <a:ext uri="{FF2B5EF4-FFF2-40B4-BE49-F238E27FC236}">
                <a16:creationId xmlns:a16="http://schemas.microsoft.com/office/drawing/2014/main" id="{95CFB8D8-AC89-E8D7-3595-5DB8B3B24310}"/>
              </a:ext>
            </a:extLst>
          </p:cNvPr>
          <p:cNvSpPr txBox="1"/>
          <p:nvPr/>
        </p:nvSpPr>
        <p:spPr>
          <a:xfrm>
            <a:off x="5029255" y="2325224"/>
            <a:ext cx="835528" cy="32795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800" dirty="0">
                <a:solidFill>
                  <a:srgbClr val="002060"/>
                </a:solidFill>
              </a:rPr>
              <a:t>Median</a:t>
            </a:r>
          </a:p>
        </p:txBody>
      </p:sp>
    </p:spTree>
    <p:extLst>
      <p:ext uri="{BB962C8B-B14F-4D97-AF65-F5344CB8AC3E}">
        <p14:creationId xmlns:p14="http://schemas.microsoft.com/office/powerpoint/2010/main" val="289747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20DC-C72F-461F-9955-0824275C394D}"/>
              </a:ext>
            </a:extLst>
          </p:cNvPr>
          <p:cNvSpPr>
            <a:spLocks noGrp="1"/>
          </p:cNvSpPr>
          <p:nvPr>
            <p:ph idx="1"/>
          </p:nvPr>
        </p:nvSpPr>
        <p:spPr>
          <a:xfrm>
            <a:off x="702733" y="1845736"/>
            <a:ext cx="10786534" cy="4190998"/>
          </a:xfrm>
        </p:spPr>
        <p:txBody>
          <a:bodyPr>
            <a:noAutofit/>
            <a:scene3d>
              <a:camera prst="orthographicFront"/>
              <a:lightRig rig="harsh" dir="t"/>
            </a:scene3d>
            <a:sp3d extrusionH="57150" prstMaterial="matte">
              <a:bevelT w="63500" h="12700"/>
              <a:contourClr>
                <a:schemeClr val="bg1">
                  <a:lumMod val="65000"/>
                </a:schemeClr>
              </a:contourClr>
            </a:sp3d>
          </a:bodyPr>
          <a:lstStyle/>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Commodity prices and global supply conditions</a:t>
            </a:r>
          </a:p>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Global food price inflation profile</a:t>
            </a:r>
          </a:p>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Likely causes and channels of food price inflation</a:t>
            </a:r>
          </a:p>
          <a:p>
            <a:pPr marL="640080" indent="-640080">
              <a:lnSpc>
                <a:spcPct val="100000"/>
              </a:lnSpc>
              <a:spcBef>
                <a:spcPts val="600"/>
              </a:spcBef>
              <a:spcAft>
                <a:spcPts val="600"/>
              </a:spcAft>
              <a:buFont typeface="Wingdings" panose="05000000000000000000" pitchFamily="2" charset="2"/>
              <a:buChar char="Ø"/>
            </a:pPr>
            <a:endParaRPr lang="en-US" sz="4800" i="1" dirty="0">
              <a:ln w="0"/>
              <a:effectLst>
                <a:outerShdw blurRad="38100" dist="38100" dir="2700000" algn="tl">
                  <a:srgbClr val="000000">
                    <a:alpha val="43137"/>
                  </a:srgbClr>
                </a:outerShdw>
              </a:effectLst>
            </a:endParaRP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14</a:t>
            </a:fld>
            <a:endParaRPr lang="en-US" dirty="0"/>
          </a:p>
        </p:txBody>
      </p:sp>
      <p:sp>
        <p:nvSpPr>
          <p:cNvPr id="2" name="Title 1">
            <a:extLst>
              <a:ext uri="{FF2B5EF4-FFF2-40B4-BE49-F238E27FC236}">
                <a16:creationId xmlns:a16="http://schemas.microsoft.com/office/drawing/2014/main" id="{87A89E81-8E4D-B4E2-9910-B179983C7043}"/>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Helvetica LT Std" panose="020B0504020202020204" pitchFamily="34" charset="0"/>
              </a:rPr>
              <a:t>Outline</a:t>
            </a:r>
          </a:p>
        </p:txBody>
      </p:sp>
    </p:spTree>
    <p:extLst>
      <p:ext uri="{BB962C8B-B14F-4D97-AF65-F5344CB8AC3E}">
        <p14:creationId xmlns:p14="http://schemas.microsoft.com/office/powerpoint/2010/main" val="391492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Persistent food price inflation</a:t>
            </a:r>
          </a:p>
          <a:p>
            <a:r>
              <a:rPr lang="en-US" sz="2000" b="1" i="1" dirty="0">
                <a:solidFill>
                  <a:schemeClr val="bg1"/>
                </a:solidFill>
                <a:latin typeface="Helvetica LT Std" panose="020B0504020202020204" pitchFamily="34" charset="0"/>
              </a:rPr>
              <a:t>Rising food CPI amid falling global food prices</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15</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30712214"/>
              </p:ext>
            </p:extLst>
          </p:nvPr>
        </p:nvGraphicFramePr>
        <p:xfrm>
          <a:off x="319488" y="1024467"/>
          <a:ext cx="11528611" cy="506409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0" y="6088559"/>
            <a:ext cx="11848100" cy="769441"/>
          </a:xfrm>
          <a:prstGeom prst="rect">
            <a:avLst/>
          </a:prstGeom>
          <a:noFill/>
        </p:spPr>
        <p:txBody>
          <a:bodyPr wrap="square" rtlCol="0">
            <a:spAutoFit/>
          </a:bodyPr>
          <a:lstStyle/>
          <a:p>
            <a:r>
              <a:rPr lang="en-US" sz="1100" b="1" dirty="0"/>
              <a:t>Source</a:t>
            </a:r>
            <a:r>
              <a:rPr lang="en-US" sz="1100" dirty="0"/>
              <a:t>: World Bank; FAO.</a:t>
            </a:r>
          </a:p>
          <a:p>
            <a:r>
              <a:rPr lang="en-US" sz="1100" b="1" dirty="0"/>
              <a:t>Notes: </a:t>
            </a:r>
            <a:r>
              <a:rPr lang="en-US" sz="1100" dirty="0"/>
              <a:t>Last observation for Global Food CPI is December 2023, and for the Food Price Index, it is June 2024. The CPI is calculated using weights from food expenditures for each country, adjusted to purchasing power parity. The shaded areas highlight three periods of boom-bust cycles in food commodity prices since 2000: May 2007 to November 2008, July 2015 to July 2020, and the ongoing period from April 2020 to June 2024. The duration of these cycles was estimated using a frequency-domain approach (Baffes and Kabundi 2023).</a:t>
            </a:r>
          </a:p>
        </p:txBody>
      </p:sp>
      <p:cxnSp>
        <p:nvCxnSpPr>
          <p:cNvPr id="7" name="Straight Arrow Connector 6">
            <a:extLst>
              <a:ext uri="{FF2B5EF4-FFF2-40B4-BE49-F238E27FC236}">
                <a16:creationId xmlns:a16="http://schemas.microsoft.com/office/drawing/2014/main" id="{C29D6440-936A-5156-6EDB-B19473252E92}"/>
              </a:ext>
            </a:extLst>
          </p:cNvPr>
          <p:cNvCxnSpPr>
            <a:cxnSpLocks/>
          </p:cNvCxnSpPr>
          <p:nvPr/>
        </p:nvCxnSpPr>
        <p:spPr>
          <a:xfrm flipV="1">
            <a:off x="4054409" y="4216391"/>
            <a:ext cx="703856" cy="283631"/>
          </a:xfrm>
          <a:prstGeom prst="straightConnector1">
            <a:avLst/>
          </a:prstGeom>
          <a:ln w="28575">
            <a:solidFill>
              <a:schemeClr val="tx2"/>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40BE91BA-078F-F090-71D3-72C80C4B61B8}"/>
              </a:ext>
            </a:extLst>
          </p:cNvPr>
          <p:cNvCxnSpPr>
            <a:cxnSpLocks/>
          </p:cNvCxnSpPr>
          <p:nvPr/>
        </p:nvCxnSpPr>
        <p:spPr>
          <a:xfrm>
            <a:off x="5452533" y="4072459"/>
            <a:ext cx="2209799" cy="177800"/>
          </a:xfrm>
          <a:prstGeom prst="straightConnector1">
            <a:avLst/>
          </a:prstGeom>
          <a:ln w="28575">
            <a:solidFill>
              <a:schemeClr val="tx2"/>
            </a:solidFill>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A988941E-7C08-A281-BAD8-4A7664620F97}"/>
              </a:ext>
            </a:extLst>
          </p:cNvPr>
          <p:cNvCxnSpPr>
            <a:cxnSpLocks/>
          </p:cNvCxnSpPr>
          <p:nvPr/>
        </p:nvCxnSpPr>
        <p:spPr>
          <a:xfrm flipV="1">
            <a:off x="9702800" y="3287120"/>
            <a:ext cx="1761067" cy="914391"/>
          </a:xfrm>
          <a:prstGeom prst="straightConnector1">
            <a:avLst/>
          </a:prstGeom>
          <a:ln w="28575">
            <a:solidFill>
              <a:schemeClr val="tx2"/>
            </a:solidFill>
            <a:prstDash val="sysDash"/>
            <a:tailEnd type="triangle"/>
          </a:ln>
        </p:spPr>
        <p:style>
          <a:lnRef idx="3">
            <a:schemeClr val="accent2"/>
          </a:lnRef>
          <a:fillRef idx="0">
            <a:schemeClr val="accent2"/>
          </a:fillRef>
          <a:effectRef idx="2">
            <a:schemeClr val="accent2"/>
          </a:effectRef>
          <a:fontRef idx="minor">
            <a:schemeClr val="tx1"/>
          </a:fontRef>
        </p:style>
      </p:cxnSp>
      <p:sp>
        <p:nvSpPr>
          <p:cNvPr id="9" name="Rectangle: Rounded Corners 8">
            <a:extLst>
              <a:ext uri="{FF2B5EF4-FFF2-40B4-BE49-F238E27FC236}">
                <a16:creationId xmlns:a16="http://schemas.microsoft.com/office/drawing/2014/main" id="{2113CD94-1E82-B418-B7AF-1320516C73E7}"/>
              </a:ext>
            </a:extLst>
          </p:cNvPr>
          <p:cNvSpPr/>
          <p:nvPr/>
        </p:nvSpPr>
        <p:spPr>
          <a:xfrm>
            <a:off x="4054409" y="1597891"/>
            <a:ext cx="703856" cy="4064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accent1">
                    <a:lumMod val="90000"/>
                    <a:lumOff val="10000"/>
                  </a:schemeClr>
                </a:solidFill>
              </a:rPr>
              <a:t>19 months</a:t>
            </a:r>
          </a:p>
        </p:txBody>
      </p:sp>
    </p:spTree>
    <p:extLst>
      <p:ext uri="{BB962C8B-B14F-4D97-AF65-F5344CB8AC3E}">
        <p14:creationId xmlns:p14="http://schemas.microsoft.com/office/powerpoint/2010/main" val="378382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Crude oil price, 2000-2024</a:t>
            </a:r>
          </a:p>
          <a:p>
            <a:r>
              <a:rPr lang="en-US" sz="2000" b="1" i="1" dirty="0">
                <a:solidFill>
                  <a:schemeClr val="bg1"/>
                </a:solidFill>
                <a:latin typeface="Helvetica LT Std" panose="020B0504020202020204" pitchFamily="34" charset="0"/>
              </a:rPr>
              <a:t>The oil price increase during 2022 was moderate compared to 2007-08 and 2011-14</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16</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293775966"/>
              </p:ext>
            </p:extLst>
          </p:nvPr>
        </p:nvGraphicFramePr>
        <p:xfrm>
          <a:off x="319488" y="1024467"/>
          <a:ext cx="11528611" cy="540264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0" y="6435806"/>
            <a:ext cx="11848100" cy="430887"/>
          </a:xfrm>
          <a:prstGeom prst="rect">
            <a:avLst/>
          </a:prstGeom>
          <a:noFill/>
        </p:spPr>
        <p:txBody>
          <a:bodyPr wrap="square" rtlCol="0">
            <a:spAutoFit/>
          </a:bodyPr>
          <a:lstStyle/>
          <a:p>
            <a:r>
              <a:rPr lang="en-US" sz="1100" b="1" dirty="0"/>
              <a:t>Source</a:t>
            </a:r>
            <a:r>
              <a:rPr lang="en-US" sz="1100" dirty="0"/>
              <a:t>: World Bank.</a:t>
            </a:r>
          </a:p>
          <a:p>
            <a:r>
              <a:rPr lang="en-US" sz="1100" b="1" dirty="0"/>
              <a:t>Notes: </a:t>
            </a:r>
            <a:r>
              <a:rPr lang="en-US" sz="1100" dirty="0"/>
              <a:t>Last observation is June 2024. </a:t>
            </a:r>
          </a:p>
        </p:txBody>
      </p:sp>
    </p:spTree>
    <p:extLst>
      <p:ext uri="{BB962C8B-B14F-4D97-AF65-F5344CB8AC3E}">
        <p14:creationId xmlns:p14="http://schemas.microsoft.com/office/powerpoint/2010/main" val="85366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Crude oil vs consumption-weighted energy indexes</a:t>
            </a:r>
          </a:p>
          <a:p>
            <a:r>
              <a:rPr lang="en-US" sz="2000" b="1" i="1" dirty="0">
                <a:solidFill>
                  <a:schemeClr val="bg1"/>
                </a:solidFill>
                <a:latin typeface="Helvetica LT Std" panose="020B0504020202020204" pitchFamily="34" charset="0"/>
              </a:rPr>
              <a:t>The consumption-weighted energy index shows a sharper rise during the pandemic</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17</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029390811"/>
              </p:ext>
            </p:extLst>
          </p:nvPr>
        </p:nvGraphicFramePr>
        <p:xfrm>
          <a:off x="319488" y="1024468"/>
          <a:ext cx="11528611" cy="506409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1" y="6088560"/>
            <a:ext cx="11848100" cy="769441"/>
          </a:xfrm>
          <a:prstGeom prst="rect">
            <a:avLst/>
          </a:prstGeom>
          <a:noFill/>
        </p:spPr>
        <p:txBody>
          <a:bodyPr wrap="square" rtlCol="0">
            <a:spAutoFit/>
          </a:bodyPr>
          <a:lstStyle/>
          <a:p>
            <a:r>
              <a:rPr lang="en-US" sz="1100" b="1" dirty="0"/>
              <a:t>Source</a:t>
            </a:r>
            <a:r>
              <a:rPr lang="en-US" sz="1100" dirty="0"/>
              <a:t>: BP Statistical Review and World Bank.</a:t>
            </a:r>
          </a:p>
          <a:p>
            <a:r>
              <a:rPr lang="en-US" sz="1100" b="1" dirty="0"/>
              <a:t>Notes: </a:t>
            </a:r>
            <a:r>
              <a:rPr lang="en-US" sz="1100" dirty="0"/>
              <a:t>Last observation is June 2024. The Consumption-weighted index uses the average consumption shares for 2021-22, measured in Exajoules, with the following weights: Coal (32.6%), crude oil (37.6%), and natural gas (29.8%). The World Bank’s energy price index, displayed earlier, is based on exports values by EMDEs, with these weights: Coal (4.7%), crude oil (84.5%), and natural gas (10.8%). The shaded areas correspond to the same periods as in the pervious slide.</a:t>
            </a:r>
          </a:p>
        </p:txBody>
      </p:sp>
    </p:spTree>
    <p:extLst>
      <p:ext uri="{BB962C8B-B14F-4D97-AF65-F5344CB8AC3E}">
        <p14:creationId xmlns:p14="http://schemas.microsoft.com/office/powerpoint/2010/main" val="185228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98AC6-785E-33B0-1655-4F5A05AE03B5}"/>
              </a:ext>
            </a:extLst>
          </p:cNvPr>
          <p:cNvSpPr>
            <a:spLocks noGrp="1"/>
          </p:cNvSpPr>
          <p:nvPr>
            <p:ph idx="1"/>
          </p:nvPr>
        </p:nvSpPr>
        <p:spPr>
          <a:xfrm>
            <a:off x="372533" y="1301854"/>
            <a:ext cx="11446933" cy="5192079"/>
          </a:xfrm>
        </p:spPr>
        <p:txBody>
          <a:bodyPr>
            <a:noAutofit/>
          </a:bodyPr>
          <a:lstStyle/>
          <a:p>
            <a:pPr marL="365760" indent="-365760">
              <a:lnSpc>
                <a:spcPct val="100000"/>
              </a:lnSpc>
              <a:spcBef>
                <a:spcPts val="600"/>
              </a:spcBef>
              <a:spcAft>
                <a:spcPts val="600"/>
              </a:spcAft>
              <a:buFont typeface="Wingdings" panose="05000000000000000000" pitchFamily="2" charset="2"/>
              <a:buChar char="Ø"/>
            </a:pPr>
            <a:r>
              <a:rPr lang="en-US" sz="2000" b="1" dirty="0"/>
              <a:t>The surge in headline and food price inflation during 2022-23 is a global phenomenon</a:t>
            </a:r>
            <a:r>
              <a:rPr lang="en-US" sz="2000" dirty="0"/>
              <a:t>, impacting most economies. At its peak in the last quarter of 2022, global food price inflation was twice as high as core inflation.</a:t>
            </a:r>
          </a:p>
          <a:p>
            <a:pPr marL="365760" indent="-365760">
              <a:lnSpc>
                <a:spcPct val="100000"/>
              </a:lnSpc>
              <a:spcBef>
                <a:spcPts val="600"/>
              </a:spcBef>
              <a:spcAft>
                <a:spcPts val="600"/>
              </a:spcAft>
              <a:buFont typeface="Wingdings" panose="05000000000000000000" pitchFamily="2" charset="2"/>
              <a:buChar char="Ø"/>
            </a:pPr>
            <a:r>
              <a:rPr lang="en-US" sz="2000" b="1" dirty="0"/>
              <a:t>This trend was driven by several pandemic-related factors</a:t>
            </a:r>
            <a:r>
              <a:rPr lang="en-US" sz="2000" dirty="0"/>
              <a:t>, including supply chain disruptions amid lockdowns, wage increases due to tight labor markets, and fiscal policies aimed at smoothing consumption to avert recession. Additional trade disruptions following Russia’s invasion to Ukraine exacerbated the situation.</a:t>
            </a:r>
          </a:p>
          <a:p>
            <a:pPr marL="365760" indent="-365760">
              <a:lnSpc>
                <a:spcPct val="100000"/>
              </a:lnSpc>
              <a:spcBef>
                <a:spcPts val="600"/>
              </a:spcBef>
              <a:spcAft>
                <a:spcPts val="600"/>
              </a:spcAft>
              <a:buFont typeface="Wingdings" panose="05000000000000000000" pitchFamily="2" charset="2"/>
              <a:buChar char="Ø"/>
            </a:pPr>
            <a:r>
              <a:rPr lang="en-US" sz="2000" b="1" dirty="0"/>
              <a:t>The rise in food price inflation reflected, in part, increasing food commodity prices, </a:t>
            </a:r>
            <a:r>
              <a:rPr lang="en-US" sz="2000" dirty="0"/>
              <a:t>driven mostly by cost factors, rather than supply shortfalls as seen during the 2007-08 and 2010-11 periods. </a:t>
            </a:r>
            <a:r>
              <a:rPr lang="en-US" sz="2000" b="1" dirty="0"/>
              <a:t>Energy prices, particularly those of coal and natural gas, played a significant role</a:t>
            </a:r>
            <a:r>
              <a:rPr lang="en-US" sz="2000" dirty="0"/>
              <a:t>, with oil being less impactful. Energy prices peaked at the end of 2022, reaching more than four times their pre-pandemic average. As </a:t>
            </a:r>
            <a:r>
              <a:rPr lang="en-US" sz="2000" dirty="0">
                <a:hlinkClick r:id="rId2"/>
              </a:rPr>
              <a:t>Blanchard and Bernanke (2024)</a:t>
            </a:r>
            <a:r>
              <a:rPr lang="en-US" sz="2000" dirty="0"/>
              <a:t> noted “Globally … inflation was due primarily to supply disruptions and sharp increases in the prices of food and energy.”</a:t>
            </a:r>
          </a:p>
          <a:p>
            <a:pPr marL="365760" indent="-365760">
              <a:lnSpc>
                <a:spcPct val="100000"/>
              </a:lnSpc>
              <a:spcBef>
                <a:spcPts val="600"/>
              </a:spcBef>
              <a:spcAft>
                <a:spcPts val="600"/>
              </a:spcAft>
              <a:buFont typeface="Wingdings" panose="05000000000000000000" pitchFamily="2" charset="2"/>
              <a:buChar char="Ø"/>
            </a:pPr>
            <a:r>
              <a:rPr lang="en-US" sz="2000" b="1" dirty="0"/>
              <a:t>Although inflation has declined,</a:t>
            </a:r>
            <a:r>
              <a:rPr lang="en-US" sz="2000" dirty="0"/>
              <a:t> it remains above pre-pandemic levels, and the progress has been uneven across countries. Most central banks are now focused on bringing inflation down to target levels.</a:t>
            </a:r>
          </a:p>
        </p:txBody>
      </p:sp>
      <p:sp>
        <p:nvSpPr>
          <p:cNvPr id="6" name="Title 1">
            <a:extLst>
              <a:ext uri="{FF2B5EF4-FFF2-40B4-BE49-F238E27FC236}">
                <a16:creationId xmlns:a16="http://schemas.microsoft.com/office/drawing/2014/main" id="{47EA043C-DB11-B7F4-061F-7C8CD40F81AA}"/>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chemeClr val="bg1"/>
                </a:solidFill>
                <a:latin typeface="Helvetica LT Std" panose="020B0504020202020204" pitchFamily="34" charset="0"/>
              </a:rPr>
              <a:t>Key takeaways</a:t>
            </a:r>
            <a:endParaRPr lang="en-US" sz="3000" b="1" dirty="0">
              <a:solidFill>
                <a:schemeClr val="bg1"/>
              </a:solidFill>
              <a:latin typeface="Helvetica LT Std" panose="020B0504020202020204" pitchFamily="34" charset="0"/>
            </a:endParaRPr>
          </a:p>
        </p:txBody>
      </p:sp>
      <p:sp>
        <p:nvSpPr>
          <p:cNvPr id="2" name="Slide Number Placeholder 1">
            <a:extLst>
              <a:ext uri="{FF2B5EF4-FFF2-40B4-BE49-F238E27FC236}">
                <a16:creationId xmlns:a16="http://schemas.microsoft.com/office/drawing/2014/main" id="{EFDB2724-47F7-BA51-5B4B-3A4D07D0C1E2}"/>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18</a:t>
            </a:fld>
            <a:endParaRPr lang="en-US" dirty="0"/>
          </a:p>
        </p:txBody>
      </p:sp>
    </p:spTree>
    <p:extLst>
      <p:ext uri="{BB962C8B-B14F-4D97-AF65-F5344CB8AC3E}">
        <p14:creationId xmlns:p14="http://schemas.microsoft.com/office/powerpoint/2010/main" val="120926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36CBCF-70B1-44DD-92DD-B1D3D00A2B13}"/>
              </a:ext>
            </a:extLst>
          </p:cNvPr>
          <p:cNvSpPr txBox="1">
            <a:spLocks/>
          </p:cNvSpPr>
          <p:nvPr/>
        </p:nvSpPr>
        <p:spPr>
          <a:xfrm>
            <a:off x="11848100" y="6591981"/>
            <a:ext cx="343900" cy="237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1EC458B-4AFF-4F2A-A4EC-8F24F8624DDF}" type="slidenum">
              <a:rPr lang="en-US" b="1" smtClean="0">
                <a:solidFill>
                  <a:srgbClr val="C00000"/>
                </a:solidFill>
              </a:rPr>
              <a:pPr algn="ctr"/>
              <a:t>19</a:t>
            </a:fld>
            <a:endParaRPr lang="en-US" b="1" dirty="0">
              <a:solidFill>
                <a:srgbClr val="C00000"/>
              </a:solidFill>
            </a:endParaRPr>
          </a:p>
        </p:txBody>
      </p:sp>
      <p:sp>
        <p:nvSpPr>
          <p:cNvPr id="3" name="Title 1">
            <a:extLst>
              <a:ext uri="{FF2B5EF4-FFF2-40B4-BE49-F238E27FC236}">
                <a16:creationId xmlns:a16="http://schemas.microsoft.com/office/drawing/2014/main" id="{A652DCF3-3547-46C2-982C-E557D91F9A82}"/>
              </a:ext>
            </a:extLst>
          </p:cNvPr>
          <p:cNvSpPr>
            <a:spLocks noGrp="1"/>
          </p:cNvSpPr>
          <p:nvPr>
            <p:ph type="title"/>
          </p:nvPr>
        </p:nvSpPr>
        <p:spPr>
          <a:xfrm>
            <a:off x="0" y="0"/>
            <a:ext cx="12192000" cy="676656"/>
          </a:xfr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p>
            <a:pPr algn="ctr"/>
            <a:r>
              <a:rPr lang="en-US" sz="3000" b="1" dirty="0">
                <a:solidFill>
                  <a:schemeClr val="bg1"/>
                </a:solidFill>
                <a:latin typeface="Helvetica LT Std" panose="020B0504020202020204" pitchFamily="34" charset="0"/>
                <a:hlinkClick r:id="rId2">
                  <a:extLst>
                    <a:ext uri="{A12FA001-AC4F-418D-AE19-62706E023703}">
                      <ahyp:hlinkClr xmlns:ahyp="http://schemas.microsoft.com/office/drawing/2018/hyperlinkcolor" val="tx"/>
                    </a:ext>
                  </a:extLst>
                </a:hlinkClick>
              </a:rPr>
              <a:t>www.worldbank.org/commodities</a:t>
            </a:r>
            <a:r>
              <a:rPr lang="en-US" sz="3000" b="1" dirty="0">
                <a:solidFill>
                  <a:schemeClr val="bg1"/>
                </a:solidFill>
                <a:latin typeface="Helvetica LT Std" panose="020B0504020202020204" pitchFamily="34" charset="0"/>
              </a:rPr>
              <a:t>  </a:t>
            </a:r>
          </a:p>
        </p:txBody>
      </p:sp>
      <p:pic>
        <p:nvPicPr>
          <p:cNvPr id="7" name="Picture 6">
            <a:extLst>
              <a:ext uri="{FF2B5EF4-FFF2-40B4-BE49-F238E27FC236}">
                <a16:creationId xmlns:a16="http://schemas.microsoft.com/office/drawing/2014/main" id="{1A9BF15D-D7C3-D4F9-0121-94282DDE446D}"/>
              </a:ext>
            </a:extLst>
          </p:cNvPr>
          <p:cNvPicPr>
            <a:picLocks noChangeAspect="1"/>
          </p:cNvPicPr>
          <p:nvPr/>
        </p:nvPicPr>
        <p:blipFill>
          <a:blip r:embed="rId3"/>
          <a:stretch>
            <a:fillRect/>
          </a:stretch>
        </p:blipFill>
        <p:spPr>
          <a:xfrm>
            <a:off x="608774" y="1005077"/>
            <a:ext cx="5675518" cy="5586903"/>
          </a:xfrm>
          <a:prstGeom prst="rect">
            <a:avLst/>
          </a:prstGeom>
          <a:ln w="88900" cap="sq" cmpd="thickThin">
            <a:no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44573C20-BC3C-6EE3-A042-56388FDF7A1D}"/>
              </a:ext>
            </a:extLst>
          </p:cNvPr>
          <p:cNvPicPr>
            <a:picLocks noChangeAspect="1"/>
          </p:cNvPicPr>
          <p:nvPr/>
        </p:nvPicPr>
        <p:blipFill>
          <a:blip r:embed="rId4"/>
          <a:stretch>
            <a:fillRect/>
          </a:stretch>
        </p:blipFill>
        <p:spPr>
          <a:xfrm>
            <a:off x="6740642" y="1005078"/>
            <a:ext cx="4916475" cy="5586903"/>
          </a:xfrm>
          <a:prstGeom prst="rect">
            <a:avLst/>
          </a:prstGeom>
          <a:ln w="889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22811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20DC-C72F-461F-9955-0824275C394D}"/>
              </a:ext>
            </a:extLst>
          </p:cNvPr>
          <p:cNvSpPr>
            <a:spLocks noGrp="1"/>
          </p:cNvSpPr>
          <p:nvPr>
            <p:ph idx="1"/>
          </p:nvPr>
        </p:nvSpPr>
        <p:spPr>
          <a:xfrm>
            <a:off x="702733" y="1845736"/>
            <a:ext cx="10786534" cy="4190998"/>
          </a:xfrm>
        </p:spPr>
        <p:txBody>
          <a:bodyPr>
            <a:noAutofit/>
            <a:scene3d>
              <a:camera prst="orthographicFront"/>
              <a:lightRig rig="harsh" dir="t"/>
            </a:scene3d>
            <a:sp3d extrusionH="57150" prstMaterial="matte">
              <a:bevelT w="63500" h="12700"/>
              <a:contourClr>
                <a:schemeClr val="bg1">
                  <a:lumMod val="65000"/>
                </a:schemeClr>
              </a:contourClr>
            </a:sp3d>
          </a:bodyPr>
          <a:lstStyle/>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Commodity prices and global supply conditions</a:t>
            </a:r>
          </a:p>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Global food price inflation profile</a:t>
            </a:r>
          </a:p>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Likely causes and channels of food price inflation</a:t>
            </a:r>
          </a:p>
          <a:p>
            <a:pPr marL="640080" indent="-640080">
              <a:lnSpc>
                <a:spcPct val="100000"/>
              </a:lnSpc>
              <a:spcBef>
                <a:spcPts val="600"/>
              </a:spcBef>
              <a:spcAft>
                <a:spcPts val="600"/>
              </a:spcAft>
              <a:buFont typeface="Wingdings" panose="05000000000000000000" pitchFamily="2" charset="2"/>
              <a:buChar char="Ø"/>
            </a:pPr>
            <a:endParaRPr lang="en-US" sz="4800" i="1" dirty="0">
              <a:ln w="0"/>
              <a:effectLst>
                <a:outerShdw blurRad="38100" dist="38100" dir="2700000" algn="tl">
                  <a:srgbClr val="000000">
                    <a:alpha val="43137"/>
                  </a:srgbClr>
                </a:outerShdw>
              </a:effectLst>
            </a:endParaRP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2</a:t>
            </a:fld>
            <a:endParaRPr lang="en-US" dirty="0"/>
          </a:p>
        </p:txBody>
      </p:sp>
      <p:sp>
        <p:nvSpPr>
          <p:cNvPr id="2" name="Title 1">
            <a:extLst>
              <a:ext uri="{FF2B5EF4-FFF2-40B4-BE49-F238E27FC236}">
                <a16:creationId xmlns:a16="http://schemas.microsoft.com/office/drawing/2014/main" id="{87A89E81-8E4D-B4E2-9910-B179983C7043}"/>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Helvetica LT Std" panose="020B0504020202020204" pitchFamily="34" charset="0"/>
              </a:rPr>
              <a:t>Outline</a:t>
            </a:r>
          </a:p>
        </p:txBody>
      </p:sp>
    </p:spTree>
    <p:extLst>
      <p:ext uri="{BB962C8B-B14F-4D97-AF65-F5344CB8AC3E}">
        <p14:creationId xmlns:p14="http://schemas.microsoft.com/office/powerpoint/2010/main" val="1248292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0"/>
            <a:ext cx="12192000" cy="696036"/>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a:lnSpc>
                <a:spcPct val="90000"/>
              </a:lnSpc>
              <a:spcBef>
                <a:spcPct val="0"/>
              </a:spcBef>
              <a:buNone/>
              <a:defRPr sz="3000" b="1">
                <a:solidFill>
                  <a:schemeClr val="bg1"/>
                </a:solidFill>
                <a:latin typeface="Helvetica LT Std" panose="020B0504020202020204" pitchFamily="34" charset="0"/>
                <a:ea typeface="+mj-ea"/>
                <a:cs typeface="+mj-cs"/>
              </a:defRPr>
            </a:lvl1pPr>
          </a:lstStyle>
          <a:p>
            <a:r>
              <a:rPr lang="en-US" dirty="0">
                <a:hlinkClick r:id="rId2">
                  <a:extLst>
                    <a:ext uri="{A12FA001-AC4F-418D-AE19-62706E023703}">
                      <ahyp:hlinkClr xmlns:ahyp="http://schemas.microsoft.com/office/drawing/2018/hyperlinkcolor" val="tx"/>
                    </a:ext>
                  </a:extLst>
                </a:hlinkClick>
              </a:rPr>
              <a:t>www.worldbank.org/commodities</a:t>
            </a:r>
            <a:r>
              <a:rPr lang="en-US" dirty="0"/>
              <a:t> </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20</a:t>
            </a:fld>
            <a:endParaRPr lang="en-US" dirty="0"/>
          </a:p>
        </p:txBody>
      </p:sp>
      <p:pic>
        <p:nvPicPr>
          <p:cNvPr id="3" name="Picture 2">
            <a:extLst>
              <a:ext uri="{FF2B5EF4-FFF2-40B4-BE49-F238E27FC236}">
                <a16:creationId xmlns:a16="http://schemas.microsoft.com/office/drawing/2014/main" id="{2FF40AED-5A6B-A058-BBBE-734BC6BA7360}"/>
              </a:ext>
            </a:extLst>
          </p:cNvPr>
          <p:cNvPicPr>
            <a:picLocks noChangeAspect="1"/>
          </p:cNvPicPr>
          <p:nvPr/>
        </p:nvPicPr>
        <p:blipFill>
          <a:blip r:embed="rId3"/>
          <a:stretch>
            <a:fillRect/>
          </a:stretch>
        </p:blipFill>
        <p:spPr>
          <a:xfrm>
            <a:off x="4341563" y="1320801"/>
            <a:ext cx="3508874" cy="4847753"/>
          </a:xfrm>
          <a:prstGeom prst="rect">
            <a:avLst/>
          </a:prstGeom>
          <a:ln w="88900" cap="sq" cmpd="thickThin">
            <a:no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D8733FE7-B2D4-8F00-78E9-C8F97442C3CF}"/>
              </a:ext>
            </a:extLst>
          </p:cNvPr>
          <p:cNvPicPr>
            <a:picLocks noChangeAspect="1"/>
          </p:cNvPicPr>
          <p:nvPr/>
        </p:nvPicPr>
        <p:blipFill>
          <a:blip r:embed="rId4"/>
          <a:stretch>
            <a:fillRect/>
          </a:stretch>
        </p:blipFill>
        <p:spPr>
          <a:xfrm>
            <a:off x="358790" y="1313983"/>
            <a:ext cx="3673968" cy="4858217"/>
          </a:xfrm>
          <a:prstGeom prst="rect">
            <a:avLst/>
          </a:prstGeom>
          <a:ln w="88900" cap="sq" cmpd="thickThin">
            <a:no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78D1B42F-519E-BBE9-78B5-8644565B2211}"/>
              </a:ext>
            </a:extLst>
          </p:cNvPr>
          <p:cNvPicPr>
            <a:picLocks noChangeAspect="1"/>
          </p:cNvPicPr>
          <p:nvPr/>
        </p:nvPicPr>
        <p:blipFill>
          <a:blip r:embed="rId5"/>
          <a:stretch>
            <a:fillRect/>
          </a:stretch>
        </p:blipFill>
        <p:spPr>
          <a:xfrm>
            <a:off x="8172502" y="1320801"/>
            <a:ext cx="3683957" cy="4847754"/>
          </a:xfrm>
          <a:prstGeom prst="rect">
            <a:avLst/>
          </a:prstGeom>
          <a:ln w="88900" cap="sq" cmpd="thickThin">
            <a:noFill/>
            <a:prstDash val="solid"/>
            <a:miter lim="800000"/>
          </a:ln>
          <a:effectLst>
            <a:innerShdw blurRad="76200">
              <a:srgbClr val="000000"/>
            </a:innerShdw>
          </a:effectLst>
        </p:spPr>
      </p:pic>
    </p:spTree>
    <p:extLst>
      <p:ext uri="{BB962C8B-B14F-4D97-AF65-F5344CB8AC3E}">
        <p14:creationId xmlns:p14="http://schemas.microsoft.com/office/powerpoint/2010/main" val="268270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20DC-C72F-461F-9955-0824275C394D}"/>
              </a:ext>
            </a:extLst>
          </p:cNvPr>
          <p:cNvSpPr>
            <a:spLocks noGrp="1"/>
          </p:cNvSpPr>
          <p:nvPr>
            <p:ph idx="1"/>
          </p:nvPr>
        </p:nvSpPr>
        <p:spPr>
          <a:xfrm>
            <a:off x="702733" y="1845736"/>
            <a:ext cx="10786534" cy="4190998"/>
          </a:xfrm>
        </p:spPr>
        <p:txBody>
          <a:bodyPr>
            <a:noAutofit/>
            <a:scene3d>
              <a:camera prst="orthographicFront"/>
              <a:lightRig rig="harsh" dir="t"/>
            </a:scene3d>
            <a:sp3d extrusionH="57150" prstMaterial="matte">
              <a:bevelT w="63500" h="12700"/>
              <a:contourClr>
                <a:schemeClr val="bg1">
                  <a:lumMod val="65000"/>
                </a:schemeClr>
              </a:contourClr>
            </a:sp3d>
          </a:bodyPr>
          <a:lstStyle/>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Commodity prices and global supply conditions</a:t>
            </a:r>
          </a:p>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Global food price inflation profile</a:t>
            </a:r>
          </a:p>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Likely causes and channels of food price inflation</a:t>
            </a:r>
          </a:p>
          <a:p>
            <a:pPr marL="640080" indent="-640080">
              <a:lnSpc>
                <a:spcPct val="100000"/>
              </a:lnSpc>
              <a:spcBef>
                <a:spcPts val="600"/>
              </a:spcBef>
              <a:spcAft>
                <a:spcPts val="600"/>
              </a:spcAft>
              <a:buFont typeface="Wingdings" panose="05000000000000000000" pitchFamily="2" charset="2"/>
              <a:buChar char="Ø"/>
            </a:pPr>
            <a:endParaRPr lang="en-US" sz="4800" i="1" dirty="0">
              <a:ln w="0"/>
              <a:effectLst>
                <a:outerShdw blurRad="38100" dist="38100" dir="2700000" algn="tl">
                  <a:srgbClr val="000000">
                    <a:alpha val="43137"/>
                  </a:srgbClr>
                </a:outerShdw>
              </a:effectLst>
            </a:endParaRP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3</a:t>
            </a:fld>
            <a:endParaRPr lang="en-US" dirty="0"/>
          </a:p>
        </p:txBody>
      </p:sp>
      <p:sp>
        <p:nvSpPr>
          <p:cNvPr id="2" name="Title 1">
            <a:extLst>
              <a:ext uri="{FF2B5EF4-FFF2-40B4-BE49-F238E27FC236}">
                <a16:creationId xmlns:a16="http://schemas.microsoft.com/office/drawing/2014/main" id="{87A89E81-8E4D-B4E2-9910-B179983C7043}"/>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Helvetica LT Std" panose="020B0504020202020204" pitchFamily="34" charset="0"/>
              </a:rPr>
              <a:t>Outline</a:t>
            </a:r>
          </a:p>
        </p:txBody>
      </p:sp>
    </p:spTree>
    <p:extLst>
      <p:ext uri="{BB962C8B-B14F-4D97-AF65-F5344CB8AC3E}">
        <p14:creationId xmlns:p14="http://schemas.microsoft.com/office/powerpoint/2010/main" val="307618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Aggregate commodity price indexes</a:t>
            </a:r>
          </a:p>
          <a:p>
            <a:r>
              <a:rPr lang="en-US" sz="2000" b="1" i="1" dirty="0">
                <a:solidFill>
                  <a:schemeClr val="bg1"/>
                </a:solidFill>
                <a:latin typeface="Helvetica LT Std" panose="020B0504020202020204" pitchFamily="34" charset="0"/>
              </a:rPr>
              <a:t>Broadly stable in 2024 but elevated compared to pre-pandemic (2015-2019) averages</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4</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451874618"/>
              </p:ext>
            </p:extLst>
          </p:nvPr>
        </p:nvGraphicFramePr>
        <p:xfrm>
          <a:off x="319488" y="947450"/>
          <a:ext cx="11528611" cy="539793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0" y="6427113"/>
            <a:ext cx="11848100" cy="430887"/>
          </a:xfrm>
          <a:prstGeom prst="rect">
            <a:avLst/>
          </a:prstGeom>
          <a:noFill/>
        </p:spPr>
        <p:txBody>
          <a:bodyPr wrap="square" rtlCol="0">
            <a:spAutoFit/>
          </a:bodyPr>
          <a:lstStyle/>
          <a:p>
            <a:r>
              <a:rPr lang="en-US" sz="1100" b="1" dirty="0"/>
              <a:t>Source</a:t>
            </a:r>
            <a:r>
              <a:rPr lang="en-US" sz="1100" dirty="0"/>
              <a:t>: World Bank</a:t>
            </a:r>
          </a:p>
          <a:p>
            <a:r>
              <a:rPr lang="en-US" sz="1100" b="1" dirty="0"/>
              <a:t>Notes</a:t>
            </a:r>
            <a:r>
              <a:rPr lang="en-US" sz="1100" dirty="0"/>
              <a:t>: Last observation is June 2024. Shaded area begins in April 2020.</a:t>
            </a:r>
          </a:p>
        </p:txBody>
      </p:sp>
    </p:spTree>
    <p:extLst>
      <p:ext uri="{BB962C8B-B14F-4D97-AF65-F5344CB8AC3E}">
        <p14:creationId xmlns:p14="http://schemas.microsoft.com/office/powerpoint/2010/main" val="336277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Food commodity prices</a:t>
            </a:r>
          </a:p>
          <a:p>
            <a:r>
              <a:rPr lang="en-US" sz="2000" b="1" i="1" dirty="0">
                <a:solidFill>
                  <a:schemeClr val="bg1"/>
                </a:solidFill>
                <a:latin typeface="Helvetica LT Std" panose="020B0504020202020204" pitchFamily="34" charset="0"/>
              </a:rPr>
              <a:t>Food prices in 2024H1 averaged about 30 percent higher than pre-pandemic levels</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5</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1055572668"/>
              </p:ext>
            </p:extLst>
          </p:nvPr>
        </p:nvGraphicFramePr>
        <p:xfrm>
          <a:off x="228600" y="1075267"/>
          <a:ext cx="11619499" cy="535184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4360329F-78A7-D629-1A03-76EA6BA52FEF}"/>
              </a:ext>
            </a:extLst>
          </p:cNvPr>
          <p:cNvSpPr txBox="1"/>
          <p:nvPr/>
        </p:nvSpPr>
        <p:spPr>
          <a:xfrm>
            <a:off x="0" y="6427113"/>
            <a:ext cx="11848100" cy="430887"/>
          </a:xfrm>
          <a:prstGeom prst="rect">
            <a:avLst/>
          </a:prstGeom>
          <a:noFill/>
        </p:spPr>
        <p:txBody>
          <a:bodyPr wrap="square" rtlCol="0">
            <a:spAutoFit/>
          </a:bodyPr>
          <a:lstStyle/>
          <a:p>
            <a:r>
              <a:rPr lang="en-US" sz="1100" b="1" dirty="0"/>
              <a:t>Source</a:t>
            </a:r>
            <a:r>
              <a:rPr lang="en-US" sz="1100" dirty="0"/>
              <a:t>: World Bank</a:t>
            </a:r>
          </a:p>
          <a:p>
            <a:r>
              <a:rPr lang="en-US" sz="1100" b="1" dirty="0"/>
              <a:t>Notes</a:t>
            </a:r>
            <a:r>
              <a:rPr lang="en-US" sz="1100" dirty="0"/>
              <a:t>: Last observation is June 2024. Shaded area begins in April 2020.</a:t>
            </a:r>
          </a:p>
        </p:txBody>
      </p:sp>
    </p:spTree>
    <p:extLst>
      <p:ext uri="{BB962C8B-B14F-4D97-AF65-F5344CB8AC3E}">
        <p14:creationId xmlns:p14="http://schemas.microsoft.com/office/powerpoint/2010/main" val="307946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019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Grains and edible oils supply growth</a:t>
            </a:r>
          </a:p>
          <a:p>
            <a:r>
              <a:rPr lang="en-US" sz="2000" b="1" i="1" dirty="0">
                <a:solidFill>
                  <a:schemeClr val="bg1"/>
                </a:solidFill>
                <a:latin typeface="Helvetica LT Std" panose="020B0504020202020204" pitchFamily="34" charset="0"/>
              </a:rPr>
              <a:t>The ongoing global crop stands at comfortable levels compared its long-term average growth</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6</a:t>
            </a:fld>
            <a:endParaRPr lang="en-US" dirty="0"/>
          </a:p>
        </p:txBody>
      </p:sp>
      <p:sp>
        <p:nvSpPr>
          <p:cNvPr id="2" name="TextBox 1">
            <a:extLst>
              <a:ext uri="{FF2B5EF4-FFF2-40B4-BE49-F238E27FC236}">
                <a16:creationId xmlns:a16="http://schemas.microsoft.com/office/drawing/2014/main" id="{33C742B3-CF2B-7F8F-642F-F5192D42773C}"/>
              </a:ext>
            </a:extLst>
          </p:cNvPr>
          <p:cNvSpPr txBox="1"/>
          <p:nvPr/>
        </p:nvSpPr>
        <p:spPr>
          <a:xfrm>
            <a:off x="0" y="6418870"/>
            <a:ext cx="11848100" cy="430887"/>
          </a:xfrm>
          <a:prstGeom prst="rect">
            <a:avLst/>
          </a:prstGeom>
          <a:noFill/>
        </p:spPr>
        <p:txBody>
          <a:bodyPr wrap="square" rtlCol="0">
            <a:spAutoFit/>
          </a:bodyPr>
          <a:lstStyle/>
          <a:p>
            <a:r>
              <a:rPr lang="en-US" sz="1100" b="1" dirty="0"/>
              <a:t>Source</a:t>
            </a:r>
            <a:r>
              <a:rPr lang="en-US" sz="1100" dirty="0"/>
              <a:t>: U.S. Department of Agriculture and World Bank. </a:t>
            </a:r>
          </a:p>
          <a:p>
            <a:r>
              <a:rPr lang="en-US" sz="1100" b="1" dirty="0"/>
              <a:t>Notes</a:t>
            </a:r>
            <a:r>
              <a:rPr lang="en-US" sz="1100" dirty="0"/>
              <a:t>: Years refer to crop seasons (e.g., 2024 refers to the 2023-24 crop season). Last observation reflects the USDA update from July 2024; mmt = million metric tons. </a:t>
            </a:r>
          </a:p>
        </p:txBody>
      </p:sp>
      <p:graphicFrame>
        <p:nvGraphicFramePr>
          <p:cNvPr id="3" name="Chart 2">
            <a:extLst>
              <a:ext uri="{FF2B5EF4-FFF2-40B4-BE49-F238E27FC236}">
                <a16:creationId xmlns:a16="http://schemas.microsoft.com/office/drawing/2014/main" id="{6F0CE38C-BC68-062D-B277-E33AFCF32103}"/>
              </a:ext>
            </a:extLst>
          </p:cNvPr>
          <p:cNvGraphicFramePr/>
          <p:nvPr>
            <p:extLst>
              <p:ext uri="{D42A27DB-BD31-4B8C-83A1-F6EECF244321}">
                <p14:modId xmlns:p14="http://schemas.microsoft.com/office/powerpoint/2010/main" val="2449077465"/>
              </p:ext>
            </p:extLst>
          </p:nvPr>
        </p:nvGraphicFramePr>
        <p:xfrm>
          <a:off x="6234468" y="1502543"/>
          <a:ext cx="5785582" cy="48739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0A808AA3-A6CA-6DA1-41A0-DFF8054AC67A}"/>
              </a:ext>
            </a:extLst>
          </p:cNvPr>
          <p:cNvGraphicFramePr/>
          <p:nvPr>
            <p:extLst>
              <p:ext uri="{D42A27DB-BD31-4B8C-83A1-F6EECF244321}">
                <p14:modId xmlns:p14="http://schemas.microsoft.com/office/powerpoint/2010/main" val="2134019262"/>
              </p:ext>
            </p:extLst>
          </p:nvPr>
        </p:nvGraphicFramePr>
        <p:xfrm>
          <a:off x="171950" y="1473567"/>
          <a:ext cx="5785584" cy="485239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7BEDFCD3-776C-9AE5-A6DD-28BD0B3E2710}"/>
              </a:ext>
            </a:extLst>
          </p:cNvPr>
          <p:cNvSpPr/>
          <p:nvPr/>
        </p:nvSpPr>
        <p:spPr>
          <a:xfrm>
            <a:off x="609600" y="1033099"/>
            <a:ext cx="4557236" cy="379455"/>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ysClr val="windowText" lastClr="000000"/>
                </a:solidFill>
                <a:latin typeface="Helvetica LT Std Light" panose="020B0403020202020204" pitchFamily="34" charset="0"/>
              </a:rPr>
              <a:t>Grains</a:t>
            </a:r>
          </a:p>
        </p:txBody>
      </p:sp>
      <p:sp>
        <p:nvSpPr>
          <p:cNvPr id="8" name="Rectangle 7">
            <a:extLst>
              <a:ext uri="{FF2B5EF4-FFF2-40B4-BE49-F238E27FC236}">
                <a16:creationId xmlns:a16="http://schemas.microsoft.com/office/drawing/2014/main" id="{D89D0AED-821B-F76B-B560-D8BD326097C0}"/>
              </a:ext>
            </a:extLst>
          </p:cNvPr>
          <p:cNvSpPr/>
          <p:nvPr/>
        </p:nvSpPr>
        <p:spPr>
          <a:xfrm>
            <a:off x="6746688" y="1036877"/>
            <a:ext cx="4761141" cy="400875"/>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600" b="1" dirty="0">
                <a:solidFill>
                  <a:sysClr val="windowText" lastClr="000000"/>
                </a:solidFill>
                <a:latin typeface="Helvetica LT Std Light" panose="020B0403020202020204" pitchFamily="34" charset="0"/>
              </a:rPr>
              <a:t>Edible oils</a:t>
            </a:r>
          </a:p>
        </p:txBody>
      </p:sp>
      <p:sp>
        <p:nvSpPr>
          <p:cNvPr id="9" name="TextBox 1">
            <a:extLst>
              <a:ext uri="{FF2B5EF4-FFF2-40B4-BE49-F238E27FC236}">
                <a16:creationId xmlns:a16="http://schemas.microsoft.com/office/drawing/2014/main" id="{C90385BA-1B63-BC03-E242-B0A0D8F4378E}"/>
              </a:ext>
            </a:extLst>
          </p:cNvPr>
          <p:cNvSpPr txBox="1"/>
          <p:nvPr/>
        </p:nvSpPr>
        <p:spPr>
          <a:xfrm>
            <a:off x="334836" y="1330337"/>
            <a:ext cx="562632" cy="26997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1200" dirty="0"/>
              <a:t>mmt</a:t>
            </a:r>
          </a:p>
        </p:txBody>
      </p:sp>
      <p:sp>
        <p:nvSpPr>
          <p:cNvPr id="10" name="TextBox 1">
            <a:extLst>
              <a:ext uri="{FF2B5EF4-FFF2-40B4-BE49-F238E27FC236}">
                <a16:creationId xmlns:a16="http://schemas.microsoft.com/office/drawing/2014/main" id="{C54E46C8-4C93-C8A4-0267-979E76317DDA}"/>
              </a:ext>
            </a:extLst>
          </p:cNvPr>
          <p:cNvSpPr txBox="1"/>
          <p:nvPr/>
        </p:nvSpPr>
        <p:spPr>
          <a:xfrm>
            <a:off x="6466144" y="1330337"/>
            <a:ext cx="562632" cy="269974"/>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1200" dirty="0"/>
              <a:t>mmt</a:t>
            </a:r>
          </a:p>
        </p:txBody>
      </p:sp>
    </p:spTree>
    <p:extLst>
      <p:ext uri="{BB962C8B-B14F-4D97-AF65-F5344CB8AC3E}">
        <p14:creationId xmlns:p14="http://schemas.microsoft.com/office/powerpoint/2010/main" val="362136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7</a:t>
            </a:fld>
            <a:endParaRPr lang="en-US" dirty="0"/>
          </a:p>
        </p:txBody>
      </p:sp>
      <p:sp>
        <p:nvSpPr>
          <p:cNvPr id="2" name="Text Placeholder 4">
            <a:extLst>
              <a:ext uri="{FF2B5EF4-FFF2-40B4-BE49-F238E27FC236}">
                <a16:creationId xmlns:a16="http://schemas.microsoft.com/office/drawing/2014/main" id="{34DD5603-8ED5-9FCE-9F0B-A652625EB9ED}"/>
              </a:ext>
            </a:extLst>
          </p:cNvPr>
          <p:cNvSpPr txBox="1">
            <a:spLocks/>
          </p:cNvSpPr>
          <p:nvPr/>
        </p:nvSpPr>
        <p:spPr>
          <a:xfrm>
            <a:off x="747564" y="1004291"/>
            <a:ext cx="4614333"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400" b="1">
                <a:solidFill>
                  <a:sysClr val="windowText" lastClr="000000"/>
                </a:solidFill>
                <a:latin typeface="Helvetica LT Std Light" panose="020B0403020202020204" pitchFamily="34" charset="0"/>
              </a:defRPr>
            </a:lvl1pPr>
            <a:lvl2pPr indent="0">
              <a:defRPr sz="1100">
                <a:solidFill>
                  <a:schemeClr val="lt1"/>
                </a:solidFill>
              </a:defRPr>
            </a:lvl2pPr>
            <a:lvl3pPr indent="0">
              <a:defRPr sz="1100">
                <a:solidFill>
                  <a:schemeClr val="lt1"/>
                </a:solidFill>
              </a:defRPr>
            </a:lvl3pPr>
            <a:lvl4pPr indent="0">
              <a:defRPr sz="1100">
                <a:solidFill>
                  <a:schemeClr val="lt1"/>
                </a:solidFill>
              </a:defRPr>
            </a:lvl4pPr>
            <a:lvl5pPr indent="0">
              <a:defRPr sz="1100">
                <a:solidFill>
                  <a:schemeClr val="lt1"/>
                </a:solidFill>
              </a:defRPr>
            </a:lvl5pPr>
            <a:lvl6pPr indent="0">
              <a:defRPr sz="1100">
                <a:solidFill>
                  <a:schemeClr val="lt1"/>
                </a:solidFill>
              </a:defRPr>
            </a:lvl6pPr>
            <a:lvl7pPr indent="0">
              <a:defRPr sz="1100">
                <a:solidFill>
                  <a:schemeClr val="lt1"/>
                </a:solidFill>
              </a:defRPr>
            </a:lvl7pPr>
            <a:lvl8pPr indent="0">
              <a:defRPr sz="1100">
                <a:solidFill>
                  <a:schemeClr val="lt1"/>
                </a:solidFill>
              </a:defRPr>
            </a:lvl8pPr>
            <a:lvl9pPr indent="0">
              <a:defRPr sz="1100">
                <a:solidFill>
                  <a:schemeClr val="lt1"/>
                </a:solidFill>
              </a:defRPr>
            </a:lvl9pPr>
          </a:lstStyle>
          <a:p>
            <a:r>
              <a:rPr lang="en-US" sz="1600" dirty="0"/>
              <a:t>Grains</a:t>
            </a:r>
          </a:p>
        </p:txBody>
      </p:sp>
      <p:sp>
        <p:nvSpPr>
          <p:cNvPr id="3" name="Text Placeholder 4">
            <a:extLst>
              <a:ext uri="{FF2B5EF4-FFF2-40B4-BE49-F238E27FC236}">
                <a16:creationId xmlns:a16="http://schemas.microsoft.com/office/drawing/2014/main" id="{4420AF9A-B126-AF87-6A37-791038A4EE50}"/>
              </a:ext>
            </a:extLst>
          </p:cNvPr>
          <p:cNvSpPr txBox="1">
            <a:spLocks/>
          </p:cNvSpPr>
          <p:nvPr/>
        </p:nvSpPr>
        <p:spPr>
          <a:xfrm>
            <a:off x="6528050" y="1015023"/>
            <a:ext cx="5320050"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Aggregate</a:t>
            </a:r>
          </a:p>
        </p:txBody>
      </p:sp>
      <p:sp>
        <p:nvSpPr>
          <p:cNvPr id="8" name="TextBox 7">
            <a:extLst>
              <a:ext uri="{FF2B5EF4-FFF2-40B4-BE49-F238E27FC236}">
                <a16:creationId xmlns:a16="http://schemas.microsoft.com/office/drawing/2014/main" id="{EC7E6B64-DB0A-D824-66CC-1D51144E1C23}"/>
              </a:ext>
            </a:extLst>
          </p:cNvPr>
          <p:cNvSpPr txBox="1"/>
          <p:nvPr/>
        </p:nvSpPr>
        <p:spPr>
          <a:xfrm>
            <a:off x="0" y="6257836"/>
            <a:ext cx="12081934" cy="600164"/>
          </a:xfrm>
          <a:prstGeom prst="rect">
            <a:avLst/>
          </a:prstGeom>
          <a:noFill/>
        </p:spPr>
        <p:txBody>
          <a:bodyPr wrap="square" rtlCol="0">
            <a:spAutoFit/>
          </a:bodyPr>
          <a:lstStyle/>
          <a:p>
            <a:r>
              <a:rPr lang="en-US" sz="1100" b="1" dirty="0"/>
              <a:t>Source</a:t>
            </a:r>
            <a:r>
              <a:rPr lang="en-US" sz="1100" dirty="0"/>
              <a:t>: U.S. Department of Agriculture and World Bank. </a:t>
            </a:r>
          </a:p>
          <a:p>
            <a:r>
              <a:rPr lang="en-US" sz="1100" b="1" dirty="0"/>
              <a:t>Notes</a:t>
            </a:r>
            <a:r>
              <a:rPr lang="en-US" sz="1100" dirty="0"/>
              <a:t>: Years refer to crop seasons (e.g., 2024 refers to the 2023-24 crop season). Last observation reflects the USDA update from July 2024. The aggregate index consists of 12 grains, oilseeds, and edible oils commodities, weighted by calorific content. </a:t>
            </a:r>
          </a:p>
        </p:txBody>
      </p:sp>
      <p:graphicFrame>
        <p:nvGraphicFramePr>
          <p:cNvPr id="11" name="Chart 10">
            <a:extLst>
              <a:ext uri="{FF2B5EF4-FFF2-40B4-BE49-F238E27FC236}">
                <a16:creationId xmlns:a16="http://schemas.microsoft.com/office/drawing/2014/main" id="{A95D69C1-A81D-E9E2-EE31-22D244B7C61B}"/>
              </a:ext>
            </a:extLst>
          </p:cNvPr>
          <p:cNvGraphicFramePr/>
          <p:nvPr>
            <p:extLst>
              <p:ext uri="{D42A27DB-BD31-4B8C-83A1-F6EECF244321}">
                <p14:modId xmlns:p14="http://schemas.microsoft.com/office/powerpoint/2010/main" val="3892694627"/>
              </p:ext>
            </p:extLst>
          </p:nvPr>
        </p:nvGraphicFramePr>
        <p:xfrm>
          <a:off x="106596" y="1402639"/>
          <a:ext cx="5896271" cy="47526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E1507021-9A84-3406-4875-EEB62BAD54BF}"/>
              </a:ext>
            </a:extLst>
          </p:cNvPr>
          <p:cNvGraphicFramePr/>
          <p:nvPr>
            <p:extLst>
              <p:ext uri="{D42A27DB-BD31-4B8C-83A1-F6EECF244321}">
                <p14:modId xmlns:p14="http://schemas.microsoft.com/office/powerpoint/2010/main" val="2965232577"/>
              </p:ext>
            </p:extLst>
          </p:nvPr>
        </p:nvGraphicFramePr>
        <p:xfrm>
          <a:off x="6096000" y="1439332"/>
          <a:ext cx="5897965" cy="4715935"/>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1">
            <a:extLst>
              <a:ext uri="{FF2B5EF4-FFF2-40B4-BE49-F238E27FC236}">
                <a16:creationId xmlns:a16="http://schemas.microsoft.com/office/drawing/2014/main" id="{3CD5923C-A2EF-FB5F-5F61-8AACC5AAB34C}"/>
              </a:ext>
            </a:extLst>
          </p:cNvPr>
          <p:cNvSpPr txBox="1">
            <a:spLocks/>
          </p:cNvSpPr>
          <p:nvPr/>
        </p:nvSpPr>
        <p:spPr>
          <a:xfrm>
            <a:off x="0" y="-1"/>
            <a:ext cx="12192000" cy="946125"/>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Global food inventories (stocks-to-use ratio, percent)</a:t>
            </a:r>
          </a:p>
          <a:p>
            <a:r>
              <a:rPr lang="en-US" sz="2000" b="1" i="1" dirty="0">
                <a:solidFill>
                  <a:schemeClr val="bg1"/>
                </a:solidFill>
                <a:latin typeface="Helvetica LT Std" panose="020B0504020202020204" pitchFamily="34" charset="0"/>
              </a:rPr>
              <a:t>Despite easing, inventories relative to consumption are much higher than pre-2014 levels</a:t>
            </a:r>
          </a:p>
        </p:txBody>
      </p:sp>
    </p:spTree>
    <p:extLst>
      <p:ext uri="{BB962C8B-B14F-4D97-AF65-F5344CB8AC3E}">
        <p14:creationId xmlns:p14="http://schemas.microsoft.com/office/powerpoint/2010/main" val="388673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DF20DC-C72F-461F-9955-0824275C394D}"/>
              </a:ext>
            </a:extLst>
          </p:cNvPr>
          <p:cNvSpPr>
            <a:spLocks noGrp="1"/>
          </p:cNvSpPr>
          <p:nvPr>
            <p:ph idx="1"/>
          </p:nvPr>
        </p:nvSpPr>
        <p:spPr>
          <a:xfrm>
            <a:off x="702733" y="1845736"/>
            <a:ext cx="10786534" cy="4190998"/>
          </a:xfrm>
        </p:spPr>
        <p:txBody>
          <a:bodyPr>
            <a:noAutofit/>
            <a:scene3d>
              <a:camera prst="orthographicFront"/>
              <a:lightRig rig="harsh" dir="t"/>
            </a:scene3d>
            <a:sp3d extrusionH="57150" prstMaterial="matte">
              <a:bevelT w="63500" h="12700"/>
              <a:contourClr>
                <a:schemeClr val="bg1">
                  <a:lumMod val="65000"/>
                </a:schemeClr>
              </a:contourClr>
            </a:sp3d>
          </a:bodyPr>
          <a:lstStyle/>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Commodity prices and global supply conditions</a:t>
            </a:r>
          </a:p>
          <a:p>
            <a:pPr marL="640080" indent="-640080">
              <a:lnSpc>
                <a:spcPct val="100000"/>
              </a:lnSpc>
              <a:spcBef>
                <a:spcPts val="600"/>
              </a:spcBef>
              <a:spcAft>
                <a:spcPts val="600"/>
              </a:spcAft>
              <a:buFont typeface="Wingdings" panose="05000000000000000000" pitchFamily="2" charset="2"/>
              <a:buChar char="Ø"/>
            </a:pPr>
            <a:r>
              <a:rPr lang="en-US" sz="4800" i="1" dirty="0">
                <a:ln w="0"/>
                <a:effectLst>
                  <a:outerShdw blurRad="38100" dist="38100" dir="2700000" algn="tl">
                    <a:srgbClr val="000000">
                      <a:alpha val="43137"/>
                    </a:srgbClr>
                  </a:outerShdw>
                </a:effectLst>
              </a:rPr>
              <a:t>Global food price inflation profile</a:t>
            </a:r>
          </a:p>
          <a:p>
            <a:pPr marL="640080" indent="-640080">
              <a:lnSpc>
                <a:spcPct val="100000"/>
              </a:lnSpc>
              <a:spcBef>
                <a:spcPts val="600"/>
              </a:spcBef>
              <a:spcAft>
                <a:spcPts val="600"/>
              </a:spcAft>
              <a:buFont typeface="Wingdings" panose="05000000000000000000" pitchFamily="2" charset="2"/>
              <a:buChar char="Ø"/>
            </a:pPr>
            <a:r>
              <a:rPr lang="en-US" sz="4800" i="1" dirty="0">
                <a:ln w="0"/>
                <a:solidFill>
                  <a:schemeClr val="bg2">
                    <a:lumMod val="95000"/>
                  </a:schemeClr>
                </a:solidFill>
                <a:effectLst>
                  <a:outerShdw blurRad="38100" dist="38100" dir="2700000" algn="tl">
                    <a:srgbClr val="000000">
                      <a:alpha val="43137"/>
                    </a:srgbClr>
                  </a:outerShdw>
                </a:effectLst>
              </a:rPr>
              <a:t>Likely causes and channels of food price inflation</a:t>
            </a:r>
          </a:p>
          <a:p>
            <a:pPr marL="640080" indent="-640080">
              <a:lnSpc>
                <a:spcPct val="100000"/>
              </a:lnSpc>
              <a:spcBef>
                <a:spcPts val="600"/>
              </a:spcBef>
              <a:spcAft>
                <a:spcPts val="600"/>
              </a:spcAft>
              <a:buFont typeface="Wingdings" panose="05000000000000000000" pitchFamily="2" charset="2"/>
              <a:buChar char="Ø"/>
            </a:pPr>
            <a:endParaRPr lang="en-US" sz="4800" i="1" dirty="0">
              <a:ln w="0"/>
              <a:effectLst>
                <a:outerShdw blurRad="38100" dist="38100" dir="2700000" algn="tl">
                  <a:srgbClr val="000000">
                    <a:alpha val="43137"/>
                  </a:srgbClr>
                </a:outerShdw>
              </a:effectLst>
            </a:endParaRP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8</a:t>
            </a:fld>
            <a:endParaRPr lang="en-US" dirty="0"/>
          </a:p>
        </p:txBody>
      </p:sp>
      <p:sp>
        <p:nvSpPr>
          <p:cNvPr id="2" name="Title 1">
            <a:extLst>
              <a:ext uri="{FF2B5EF4-FFF2-40B4-BE49-F238E27FC236}">
                <a16:creationId xmlns:a16="http://schemas.microsoft.com/office/drawing/2014/main" id="{87A89E81-8E4D-B4E2-9910-B179983C7043}"/>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Helvetica LT Std" panose="020B0504020202020204" pitchFamily="34" charset="0"/>
              </a:rPr>
              <a:t>Outline</a:t>
            </a:r>
          </a:p>
        </p:txBody>
      </p:sp>
    </p:spTree>
    <p:extLst>
      <p:ext uri="{BB962C8B-B14F-4D97-AF65-F5344CB8AC3E}">
        <p14:creationId xmlns:p14="http://schemas.microsoft.com/office/powerpoint/2010/main" val="27470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AE089D-F032-4190-A274-DDF50BD44C1B}"/>
              </a:ext>
            </a:extLst>
          </p:cNvPr>
          <p:cNvSpPr txBox="1">
            <a:spLocks/>
          </p:cNvSpPr>
          <p:nvPr/>
        </p:nvSpPr>
        <p:spPr>
          <a:xfrm>
            <a:off x="0" y="-1"/>
            <a:ext cx="12192000" cy="947451"/>
          </a:xfrm>
          <a:prstGeom prst="rect">
            <a:avLst/>
          </a:prstGeom>
          <a:solidFill>
            <a:srgbClr val="FF9933"/>
          </a:solidFill>
          <a:ln>
            <a:noFill/>
          </a:ln>
          <a:effectLst>
            <a:outerShdw blurRad="44450" dist="27940" dir="5400000" algn="ctr">
              <a:srgbClr val="000000">
                <a:alpha val="32000"/>
              </a:srgbClr>
            </a:outerShdw>
          </a:effectLst>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000" b="1" dirty="0">
                <a:solidFill>
                  <a:schemeClr val="bg1"/>
                </a:solidFill>
                <a:latin typeface="Helvetica LT Std" panose="020B0504020202020204" pitchFamily="34" charset="0"/>
              </a:rPr>
              <a:t>U.S. and Euro Area inflation profiles </a:t>
            </a:r>
          </a:p>
          <a:p>
            <a:r>
              <a:rPr lang="en-US" sz="2000" b="1" i="1" dirty="0">
                <a:solidFill>
                  <a:schemeClr val="bg1"/>
                </a:solidFill>
                <a:latin typeface="Helvetica LT Std" panose="020B0504020202020204" pitchFamily="34" charset="0"/>
              </a:rPr>
              <a:t>Core is slowly falling and well above target while food is close to pre-pandemic</a:t>
            </a:r>
          </a:p>
        </p:txBody>
      </p:sp>
      <p:sp>
        <p:nvSpPr>
          <p:cNvPr id="5" name="Slide Number Placeholder 1">
            <a:extLst>
              <a:ext uri="{FF2B5EF4-FFF2-40B4-BE49-F238E27FC236}">
                <a16:creationId xmlns:a16="http://schemas.microsoft.com/office/drawing/2014/main" id="{15094EBE-9E39-48EE-BFF6-4148AA430A7F}"/>
              </a:ext>
            </a:extLst>
          </p:cNvPr>
          <p:cNvSpPr txBox="1">
            <a:spLocks/>
          </p:cNvSpPr>
          <p:nvPr/>
        </p:nvSpPr>
        <p:spPr>
          <a:xfrm>
            <a:off x="11848100" y="6591981"/>
            <a:ext cx="343900" cy="266019"/>
          </a:xfrm>
          <a:prstGeom prst="rect">
            <a:avLst/>
          </a:prstGeom>
        </p:spPr>
        <p:txBody>
          <a:bodyPr vert="horz" lIns="91440" tIns="45720" rIns="91440" bIns="45720" rtlCol="0" anchor="ctr"/>
          <a:lstStyle>
            <a:defPPr>
              <a:defRPr lang="en-US"/>
            </a:defPPr>
            <a:lvl1pPr algn="ctr">
              <a:defRPr sz="1200" b="1">
                <a:solidFill>
                  <a:srgbClr val="C00000"/>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EC458B-4AFF-4F2A-A4EC-8F24F8624DDF}" type="slidenum">
              <a:rPr lang="en-US"/>
              <a:pPr/>
              <a:t>9</a:t>
            </a:fld>
            <a:endParaRPr lang="en-US" dirty="0"/>
          </a:p>
        </p:txBody>
      </p:sp>
      <p:graphicFrame>
        <p:nvGraphicFramePr>
          <p:cNvPr id="2" name="Content Placeholder 3">
            <a:extLst>
              <a:ext uri="{FF2B5EF4-FFF2-40B4-BE49-F238E27FC236}">
                <a16:creationId xmlns:a16="http://schemas.microsoft.com/office/drawing/2014/main" id="{4927B531-D3CC-4013-4C4A-EC1B5227A74E}"/>
              </a:ext>
            </a:extLst>
          </p:cNvPr>
          <p:cNvGraphicFramePr>
            <a:graphicFrameLocks/>
          </p:cNvGraphicFramePr>
          <p:nvPr>
            <p:extLst>
              <p:ext uri="{D42A27DB-BD31-4B8C-83A1-F6EECF244321}">
                <p14:modId xmlns:p14="http://schemas.microsoft.com/office/powerpoint/2010/main" val="2881663083"/>
              </p:ext>
            </p:extLst>
          </p:nvPr>
        </p:nvGraphicFramePr>
        <p:xfrm>
          <a:off x="347712" y="1394692"/>
          <a:ext cx="3632200" cy="495184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0B43CF8-A0C1-0B0D-92B0-DF7B7008568D}"/>
              </a:ext>
            </a:extLst>
          </p:cNvPr>
          <p:cNvSpPr txBox="1"/>
          <p:nvPr/>
        </p:nvSpPr>
        <p:spPr>
          <a:xfrm>
            <a:off x="0" y="6415094"/>
            <a:ext cx="11848100" cy="430887"/>
          </a:xfrm>
          <a:prstGeom prst="rect">
            <a:avLst/>
          </a:prstGeom>
          <a:noFill/>
        </p:spPr>
        <p:txBody>
          <a:bodyPr wrap="square" rtlCol="0">
            <a:spAutoFit/>
          </a:bodyPr>
          <a:lstStyle/>
          <a:p>
            <a:r>
              <a:rPr lang="en-US" sz="1100" b="1" dirty="0"/>
              <a:t>Sources</a:t>
            </a:r>
            <a:r>
              <a:rPr lang="en-US" sz="1100" dirty="0"/>
              <a:t>: Bureau of Labor Statistics; Eurostat; World Bank.</a:t>
            </a:r>
          </a:p>
          <a:p>
            <a:r>
              <a:rPr lang="en-US" sz="1100" dirty="0"/>
              <a:t>Note: Last observation is June 2024. </a:t>
            </a:r>
          </a:p>
        </p:txBody>
      </p:sp>
      <p:sp>
        <p:nvSpPr>
          <p:cNvPr id="6" name="Text Placeholder 4">
            <a:extLst>
              <a:ext uri="{FF2B5EF4-FFF2-40B4-BE49-F238E27FC236}">
                <a16:creationId xmlns:a16="http://schemas.microsoft.com/office/drawing/2014/main" id="{59FFED24-74E8-824D-665C-564707F03702}"/>
              </a:ext>
            </a:extLst>
          </p:cNvPr>
          <p:cNvSpPr txBox="1">
            <a:spLocks/>
          </p:cNvSpPr>
          <p:nvPr/>
        </p:nvSpPr>
        <p:spPr>
          <a:xfrm>
            <a:off x="1112079" y="1016011"/>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400" b="1">
                <a:solidFill>
                  <a:sysClr val="windowText" lastClr="000000"/>
                </a:solidFill>
                <a:latin typeface="Helvetica LT Std Light" panose="020B0403020202020204" pitchFamily="34" charset="0"/>
              </a:defRPr>
            </a:lvl1pPr>
            <a:lvl2pPr indent="0">
              <a:defRPr sz="1100">
                <a:solidFill>
                  <a:schemeClr val="lt1"/>
                </a:solidFill>
              </a:defRPr>
            </a:lvl2pPr>
            <a:lvl3pPr indent="0">
              <a:defRPr sz="1100">
                <a:solidFill>
                  <a:schemeClr val="lt1"/>
                </a:solidFill>
              </a:defRPr>
            </a:lvl3pPr>
            <a:lvl4pPr indent="0">
              <a:defRPr sz="1100">
                <a:solidFill>
                  <a:schemeClr val="lt1"/>
                </a:solidFill>
              </a:defRPr>
            </a:lvl4pPr>
            <a:lvl5pPr indent="0">
              <a:defRPr sz="1100">
                <a:solidFill>
                  <a:schemeClr val="lt1"/>
                </a:solidFill>
              </a:defRPr>
            </a:lvl5pPr>
            <a:lvl6pPr indent="0">
              <a:defRPr sz="1100">
                <a:solidFill>
                  <a:schemeClr val="lt1"/>
                </a:solidFill>
              </a:defRPr>
            </a:lvl6pPr>
            <a:lvl7pPr indent="0">
              <a:defRPr sz="1100">
                <a:solidFill>
                  <a:schemeClr val="lt1"/>
                </a:solidFill>
              </a:defRPr>
            </a:lvl7pPr>
            <a:lvl8pPr indent="0">
              <a:defRPr sz="1100">
                <a:solidFill>
                  <a:schemeClr val="lt1"/>
                </a:solidFill>
              </a:defRPr>
            </a:lvl8pPr>
            <a:lvl9pPr indent="0">
              <a:defRPr sz="1100">
                <a:solidFill>
                  <a:schemeClr val="lt1"/>
                </a:solidFill>
              </a:defRPr>
            </a:lvl9pPr>
          </a:lstStyle>
          <a:p>
            <a:r>
              <a:rPr lang="en-US" sz="1600" dirty="0"/>
              <a:t>Headline</a:t>
            </a:r>
          </a:p>
        </p:txBody>
      </p:sp>
      <p:graphicFrame>
        <p:nvGraphicFramePr>
          <p:cNvPr id="7" name="Content Placeholder 3">
            <a:extLst>
              <a:ext uri="{FF2B5EF4-FFF2-40B4-BE49-F238E27FC236}">
                <a16:creationId xmlns:a16="http://schemas.microsoft.com/office/drawing/2014/main" id="{2C81B985-F3C5-67D4-C7C7-5213C68689F5}"/>
              </a:ext>
            </a:extLst>
          </p:cNvPr>
          <p:cNvGraphicFramePr>
            <a:graphicFrameLocks/>
          </p:cNvGraphicFramePr>
          <p:nvPr>
            <p:extLst>
              <p:ext uri="{D42A27DB-BD31-4B8C-83A1-F6EECF244321}">
                <p14:modId xmlns:p14="http://schemas.microsoft.com/office/powerpoint/2010/main" val="1699270437"/>
              </p:ext>
            </p:extLst>
          </p:nvPr>
        </p:nvGraphicFramePr>
        <p:xfrm>
          <a:off x="4196680" y="1382153"/>
          <a:ext cx="3632200" cy="48791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3">
            <a:extLst>
              <a:ext uri="{FF2B5EF4-FFF2-40B4-BE49-F238E27FC236}">
                <a16:creationId xmlns:a16="http://schemas.microsoft.com/office/drawing/2014/main" id="{FFFC881D-32F1-A0F2-804F-B93E8BE808D9}"/>
              </a:ext>
            </a:extLst>
          </p:cNvPr>
          <p:cNvGraphicFramePr>
            <a:graphicFrameLocks/>
          </p:cNvGraphicFramePr>
          <p:nvPr/>
        </p:nvGraphicFramePr>
        <p:xfrm>
          <a:off x="8331199" y="1394691"/>
          <a:ext cx="3632200" cy="4879109"/>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4">
            <a:extLst>
              <a:ext uri="{FF2B5EF4-FFF2-40B4-BE49-F238E27FC236}">
                <a16:creationId xmlns:a16="http://schemas.microsoft.com/office/drawing/2014/main" id="{28D4ACDC-71BC-5020-C952-5F6ABF64FD7D}"/>
              </a:ext>
            </a:extLst>
          </p:cNvPr>
          <p:cNvSpPr txBox="1">
            <a:spLocks/>
          </p:cNvSpPr>
          <p:nvPr/>
        </p:nvSpPr>
        <p:spPr>
          <a:xfrm>
            <a:off x="4874514" y="986763"/>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Core</a:t>
            </a:r>
          </a:p>
        </p:txBody>
      </p:sp>
      <p:sp>
        <p:nvSpPr>
          <p:cNvPr id="10" name="Text Placeholder 4">
            <a:extLst>
              <a:ext uri="{FF2B5EF4-FFF2-40B4-BE49-F238E27FC236}">
                <a16:creationId xmlns:a16="http://schemas.microsoft.com/office/drawing/2014/main" id="{BC75843D-2214-E022-C284-09AB2D326BFA}"/>
              </a:ext>
            </a:extLst>
          </p:cNvPr>
          <p:cNvSpPr txBox="1">
            <a:spLocks/>
          </p:cNvSpPr>
          <p:nvPr/>
        </p:nvSpPr>
        <p:spPr>
          <a:xfrm>
            <a:off x="9090808" y="1028549"/>
            <a:ext cx="2614358" cy="366142"/>
          </a:xfrm>
          <a:prstGeom prst="rect">
            <a:avLst/>
          </a:prstGeom>
          <a:noFill/>
          <a:ln w="3175">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anchor="ctr"/>
          <a:lstStyle>
            <a:defPPr>
              <a:defRPr lang="en-US"/>
            </a:defPPr>
            <a:lvl1pPr indent="0" algn="ctr">
              <a:defRPr sz="1600" b="1">
                <a:solidFill>
                  <a:sysClr val="windowText" lastClr="000000"/>
                </a:solidFill>
                <a:latin typeface="Helvetica LT Std Light" panose="020B0403020202020204" pitchFamily="34" charset="0"/>
              </a:defRPr>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r>
              <a:rPr lang="en-US" dirty="0"/>
              <a:t>Food</a:t>
            </a:r>
          </a:p>
        </p:txBody>
      </p:sp>
    </p:spTree>
    <p:extLst>
      <p:ext uri="{BB962C8B-B14F-4D97-AF65-F5344CB8AC3E}">
        <p14:creationId xmlns:p14="http://schemas.microsoft.com/office/powerpoint/2010/main" val="3189854380"/>
      </p:ext>
    </p:extLst>
  </p:cSld>
  <p:clrMapOvr>
    <a:masterClrMapping/>
  </p:clrMapOvr>
</p:sld>
</file>

<file path=ppt/theme/theme1.xml><?xml version="1.0" encoding="utf-8"?>
<a:theme xmlns:a="http://schemas.openxmlformats.org/drawingml/2006/main" name="Office Theme">
  <a:themeElements>
    <a:clrScheme name="DECPG">
      <a:dk1>
        <a:sysClr val="windowText" lastClr="000000"/>
      </a:dk1>
      <a:lt1>
        <a:sysClr val="window" lastClr="FFFFFF"/>
      </a:lt1>
      <a:dk2>
        <a:srgbClr val="000000"/>
      </a:dk2>
      <a:lt2>
        <a:srgbClr val="FFFFFF"/>
      </a:lt2>
      <a:accent1>
        <a:srgbClr val="002345"/>
      </a:accent1>
      <a:accent2>
        <a:srgbClr val="EB1C2D"/>
      </a:accent2>
      <a:accent3>
        <a:srgbClr val="F78D28"/>
      </a:accent3>
      <a:accent4>
        <a:srgbClr val="FDB714"/>
      </a:accent4>
      <a:accent5>
        <a:srgbClr val="00AB51"/>
      </a:accent5>
      <a:accent6>
        <a:srgbClr val="00ADE4"/>
      </a:accent6>
      <a:hlink>
        <a:srgbClr val="872B90"/>
      </a:hlink>
      <a:folHlink>
        <a:srgbClr val="00A99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8598</TotalTime>
  <Words>1286</Words>
  <Application>Microsoft Office PowerPoint</Application>
  <PresentationFormat>Widescreen</PresentationFormat>
  <Paragraphs>133</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Adobe Garamond Pro</vt:lpstr>
      <vt:lpstr>Arial</vt:lpstr>
      <vt:lpstr>Calibri</vt:lpstr>
      <vt:lpstr>Calibri Light</vt:lpstr>
      <vt:lpstr>Helvetica LT Std</vt:lpstr>
      <vt:lpstr>Helvetica LT Std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www.worldbank.org/commodities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Baffes</dc:creator>
  <cp:lastModifiedBy>John Baffes</cp:lastModifiedBy>
  <cp:revision>9</cp:revision>
  <cp:lastPrinted>2024-07-22T17:12:16Z</cp:lastPrinted>
  <dcterms:created xsi:type="dcterms:W3CDTF">2023-11-07T15:26:59Z</dcterms:created>
  <dcterms:modified xsi:type="dcterms:W3CDTF">2024-07-26T17:09:44Z</dcterms:modified>
</cp:coreProperties>
</file>