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6" r:id="rId5"/>
    <p:sldMasterId id="2147483674" r:id="rId6"/>
  </p:sldMasterIdLst>
  <p:notesMasterIdLst>
    <p:notesMasterId r:id="rId22"/>
  </p:notesMasterIdLst>
  <p:sldIdLst>
    <p:sldId id="258" r:id="rId7"/>
    <p:sldId id="1835" r:id="rId8"/>
    <p:sldId id="1844" r:id="rId9"/>
    <p:sldId id="1838" r:id="rId10"/>
    <p:sldId id="1840" r:id="rId11"/>
    <p:sldId id="1839" r:id="rId12"/>
    <p:sldId id="1837" r:id="rId13"/>
    <p:sldId id="1841" r:id="rId14"/>
    <p:sldId id="1842" r:id="rId15"/>
    <p:sldId id="1843" r:id="rId16"/>
    <p:sldId id="1845" r:id="rId17"/>
    <p:sldId id="1846" r:id="rId18"/>
    <p:sldId id="1847" r:id="rId19"/>
    <p:sldId id="1848" r:id="rId20"/>
    <p:sldId id="183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-Midkiff, Jacqueline - REE-ERS, Kansas City, MO" initials="MMJREKCM" lastIdx="1" clrIdx="0">
    <p:extLst>
      <p:ext uri="{19B8F6BF-5375-455C-9EA6-DF929625EA0E}">
        <p15:presenceInfo xmlns:p15="http://schemas.microsoft.com/office/powerpoint/2012/main" userId="S::Jacqueline.Michael-Midkiff@usda.gov::60c8abdd-d739-4435-bd71-396ac771bc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EA738-0408-457E-89B4-54453D9894B6}" v="4" dt="2024-07-16T17:15:11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0259" autoAdjust="0"/>
  </p:normalViewPr>
  <p:slideViewPr>
    <p:cSldViewPr>
      <p:cViewPr varScale="1">
        <p:scale>
          <a:sx n="88" d="100"/>
          <a:sy n="88" d="100"/>
        </p:scale>
        <p:origin x="14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llinane Thomas, Catherine - REE-ERS" userId="a8fb0782-4226-4950-b752-3e500dbee1fd" providerId="ADAL" clId="{C90EA738-0408-457E-89B4-54453D9894B6}"/>
    <pc:docChg chg="custSel modSld">
      <pc:chgData name="Cullinane Thomas, Catherine - REE-ERS" userId="a8fb0782-4226-4950-b752-3e500dbee1fd" providerId="ADAL" clId="{C90EA738-0408-457E-89B4-54453D9894B6}" dt="2024-07-16T17:17:10.046" v="35" actId="1076"/>
      <pc:docMkLst>
        <pc:docMk/>
      </pc:docMkLst>
      <pc:sldChg chg="addSp delSp modSp mod">
        <pc:chgData name="Cullinane Thomas, Catherine - REE-ERS" userId="a8fb0782-4226-4950-b752-3e500dbee1fd" providerId="ADAL" clId="{C90EA738-0408-457E-89B4-54453D9894B6}" dt="2024-07-16T17:17:10.046" v="35" actId="1076"/>
        <pc:sldMkLst>
          <pc:docMk/>
          <pc:sldMk cId="3824278812" sldId="1836"/>
        </pc:sldMkLst>
        <pc:picChg chg="del">
          <ac:chgData name="Cullinane Thomas, Catherine - REE-ERS" userId="a8fb0782-4226-4950-b752-3e500dbee1fd" providerId="ADAL" clId="{C90EA738-0408-457E-89B4-54453D9894B6}" dt="2024-07-16T17:15:01.161" v="20" actId="478"/>
          <ac:picMkLst>
            <pc:docMk/>
            <pc:sldMk cId="3824278812" sldId="1836"/>
            <ac:picMk id="6" creationId="{AD552492-A73B-6A92-8AB6-61D82EED4ED9}"/>
          </ac:picMkLst>
        </pc:picChg>
        <pc:picChg chg="add mod">
          <ac:chgData name="Cullinane Thomas, Catherine - REE-ERS" userId="a8fb0782-4226-4950-b752-3e500dbee1fd" providerId="ADAL" clId="{C90EA738-0408-457E-89B4-54453D9894B6}" dt="2024-07-16T17:17:10.046" v="35" actId="1076"/>
          <ac:picMkLst>
            <pc:docMk/>
            <pc:sldMk cId="3824278812" sldId="1836"/>
            <ac:picMk id="7" creationId="{20A5E3C5-CB5E-FE13-03AF-60175346DC99}"/>
          </ac:picMkLst>
        </pc:picChg>
      </pc:sldChg>
      <pc:sldChg chg="addSp delSp modSp mod">
        <pc:chgData name="Cullinane Thomas, Catherine - REE-ERS" userId="a8fb0782-4226-4950-b752-3e500dbee1fd" providerId="ADAL" clId="{C90EA738-0408-457E-89B4-54453D9894B6}" dt="2024-07-16T17:16:21.816" v="29" actId="1076"/>
        <pc:sldMkLst>
          <pc:docMk/>
          <pc:sldMk cId="1967832041" sldId="1837"/>
        </pc:sldMkLst>
        <pc:picChg chg="add mod">
          <ac:chgData name="Cullinane Thomas, Catherine - REE-ERS" userId="a8fb0782-4226-4950-b752-3e500dbee1fd" providerId="ADAL" clId="{C90EA738-0408-457E-89B4-54453D9894B6}" dt="2024-07-16T17:16:21.816" v="29" actId="1076"/>
          <ac:picMkLst>
            <pc:docMk/>
            <pc:sldMk cId="1967832041" sldId="1837"/>
            <ac:picMk id="4" creationId="{853EFD99-9997-927D-FF30-FACBB366EBA1}"/>
          </ac:picMkLst>
        </pc:picChg>
        <pc:picChg chg="del">
          <ac:chgData name="Cullinane Thomas, Catherine - REE-ERS" userId="a8fb0782-4226-4950-b752-3e500dbee1fd" providerId="ADAL" clId="{C90EA738-0408-457E-89B4-54453D9894B6}" dt="2024-07-16T17:14:11.514" v="8" actId="478"/>
          <ac:picMkLst>
            <pc:docMk/>
            <pc:sldMk cId="1967832041" sldId="1837"/>
            <ac:picMk id="36" creationId="{1B3C65E7-7282-E202-2862-074B6B4C5E1B}"/>
          </ac:picMkLst>
        </pc:picChg>
      </pc:sldChg>
      <pc:sldChg chg="addSp delSp modSp mod">
        <pc:chgData name="Cullinane Thomas, Catherine - REE-ERS" userId="a8fb0782-4226-4950-b752-3e500dbee1fd" providerId="ADAL" clId="{C90EA738-0408-457E-89B4-54453D9894B6}" dt="2024-07-16T17:16:36.065" v="33" actId="1076"/>
        <pc:sldMkLst>
          <pc:docMk/>
          <pc:sldMk cId="2348199116" sldId="1841"/>
        </pc:sldMkLst>
        <pc:picChg chg="add mod">
          <ac:chgData name="Cullinane Thomas, Catherine - REE-ERS" userId="a8fb0782-4226-4950-b752-3e500dbee1fd" providerId="ADAL" clId="{C90EA738-0408-457E-89B4-54453D9894B6}" dt="2024-07-16T17:16:36.065" v="33" actId="1076"/>
          <ac:picMkLst>
            <pc:docMk/>
            <pc:sldMk cId="2348199116" sldId="1841"/>
            <ac:picMk id="4" creationId="{BE0B5963-AB4C-5E36-0144-2A6258D3038A}"/>
          </ac:picMkLst>
        </pc:picChg>
        <pc:picChg chg="del">
          <ac:chgData name="Cullinane Thomas, Catherine - REE-ERS" userId="a8fb0782-4226-4950-b752-3e500dbee1fd" providerId="ADAL" clId="{C90EA738-0408-457E-89B4-54453D9894B6}" dt="2024-07-16T17:14:37.161" v="14" actId="478"/>
          <ac:picMkLst>
            <pc:docMk/>
            <pc:sldMk cId="2348199116" sldId="1841"/>
            <ac:picMk id="5" creationId="{6B9C3C94-BFAD-D1AD-74AE-154C77C827C6}"/>
          </ac:picMkLst>
        </pc:picChg>
      </pc:sldChg>
      <pc:sldChg chg="addSp delSp modSp mod">
        <pc:chgData name="Cullinane Thomas, Catherine - REE-ERS" userId="a8fb0782-4226-4950-b752-3e500dbee1fd" providerId="ADAL" clId="{C90EA738-0408-457E-89B4-54453D9894B6}" dt="2024-07-16T17:16:28.188" v="31" actId="1076"/>
        <pc:sldMkLst>
          <pc:docMk/>
          <pc:sldMk cId="1201932272" sldId="1844"/>
        </pc:sldMkLst>
        <pc:picChg chg="add mod">
          <ac:chgData name="Cullinane Thomas, Catherine - REE-ERS" userId="a8fb0782-4226-4950-b752-3e500dbee1fd" providerId="ADAL" clId="{C90EA738-0408-457E-89B4-54453D9894B6}" dt="2024-07-16T17:16:28.188" v="31" actId="1076"/>
          <ac:picMkLst>
            <pc:docMk/>
            <pc:sldMk cId="1201932272" sldId="1844"/>
            <ac:picMk id="4" creationId="{21DAC18B-17E3-4BE7-B445-E474402D40BA}"/>
          </ac:picMkLst>
        </pc:picChg>
        <pc:picChg chg="del">
          <ac:chgData name="Cullinane Thomas, Catherine - REE-ERS" userId="a8fb0782-4226-4950-b752-3e500dbee1fd" providerId="ADAL" clId="{C90EA738-0408-457E-89B4-54453D9894B6}" dt="2024-07-16T17:13:31.486" v="0" actId="478"/>
          <ac:picMkLst>
            <pc:docMk/>
            <pc:sldMk cId="1201932272" sldId="1844"/>
            <ac:picMk id="7" creationId="{52727110-F21D-1700-DFC2-E7F0F3716FBF}"/>
          </ac:picMkLst>
        </pc:picChg>
      </pc:sldChg>
    </pc:docChg>
  </pc:docChgLst>
  <pc:docChgLst>
    <pc:chgData name="Cullinane Thomas, Catherine - REE-ERS" userId="a8fb0782-4226-4950-b752-3e500dbee1fd" providerId="ADAL" clId="{2B2F4D41-232C-4667-8843-9739D699BE57}"/>
    <pc:docChg chg="undo redo custSel addSld delSld modSld sldOrd">
      <pc:chgData name="Cullinane Thomas, Catherine - REE-ERS" userId="a8fb0782-4226-4950-b752-3e500dbee1fd" providerId="ADAL" clId="{2B2F4D41-232C-4667-8843-9739D699BE57}" dt="2024-07-05T16:37:25.893" v="8306" actId="20577"/>
      <pc:docMkLst>
        <pc:docMk/>
      </pc:docMkLst>
      <pc:sldChg chg="addSp delSp modSp mod modNotesTx">
        <pc:chgData name="Cullinane Thomas, Catherine - REE-ERS" userId="a8fb0782-4226-4950-b752-3e500dbee1fd" providerId="ADAL" clId="{2B2F4D41-232C-4667-8843-9739D699BE57}" dt="2024-07-03T16:51:12.467" v="8128"/>
        <pc:sldMkLst>
          <pc:docMk/>
          <pc:sldMk cId="3338760932" sldId="258"/>
        </pc:sldMkLst>
        <pc:spChg chg="mod">
          <ac:chgData name="Cullinane Thomas, Catherine - REE-ERS" userId="a8fb0782-4226-4950-b752-3e500dbee1fd" providerId="ADAL" clId="{2B2F4D41-232C-4667-8843-9739D699BE57}" dt="2024-07-03T16:51:11.451" v="8126" actId="207"/>
          <ac:spMkLst>
            <pc:docMk/>
            <pc:sldMk cId="3338760932" sldId="258"/>
            <ac:spMk id="2" creationId="{00000000-0000-0000-0000-000000000000}"/>
          </ac:spMkLst>
        </pc:spChg>
        <pc:spChg chg="add del mod">
          <ac:chgData name="Cullinane Thomas, Catherine - REE-ERS" userId="a8fb0782-4226-4950-b752-3e500dbee1fd" providerId="ADAL" clId="{2B2F4D41-232C-4667-8843-9739D699BE57}" dt="2024-07-03T16:51:12.467" v="8128"/>
          <ac:spMkLst>
            <pc:docMk/>
            <pc:sldMk cId="3338760932" sldId="258"/>
            <ac:spMk id="3" creationId="{A06A96DA-E78D-30C2-80CF-00C6E62BC14E}"/>
          </ac:spMkLst>
        </pc:spChg>
      </pc:sldChg>
      <pc:sldChg chg="del">
        <pc:chgData name="Cullinane Thomas, Catherine - REE-ERS" userId="a8fb0782-4226-4950-b752-3e500dbee1fd" providerId="ADAL" clId="{2B2F4D41-232C-4667-8843-9739D699BE57}" dt="2024-07-01T20:37:22.284" v="208" actId="2696"/>
        <pc:sldMkLst>
          <pc:docMk/>
          <pc:sldMk cId="4094838990" sldId="260"/>
        </pc:sldMkLst>
      </pc:sldChg>
      <pc:sldChg chg="del">
        <pc:chgData name="Cullinane Thomas, Catherine - REE-ERS" userId="a8fb0782-4226-4950-b752-3e500dbee1fd" providerId="ADAL" clId="{2B2F4D41-232C-4667-8843-9739D699BE57}" dt="2024-07-01T20:37:29.404" v="209" actId="2696"/>
        <pc:sldMkLst>
          <pc:docMk/>
          <pc:sldMk cId="612703029" sldId="1798"/>
        </pc:sldMkLst>
      </pc:sldChg>
      <pc:sldChg chg="del">
        <pc:chgData name="Cullinane Thomas, Catherine - REE-ERS" userId="a8fb0782-4226-4950-b752-3e500dbee1fd" providerId="ADAL" clId="{2B2F4D41-232C-4667-8843-9739D699BE57}" dt="2024-07-01T20:37:29.404" v="209" actId="2696"/>
        <pc:sldMkLst>
          <pc:docMk/>
          <pc:sldMk cId="1050495378" sldId="1832"/>
        </pc:sldMkLst>
      </pc:sldChg>
      <pc:sldChg chg="del">
        <pc:chgData name="Cullinane Thomas, Catherine - REE-ERS" userId="a8fb0782-4226-4950-b752-3e500dbee1fd" providerId="ADAL" clId="{2B2F4D41-232C-4667-8843-9739D699BE57}" dt="2024-07-01T20:37:29.404" v="209" actId="2696"/>
        <pc:sldMkLst>
          <pc:docMk/>
          <pc:sldMk cId="4168197202" sldId="1833"/>
        </pc:sldMkLst>
      </pc:sldChg>
      <pc:sldChg chg="del">
        <pc:chgData name="Cullinane Thomas, Catherine - REE-ERS" userId="a8fb0782-4226-4950-b752-3e500dbee1fd" providerId="ADAL" clId="{2B2F4D41-232C-4667-8843-9739D699BE57}" dt="2024-07-01T20:37:29.404" v="209" actId="2696"/>
        <pc:sldMkLst>
          <pc:docMk/>
          <pc:sldMk cId="99327578" sldId="1834"/>
        </pc:sldMkLst>
      </pc:sldChg>
      <pc:sldChg chg="addSp delSp modSp new mod chgLayout">
        <pc:chgData name="Cullinane Thomas, Catherine - REE-ERS" userId="a8fb0782-4226-4950-b752-3e500dbee1fd" providerId="ADAL" clId="{2B2F4D41-232C-4667-8843-9739D699BE57}" dt="2024-07-05T16:25:58.469" v="8154" actId="20577"/>
        <pc:sldMkLst>
          <pc:docMk/>
          <pc:sldMk cId="2170714978" sldId="1835"/>
        </pc:sldMkLst>
        <pc:spChg chg="mod ord">
          <ac:chgData name="Cullinane Thomas, Catherine - REE-ERS" userId="a8fb0782-4226-4950-b752-3e500dbee1fd" providerId="ADAL" clId="{2B2F4D41-232C-4667-8843-9739D699BE57}" dt="2024-07-02T19:05:39.802" v="4556"/>
          <ac:spMkLst>
            <pc:docMk/>
            <pc:sldMk cId="2170714978" sldId="1835"/>
            <ac:spMk id="2" creationId="{DB744700-6CA2-5320-AF89-2332D845860F}"/>
          </ac:spMkLst>
        </pc:spChg>
        <pc:spChg chg="add mod ord">
          <ac:chgData name="Cullinane Thomas, Catherine - REE-ERS" userId="a8fb0782-4226-4950-b752-3e500dbee1fd" providerId="ADAL" clId="{2B2F4D41-232C-4667-8843-9739D699BE57}" dt="2024-07-05T16:25:58.469" v="8154" actId="20577"/>
          <ac:spMkLst>
            <pc:docMk/>
            <pc:sldMk cId="2170714978" sldId="1835"/>
            <ac:spMk id="3" creationId="{215A19E0-F77A-4695-B15D-548E9DA4E0AD}"/>
          </ac:spMkLst>
        </pc:spChg>
        <pc:spChg chg="del">
          <ac:chgData name="Cullinane Thomas, Catherine - REE-ERS" userId="a8fb0782-4226-4950-b752-3e500dbee1fd" providerId="ADAL" clId="{2B2F4D41-232C-4667-8843-9739D699BE57}" dt="2024-07-01T21:41:04.019" v="609" actId="478"/>
          <ac:spMkLst>
            <pc:docMk/>
            <pc:sldMk cId="2170714978" sldId="1835"/>
            <ac:spMk id="3" creationId="{DA2A958C-DF87-997B-B7CA-848C75783EB3}"/>
          </ac:spMkLst>
        </pc:spChg>
        <pc:spChg chg="add mod">
          <ac:chgData name="Cullinane Thomas, Catherine - REE-ERS" userId="a8fb0782-4226-4950-b752-3e500dbee1fd" providerId="ADAL" clId="{2B2F4D41-232C-4667-8843-9739D699BE57}" dt="2024-07-01T21:48:28.719" v="727" actId="164"/>
          <ac:spMkLst>
            <pc:docMk/>
            <pc:sldMk cId="2170714978" sldId="1835"/>
            <ac:spMk id="7" creationId="{2EB84534-3EA9-A918-2416-6EA1C74FF357}"/>
          </ac:spMkLst>
        </pc:spChg>
        <pc:spChg chg="add mod">
          <ac:chgData name="Cullinane Thomas, Catherine - REE-ERS" userId="a8fb0782-4226-4950-b752-3e500dbee1fd" providerId="ADAL" clId="{2B2F4D41-232C-4667-8843-9739D699BE57}" dt="2024-07-01T21:48:19.680" v="726" actId="164"/>
          <ac:spMkLst>
            <pc:docMk/>
            <pc:sldMk cId="2170714978" sldId="1835"/>
            <ac:spMk id="9" creationId="{9EF718B1-FBD7-1D4F-F706-8422357CF171}"/>
          </ac:spMkLst>
        </pc:spChg>
        <pc:spChg chg="add mod">
          <ac:chgData name="Cullinane Thomas, Catherine - REE-ERS" userId="a8fb0782-4226-4950-b752-3e500dbee1fd" providerId="ADAL" clId="{2B2F4D41-232C-4667-8843-9739D699BE57}" dt="2024-07-01T21:48:19.680" v="726" actId="164"/>
          <ac:spMkLst>
            <pc:docMk/>
            <pc:sldMk cId="2170714978" sldId="1835"/>
            <ac:spMk id="10" creationId="{467D4BF5-2C89-700D-1BF6-36A63039BA57}"/>
          </ac:spMkLst>
        </pc:spChg>
        <pc:spChg chg="add mod">
          <ac:chgData name="Cullinane Thomas, Catherine - REE-ERS" userId="a8fb0782-4226-4950-b752-3e500dbee1fd" providerId="ADAL" clId="{2B2F4D41-232C-4667-8843-9739D699BE57}" dt="2024-07-01T21:48:19.680" v="726" actId="164"/>
          <ac:spMkLst>
            <pc:docMk/>
            <pc:sldMk cId="2170714978" sldId="1835"/>
            <ac:spMk id="15" creationId="{4CFA1ABE-7AA9-B8E9-42AE-091A787EC410}"/>
          </ac:spMkLst>
        </pc:spChg>
        <pc:spChg chg="mod">
          <ac:chgData name="Cullinane Thomas, Catherine - REE-ERS" userId="a8fb0782-4226-4950-b752-3e500dbee1fd" providerId="ADAL" clId="{2B2F4D41-232C-4667-8843-9739D699BE57}" dt="2024-07-01T21:49:03.372" v="768" actId="1076"/>
          <ac:spMkLst>
            <pc:docMk/>
            <pc:sldMk cId="2170714978" sldId="1835"/>
            <ac:spMk id="19" creationId="{7A7E7854-7C27-4AF8-5FBE-443D30FA6A8B}"/>
          </ac:spMkLst>
        </pc:spChg>
        <pc:spChg chg="del mod">
          <ac:chgData name="Cullinane Thomas, Catherine - REE-ERS" userId="a8fb0782-4226-4950-b752-3e500dbee1fd" providerId="ADAL" clId="{2B2F4D41-232C-4667-8843-9739D699BE57}" dt="2024-07-01T21:49:07.235" v="769" actId="478"/>
          <ac:spMkLst>
            <pc:docMk/>
            <pc:sldMk cId="2170714978" sldId="1835"/>
            <ac:spMk id="22" creationId="{A03B92C2-61F8-B8DA-F75A-3F18EFE77FD3}"/>
          </ac:spMkLst>
        </pc:spChg>
        <pc:spChg chg="del mod">
          <ac:chgData name="Cullinane Thomas, Catherine - REE-ERS" userId="a8fb0782-4226-4950-b752-3e500dbee1fd" providerId="ADAL" clId="{2B2F4D41-232C-4667-8843-9739D699BE57}" dt="2024-07-01T21:49:10.789" v="771" actId="478"/>
          <ac:spMkLst>
            <pc:docMk/>
            <pc:sldMk cId="2170714978" sldId="1835"/>
            <ac:spMk id="23" creationId="{1F6C65CE-A36C-AD3E-D965-111C82201B7A}"/>
          </ac:spMkLst>
        </pc:spChg>
        <pc:spChg chg="del mod">
          <ac:chgData name="Cullinane Thomas, Catherine - REE-ERS" userId="a8fb0782-4226-4950-b752-3e500dbee1fd" providerId="ADAL" clId="{2B2F4D41-232C-4667-8843-9739D699BE57}" dt="2024-07-01T21:49:09.242" v="770" actId="478"/>
          <ac:spMkLst>
            <pc:docMk/>
            <pc:sldMk cId="2170714978" sldId="1835"/>
            <ac:spMk id="25" creationId="{D5321D31-B3D1-21EB-C941-4D635953BA94}"/>
          </ac:spMkLst>
        </pc:spChg>
        <pc:spChg chg="mod">
          <ac:chgData name="Cullinane Thomas, Catherine - REE-ERS" userId="a8fb0782-4226-4950-b752-3e500dbee1fd" providerId="ADAL" clId="{2B2F4D41-232C-4667-8843-9739D699BE57}" dt="2024-07-01T21:50:26.598" v="788" actId="1076"/>
          <ac:spMkLst>
            <pc:docMk/>
            <pc:sldMk cId="2170714978" sldId="1835"/>
            <ac:spMk id="27" creationId="{41039FAB-2123-FCE9-5C00-A99611D3D333}"/>
          </ac:spMkLst>
        </pc:spChg>
        <pc:grpChg chg="add mod">
          <ac:chgData name="Cullinane Thomas, Catherine - REE-ERS" userId="a8fb0782-4226-4950-b752-3e500dbee1fd" providerId="ADAL" clId="{2B2F4D41-232C-4667-8843-9739D699BE57}" dt="2024-07-01T21:48:28.719" v="727" actId="164"/>
          <ac:grpSpMkLst>
            <pc:docMk/>
            <pc:sldMk cId="2170714978" sldId="1835"/>
            <ac:grpSpMk id="16" creationId="{8C41894A-C312-DA7E-32F6-0CEA872585C7}"/>
          </ac:grpSpMkLst>
        </pc:grpChg>
        <pc:grpChg chg="add del mod">
          <ac:chgData name="Cullinane Thomas, Catherine - REE-ERS" userId="a8fb0782-4226-4950-b752-3e500dbee1fd" providerId="ADAL" clId="{2B2F4D41-232C-4667-8843-9739D699BE57}" dt="2024-07-01T22:00:13.381" v="856" actId="478"/>
          <ac:grpSpMkLst>
            <pc:docMk/>
            <pc:sldMk cId="2170714978" sldId="1835"/>
            <ac:grpSpMk id="17" creationId="{7A8186BC-3385-DB7A-14B5-1D88F801F74F}"/>
          </ac:grpSpMkLst>
        </pc:grpChg>
        <pc:grpChg chg="add del mod">
          <ac:chgData name="Cullinane Thomas, Catherine - REE-ERS" userId="a8fb0782-4226-4950-b752-3e500dbee1fd" providerId="ADAL" clId="{2B2F4D41-232C-4667-8843-9739D699BE57}" dt="2024-07-01T22:00:13.381" v="856" actId="478"/>
          <ac:grpSpMkLst>
            <pc:docMk/>
            <pc:sldMk cId="2170714978" sldId="1835"/>
            <ac:grpSpMk id="18" creationId="{EFCBD805-145C-E191-6781-E7725D992682}"/>
          </ac:grpSpMkLst>
        </pc:grpChg>
        <pc:grpChg chg="del mod">
          <ac:chgData name="Cullinane Thomas, Catherine - REE-ERS" userId="a8fb0782-4226-4950-b752-3e500dbee1fd" providerId="ADAL" clId="{2B2F4D41-232C-4667-8843-9739D699BE57}" dt="2024-07-01T21:49:19.282" v="772" actId="478"/>
          <ac:grpSpMkLst>
            <pc:docMk/>
            <pc:sldMk cId="2170714978" sldId="1835"/>
            <ac:grpSpMk id="20" creationId="{4099E5AC-EB84-6A3C-3D97-9A9B13D81FEF}"/>
          </ac:grpSpMkLst>
        </pc:grpChg>
        <pc:grpChg chg="add del mod">
          <ac:chgData name="Cullinane Thomas, Catherine - REE-ERS" userId="a8fb0782-4226-4950-b752-3e500dbee1fd" providerId="ADAL" clId="{2B2F4D41-232C-4667-8843-9739D699BE57}" dt="2024-07-01T22:00:13.381" v="856" actId="478"/>
          <ac:grpSpMkLst>
            <pc:docMk/>
            <pc:sldMk cId="2170714978" sldId="1835"/>
            <ac:grpSpMk id="26" creationId="{3AD71B49-F11F-796F-D54B-E8953505D6DF}"/>
          </ac:grpSpMkLst>
        </pc:grpChg>
        <pc:cxnChg chg="add mod">
          <ac:chgData name="Cullinane Thomas, Catherine - REE-ERS" userId="a8fb0782-4226-4950-b752-3e500dbee1fd" providerId="ADAL" clId="{2B2F4D41-232C-4667-8843-9739D699BE57}" dt="2024-07-01T21:48:19.680" v="726" actId="164"/>
          <ac:cxnSpMkLst>
            <pc:docMk/>
            <pc:sldMk cId="2170714978" sldId="1835"/>
            <ac:cxnSpMk id="5" creationId="{3871E88A-5BFB-407A-F6B7-ECC1A3A31F9E}"/>
          </ac:cxnSpMkLst>
        </pc:cxnChg>
        <pc:cxnChg chg="add mod">
          <ac:chgData name="Cullinane Thomas, Catherine - REE-ERS" userId="a8fb0782-4226-4950-b752-3e500dbee1fd" providerId="ADAL" clId="{2B2F4D41-232C-4667-8843-9739D699BE57}" dt="2024-07-01T21:48:19.680" v="726" actId="164"/>
          <ac:cxnSpMkLst>
            <pc:docMk/>
            <pc:sldMk cId="2170714978" sldId="1835"/>
            <ac:cxnSpMk id="13" creationId="{7050CD08-EB7A-7560-12A6-D1245BF7FDAE}"/>
          </ac:cxnSpMkLst>
        </pc:cxnChg>
        <pc:cxnChg chg="mod">
          <ac:chgData name="Cullinane Thomas, Catherine - REE-ERS" userId="a8fb0782-4226-4950-b752-3e500dbee1fd" providerId="ADAL" clId="{2B2F4D41-232C-4667-8843-9739D699BE57}" dt="2024-07-01T21:48:32.007" v="728"/>
          <ac:cxnSpMkLst>
            <pc:docMk/>
            <pc:sldMk cId="2170714978" sldId="1835"/>
            <ac:cxnSpMk id="21" creationId="{3FCA31EF-A31C-0307-B722-33E112795BBC}"/>
          </ac:cxnSpMkLst>
        </pc:cxnChg>
        <pc:cxnChg chg="del mod">
          <ac:chgData name="Cullinane Thomas, Catherine - REE-ERS" userId="a8fb0782-4226-4950-b752-3e500dbee1fd" providerId="ADAL" clId="{2B2F4D41-232C-4667-8843-9739D699BE57}" dt="2024-07-01T21:49:19.282" v="772" actId="478"/>
          <ac:cxnSpMkLst>
            <pc:docMk/>
            <pc:sldMk cId="2170714978" sldId="1835"/>
            <ac:cxnSpMk id="24" creationId="{3C468EB1-3DC8-9B94-9932-5985E6505AD9}"/>
          </ac:cxnSpMkLst>
        </pc:cxnChg>
        <pc:cxnChg chg="mod">
          <ac:chgData name="Cullinane Thomas, Catherine - REE-ERS" userId="a8fb0782-4226-4950-b752-3e500dbee1fd" providerId="ADAL" clId="{2B2F4D41-232C-4667-8843-9739D699BE57}" dt="2024-07-01T21:53:08.532" v="789" actId="14100"/>
          <ac:cxnSpMkLst>
            <pc:docMk/>
            <pc:sldMk cId="2170714978" sldId="1835"/>
            <ac:cxnSpMk id="28" creationId="{E9124DFD-A644-B3E8-409A-CE9324FDA418}"/>
          </ac:cxnSpMkLst>
        </pc:cxnChg>
      </pc:sldChg>
      <pc:sldChg chg="addSp delSp modSp new mod">
        <pc:chgData name="Cullinane Thomas, Catherine - REE-ERS" userId="a8fb0782-4226-4950-b752-3e500dbee1fd" providerId="ADAL" clId="{2B2F4D41-232C-4667-8843-9739D699BE57}" dt="2024-07-02T19:27:11.050" v="4722" actId="122"/>
        <pc:sldMkLst>
          <pc:docMk/>
          <pc:sldMk cId="3824278812" sldId="1836"/>
        </pc:sldMkLst>
        <pc:spChg chg="mod">
          <ac:chgData name="Cullinane Thomas, Catherine - REE-ERS" userId="a8fb0782-4226-4950-b752-3e500dbee1fd" providerId="ADAL" clId="{2B2F4D41-232C-4667-8843-9739D699BE57}" dt="2024-07-01T20:44:58.883" v="588" actId="1076"/>
          <ac:spMkLst>
            <pc:docMk/>
            <pc:sldMk cId="3824278812" sldId="1836"/>
            <ac:spMk id="2" creationId="{3A8E3C7B-60E5-79DF-A686-939E7D28F5DD}"/>
          </ac:spMkLst>
        </pc:spChg>
        <pc:spChg chg="add mod">
          <ac:chgData name="Cullinane Thomas, Catherine - REE-ERS" userId="a8fb0782-4226-4950-b752-3e500dbee1fd" providerId="ADAL" clId="{2B2F4D41-232C-4667-8843-9739D699BE57}" dt="2024-07-02T16:00:39.478" v="3456" actId="122"/>
          <ac:spMkLst>
            <pc:docMk/>
            <pc:sldMk cId="3824278812" sldId="1836"/>
            <ac:spMk id="3" creationId="{D6B77CEB-133D-87E8-98F9-1B25C569F69C}"/>
          </ac:spMkLst>
        </pc:spChg>
        <pc:spChg chg="add mod">
          <ac:chgData name="Cullinane Thomas, Catherine - REE-ERS" userId="a8fb0782-4226-4950-b752-3e500dbee1fd" providerId="ADAL" clId="{2B2F4D41-232C-4667-8843-9739D699BE57}" dt="2024-07-01T20:44:47.951" v="587" actId="6549"/>
          <ac:spMkLst>
            <pc:docMk/>
            <pc:sldMk cId="3824278812" sldId="1836"/>
            <ac:spMk id="4" creationId="{77D4B379-DDDE-BC57-9149-1F7AF0715B20}"/>
          </ac:spMkLst>
        </pc:spChg>
        <pc:spChg chg="add del mod">
          <ac:chgData name="Cullinane Thomas, Catherine - REE-ERS" userId="a8fb0782-4226-4950-b752-3e500dbee1fd" providerId="ADAL" clId="{2B2F4D41-232C-4667-8843-9739D699BE57}" dt="2024-07-02T19:26:35.199" v="4713" actId="478"/>
          <ac:spMkLst>
            <pc:docMk/>
            <pc:sldMk cId="3824278812" sldId="1836"/>
            <ac:spMk id="5" creationId="{F747025C-6956-50CD-9FCD-FDD21153C755}"/>
          </ac:spMkLst>
        </pc:spChg>
        <pc:spChg chg="add mod">
          <ac:chgData name="Cullinane Thomas, Catherine - REE-ERS" userId="a8fb0782-4226-4950-b752-3e500dbee1fd" providerId="ADAL" clId="{2B2F4D41-232C-4667-8843-9739D699BE57}" dt="2024-07-02T19:27:11.050" v="4722" actId="122"/>
          <ac:spMkLst>
            <pc:docMk/>
            <pc:sldMk cId="3824278812" sldId="1836"/>
            <ac:spMk id="9" creationId="{A9A93666-C6A1-B96C-8959-A8BF453F2D21}"/>
          </ac:spMkLst>
        </pc:spChg>
        <pc:picChg chg="add mod">
          <ac:chgData name="Cullinane Thomas, Catherine - REE-ERS" userId="a8fb0782-4226-4950-b752-3e500dbee1fd" providerId="ADAL" clId="{2B2F4D41-232C-4667-8843-9739D699BE57}" dt="2024-07-02T16:00:16.553" v="3454" actId="1076"/>
          <ac:picMkLst>
            <pc:docMk/>
            <pc:sldMk cId="3824278812" sldId="1836"/>
            <ac:picMk id="6" creationId="{AD552492-A73B-6A92-8AB6-61D82EED4ED9}"/>
          </ac:picMkLst>
        </pc:picChg>
        <pc:cxnChg chg="add mod">
          <ac:chgData name="Cullinane Thomas, Catherine - REE-ERS" userId="a8fb0782-4226-4950-b752-3e500dbee1fd" providerId="ADAL" clId="{2B2F4D41-232C-4667-8843-9739D699BE57}" dt="2024-07-02T16:00:28.650" v="3455" actId="14861"/>
          <ac:cxnSpMkLst>
            <pc:docMk/>
            <pc:sldMk cId="3824278812" sldId="1836"/>
            <ac:cxnSpMk id="8" creationId="{4586FCBC-3D32-C396-80B1-1BF436241412}"/>
          </ac:cxnSpMkLst>
        </pc:cxnChg>
      </pc:sldChg>
      <pc:sldChg chg="addSp delSp modSp new mod ord modClrScheme chgLayout modNotesTx">
        <pc:chgData name="Cullinane Thomas, Catherine - REE-ERS" userId="a8fb0782-4226-4950-b752-3e500dbee1fd" providerId="ADAL" clId="{2B2F4D41-232C-4667-8843-9739D699BE57}" dt="2024-07-02T20:28:42.040" v="4997" actId="1076"/>
        <pc:sldMkLst>
          <pc:docMk/>
          <pc:sldMk cId="1967832041" sldId="1837"/>
        </pc:sldMkLst>
        <pc:spChg chg="mod ord">
          <ac:chgData name="Cullinane Thomas, Catherine - REE-ERS" userId="a8fb0782-4226-4950-b752-3e500dbee1fd" providerId="ADAL" clId="{2B2F4D41-232C-4667-8843-9739D699BE57}" dt="2024-07-02T15:43:39.621" v="2901" actId="700"/>
          <ac:spMkLst>
            <pc:docMk/>
            <pc:sldMk cId="1967832041" sldId="1837"/>
            <ac:spMk id="2" creationId="{73097FCB-9574-3180-11E3-D5B8DC66773A}"/>
          </ac:spMkLst>
        </pc:spChg>
        <pc:spChg chg="mod">
          <ac:chgData name="Cullinane Thomas, Catherine - REE-ERS" userId="a8fb0782-4226-4950-b752-3e500dbee1fd" providerId="ADAL" clId="{2B2F4D41-232C-4667-8843-9739D699BE57}" dt="2024-07-02T14:56:42.890" v="1879" actId="165"/>
          <ac:spMkLst>
            <pc:docMk/>
            <pc:sldMk cId="1967832041" sldId="1837"/>
            <ac:spMk id="4" creationId="{7ABA7BB2-4B97-F375-9A8F-2B77E1402078}"/>
          </ac:spMkLst>
        </pc:spChg>
        <pc:spChg chg="mod">
          <ac:chgData name="Cullinane Thomas, Catherine - REE-ERS" userId="a8fb0782-4226-4950-b752-3e500dbee1fd" providerId="ADAL" clId="{2B2F4D41-232C-4667-8843-9739D699BE57}" dt="2024-07-02T14:57:15.548" v="1881" actId="1076"/>
          <ac:spMkLst>
            <pc:docMk/>
            <pc:sldMk cId="1967832041" sldId="1837"/>
            <ac:spMk id="7" creationId="{9AC02D43-68C3-D593-046F-81DA6574F154}"/>
          </ac:spMkLst>
        </pc:spChg>
        <pc:spChg chg="mod">
          <ac:chgData name="Cullinane Thomas, Catherine - REE-ERS" userId="a8fb0782-4226-4950-b752-3e500dbee1fd" providerId="ADAL" clId="{2B2F4D41-232C-4667-8843-9739D699BE57}" dt="2024-07-02T14:56:42.890" v="1879" actId="165"/>
          <ac:spMkLst>
            <pc:docMk/>
            <pc:sldMk cId="1967832041" sldId="1837"/>
            <ac:spMk id="8" creationId="{0F124EC6-7422-0F3D-D8FD-15CEAB6DE536}"/>
          </ac:spMkLst>
        </pc:spChg>
        <pc:spChg chg="add del mod">
          <ac:chgData name="Cullinane Thomas, Catherine - REE-ERS" userId="a8fb0782-4226-4950-b752-3e500dbee1fd" providerId="ADAL" clId="{2B2F4D41-232C-4667-8843-9739D699BE57}" dt="2024-07-02T14:57:24.599" v="1905" actId="1037"/>
          <ac:spMkLst>
            <pc:docMk/>
            <pc:sldMk cId="1967832041" sldId="1837"/>
            <ac:spMk id="10" creationId="{3180E722-875E-E722-50ED-DB301F8BD5E7}"/>
          </ac:spMkLst>
        </pc:spChg>
        <pc:spChg chg="mod">
          <ac:chgData name="Cullinane Thomas, Catherine - REE-ERS" userId="a8fb0782-4226-4950-b752-3e500dbee1fd" providerId="ADAL" clId="{2B2F4D41-232C-4667-8843-9739D699BE57}" dt="2024-07-02T14:56:42.890" v="1879" actId="165"/>
          <ac:spMkLst>
            <pc:docMk/>
            <pc:sldMk cId="1967832041" sldId="1837"/>
            <ac:spMk id="12" creationId="{C3EC727D-1AD1-8AD4-C014-AFAB8CFAB30F}"/>
          </ac:spMkLst>
        </pc:spChg>
        <pc:spChg chg="add mod">
          <ac:chgData name="Cullinane Thomas, Catherine - REE-ERS" userId="a8fb0782-4226-4950-b752-3e500dbee1fd" providerId="ADAL" clId="{2B2F4D41-232C-4667-8843-9739D699BE57}" dt="2024-07-02T14:56:42.890" v="1879" actId="165"/>
          <ac:spMkLst>
            <pc:docMk/>
            <pc:sldMk cId="1967832041" sldId="1837"/>
            <ac:spMk id="15" creationId="{7A302922-0E54-D01C-5165-2003B9C59751}"/>
          </ac:spMkLst>
        </pc:spChg>
        <pc:spChg chg="add mod">
          <ac:chgData name="Cullinane Thomas, Catherine - REE-ERS" userId="a8fb0782-4226-4950-b752-3e500dbee1fd" providerId="ADAL" clId="{2B2F4D41-232C-4667-8843-9739D699BE57}" dt="2024-07-02T14:56:42.890" v="1879" actId="165"/>
          <ac:spMkLst>
            <pc:docMk/>
            <pc:sldMk cId="1967832041" sldId="1837"/>
            <ac:spMk id="16" creationId="{51D1F8E7-19D7-6D8F-10F0-F12899E035FB}"/>
          </ac:spMkLst>
        </pc:spChg>
        <pc:spChg chg="mod">
          <ac:chgData name="Cullinane Thomas, Catherine - REE-ERS" userId="a8fb0782-4226-4950-b752-3e500dbee1fd" providerId="ADAL" clId="{2B2F4D41-232C-4667-8843-9739D699BE57}" dt="2024-07-02T15:42:36.677" v="2893" actId="14100"/>
          <ac:spMkLst>
            <pc:docMk/>
            <pc:sldMk cId="1967832041" sldId="1837"/>
            <ac:spMk id="20" creationId="{F7260429-5E97-26F5-D35F-9E6A9EFD633E}"/>
          </ac:spMkLst>
        </pc:spChg>
        <pc:spChg chg="del mod">
          <ac:chgData name="Cullinane Thomas, Catherine - REE-ERS" userId="a8fb0782-4226-4950-b752-3e500dbee1fd" providerId="ADAL" clId="{2B2F4D41-232C-4667-8843-9739D699BE57}" dt="2024-07-02T15:41:48.176" v="2883" actId="478"/>
          <ac:spMkLst>
            <pc:docMk/>
            <pc:sldMk cId="1967832041" sldId="1837"/>
            <ac:spMk id="23" creationId="{9B92C7EE-8371-B9FE-53FA-6472D7FB0849}"/>
          </ac:spMkLst>
        </pc:spChg>
        <pc:spChg chg="mod">
          <ac:chgData name="Cullinane Thomas, Catherine - REE-ERS" userId="a8fb0782-4226-4950-b752-3e500dbee1fd" providerId="ADAL" clId="{2B2F4D41-232C-4667-8843-9739D699BE57}" dt="2024-07-02T15:41:43.528" v="2882" actId="20577"/>
          <ac:spMkLst>
            <pc:docMk/>
            <pc:sldMk cId="1967832041" sldId="1837"/>
            <ac:spMk id="24" creationId="{C265E192-042B-7A3E-89DB-1598A73BB637}"/>
          </ac:spMkLst>
        </pc:spChg>
        <pc:spChg chg="mod">
          <ac:chgData name="Cullinane Thomas, Catherine - REE-ERS" userId="a8fb0782-4226-4950-b752-3e500dbee1fd" providerId="ADAL" clId="{2B2F4D41-232C-4667-8843-9739D699BE57}" dt="2024-07-02T15:39:59.588" v="2842"/>
          <ac:spMkLst>
            <pc:docMk/>
            <pc:sldMk cId="1967832041" sldId="1837"/>
            <ac:spMk id="26" creationId="{3E42FFFD-0047-D8A2-C175-298A53757B01}"/>
          </ac:spMkLst>
        </pc:spChg>
        <pc:spChg chg="add del mod ord">
          <ac:chgData name="Cullinane Thomas, Catherine - REE-ERS" userId="a8fb0782-4226-4950-b752-3e500dbee1fd" providerId="ADAL" clId="{2B2F4D41-232C-4667-8843-9739D699BE57}" dt="2024-07-02T15:43:39.621" v="2901" actId="700"/>
          <ac:spMkLst>
            <pc:docMk/>
            <pc:sldMk cId="1967832041" sldId="1837"/>
            <ac:spMk id="32" creationId="{D0EB1344-8643-FA5C-8BB3-FF008FB5B5CC}"/>
          </ac:spMkLst>
        </pc:spChg>
        <pc:spChg chg="add del mod ord">
          <ac:chgData name="Cullinane Thomas, Catherine - REE-ERS" userId="a8fb0782-4226-4950-b752-3e500dbee1fd" providerId="ADAL" clId="{2B2F4D41-232C-4667-8843-9739D699BE57}" dt="2024-07-02T15:43:39.621" v="2901" actId="700"/>
          <ac:spMkLst>
            <pc:docMk/>
            <pc:sldMk cId="1967832041" sldId="1837"/>
            <ac:spMk id="33" creationId="{18DBD6C4-C6F1-935C-D4CC-6C1EB9782893}"/>
          </ac:spMkLst>
        </pc:spChg>
        <pc:spChg chg="add mod ord">
          <ac:chgData name="Cullinane Thomas, Catherine - REE-ERS" userId="a8fb0782-4226-4950-b752-3e500dbee1fd" providerId="ADAL" clId="{2B2F4D41-232C-4667-8843-9739D699BE57}" dt="2024-07-02T15:52:58.174" v="3421" actId="1076"/>
          <ac:spMkLst>
            <pc:docMk/>
            <pc:sldMk cId="1967832041" sldId="1837"/>
            <ac:spMk id="34" creationId="{E9B75EEA-39B7-5682-6C65-6C1333EC0A66}"/>
          </ac:spMkLst>
        </pc:spChg>
        <pc:spChg chg="add mod">
          <ac:chgData name="Cullinane Thomas, Catherine - REE-ERS" userId="a8fb0782-4226-4950-b752-3e500dbee1fd" providerId="ADAL" clId="{2B2F4D41-232C-4667-8843-9739D699BE57}" dt="2024-07-02T20:28:42.040" v="4997" actId="1076"/>
          <ac:spMkLst>
            <pc:docMk/>
            <pc:sldMk cId="1967832041" sldId="1837"/>
            <ac:spMk id="38" creationId="{DA915F95-10E1-2E7D-7A0E-D162E6D4BF20}"/>
          </ac:spMkLst>
        </pc:spChg>
        <pc:grpChg chg="add del mod topLvl">
          <ac:chgData name="Cullinane Thomas, Catherine - REE-ERS" userId="a8fb0782-4226-4950-b752-3e500dbee1fd" providerId="ADAL" clId="{2B2F4D41-232C-4667-8843-9739D699BE57}" dt="2024-07-02T15:40:03.105" v="2843" actId="478"/>
          <ac:grpSpMkLst>
            <pc:docMk/>
            <pc:sldMk cId="1967832041" sldId="1837"/>
            <ac:grpSpMk id="3" creationId="{F4E048F0-EFBE-8ABE-5732-F0A2D34F442C}"/>
          </ac:grpSpMkLst>
        </pc:grpChg>
        <pc:grpChg chg="mod">
          <ac:chgData name="Cullinane Thomas, Catherine - REE-ERS" userId="a8fb0782-4226-4950-b752-3e500dbee1fd" providerId="ADAL" clId="{2B2F4D41-232C-4667-8843-9739D699BE57}" dt="2024-07-02T14:56:42.890" v="1879" actId="165"/>
          <ac:grpSpMkLst>
            <pc:docMk/>
            <pc:sldMk cId="1967832041" sldId="1837"/>
            <ac:grpSpMk id="5" creationId="{5C0F35BE-ED38-FD7B-07E0-13ADC8A6A27B}"/>
          </ac:grpSpMkLst>
        </pc:grpChg>
        <pc:grpChg chg="add mod">
          <ac:chgData name="Cullinane Thomas, Catherine - REE-ERS" userId="a8fb0782-4226-4950-b752-3e500dbee1fd" providerId="ADAL" clId="{2B2F4D41-232C-4667-8843-9739D699BE57}" dt="2024-07-02T14:56:42.890" v="1879" actId="165"/>
          <ac:grpSpMkLst>
            <pc:docMk/>
            <pc:sldMk cId="1967832041" sldId="1837"/>
            <ac:grpSpMk id="11" creationId="{EC290F43-898C-4B6F-2BD8-8BD490D5C625}"/>
          </ac:grpSpMkLst>
        </pc:grpChg>
        <pc:grpChg chg="add del mod topLvl">
          <ac:chgData name="Cullinane Thomas, Catherine - REE-ERS" userId="a8fb0782-4226-4950-b752-3e500dbee1fd" providerId="ADAL" clId="{2B2F4D41-232C-4667-8843-9739D699BE57}" dt="2024-07-02T15:40:04.831" v="2844" actId="478"/>
          <ac:grpSpMkLst>
            <pc:docMk/>
            <pc:sldMk cId="1967832041" sldId="1837"/>
            <ac:grpSpMk id="17" creationId="{6F3BCA10-AE69-70F0-C58F-3D10DC2ECCFD}"/>
          </ac:grpSpMkLst>
        </pc:grpChg>
        <pc:grpChg chg="add del mod">
          <ac:chgData name="Cullinane Thomas, Catherine - REE-ERS" userId="a8fb0782-4226-4950-b752-3e500dbee1fd" providerId="ADAL" clId="{2B2F4D41-232C-4667-8843-9739D699BE57}" dt="2024-07-02T14:56:42.890" v="1879" actId="165"/>
          <ac:grpSpMkLst>
            <pc:docMk/>
            <pc:sldMk cId="1967832041" sldId="1837"/>
            <ac:grpSpMk id="18" creationId="{D5643EFF-8C84-28B9-0574-A63F7C2C9F7A}"/>
          </ac:grpSpMkLst>
        </pc:grpChg>
        <pc:grpChg chg="add mod">
          <ac:chgData name="Cullinane Thomas, Catherine - REE-ERS" userId="a8fb0782-4226-4950-b752-3e500dbee1fd" providerId="ADAL" clId="{2B2F4D41-232C-4667-8843-9739D699BE57}" dt="2024-07-02T15:43:09.538" v="2898" actId="164"/>
          <ac:grpSpMkLst>
            <pc:docMk/>
            <pc:sldMk cId="1967832041" sldId="1837"/>
            <ac:grpSpMk id="19" creationId="{1EC6562D-78D5-B1AD-CBC3-38FD5583C830}"/>
          </ac:grpSpMkLst>
        </pc:grpChg>
        <pc:grpChg chg="mod">
          <ac:chgData name="Cullinane Thomas, Catherine - REE-ERS" userId="a8fb0782-4226-4950-b752-3e500dbee1fd" providerId="ADAL" clId="{2B2F4D41-232C-4667-8843-9739D699BE57}" dt="2024-07-02T15:39:59.588" v="2842"/>
          <ac:grpSpMkLst>
            <pc:docMk/>
            <pc:sldMk cId="1967832041" sldId="1837"/>
            <ac:grpSpMk id="21" creationId="{0A0E176C-4924-E146-0AAF-C3BCD4EDD3C8}"/>
          </ac:grpSpMkLst>
        </pc:grpChg>
        <pc:grpChg chg="add mod">
          <ac:chgData name="Cullinane Thomas, Catherine - REE-ERS" userId="a8fb0782-4226-4950-b752-3e500dbee1fd" providerId="ADAL" clId="{2B2F4D41-232C-4667-8843-9739D699BE57}" dt="2024-07-02T15:43:16.951" v="2899" actId="1076"/>
          <ac:grpSpMkLst>
            <pc:docMk/>
            <pc:sldMk cId="1967832041" sldId="1837"/>
            <ac:grpSpMk id="31" creationId="{B65155E1-26E9-072D-5414-05E916570F57}"/>
          </ac:grpSpMkLst>
        </pc:grpChg>
        <pc:picChg chg="add mod">
          <ac:chgData name="Cullinane Thomas, Catherine - REE-ERS" userId="a8fb0782-4226-4950-b752-3e500dbee1fd" providerId="ADAL" clId="{2B2F4D41-232C-4667-8843-9739D699BE57}" dt="2024-07-02T20:28:37.713" v="4996" actId="1076"/>
          <ac:picMkLst>
            <pc:docMk/>
            <pc:sldMk cId="1967832041" sldId="1837"/>
            <ac:picMk id="36" creationId="{1B3C65E7-7282-E202-2862-074B6B4C5E1B}"/>
          </ac:picMkLst>
        </pc:picChg>
        <pc:cxnChg chg="mod">
          <ac:chgData name="Cullinane Thomas, Catherine - REE-ERS" userId="a8fb0782-4226-4950-b752-3e500dbee1fd" providerId="ADAL" clId="{2B2F4D41-232C-4667-8843-9739D699BE57}" dt="2024-07-02T15:40:03.105" v="2843" actId="478"/>
          <ac:cxnSpMkLst>
            <pc:docMk/>
            <pc:sldMk cId="1967832041" sldId="1837"/>
            <ac:cxnSpMk id="6" creationId="{33857C2E-F6FA-E6F1-65D4-48C5A3EDD71A}"/>
          </ac:cxnSpMkLst>
        </pc:cxnChg>
        <pc:cxnChg chg="mod">
          <ac:chgData name="Cullinane Thomas, Catherine - REE-ERS" userId="a8fb0782-4226-4950-b752-3e500dbee1fd" providerId="ADAL" clId="{2B2F4D41-232C-4667-8843-9739D699BE57}" dt="2024-07-02T14:57:24.599" v="1905" actId="1037"/>
          <ac:cxnSpMkLst>
            <pc:docMk/>
            <pc:sldMk cId="1967832041" sldId="1837"/>
            <ac:cxnSpMk id="9" creationId="{8DA6017D-20C3-074E-6EE1-C45D05257D80}"/>
          </ac:cxnSpMkLst>
        </pc:cxnChg>
        <pc:cxnChg chg="mod">
          <ac:chgData name="Cullinane Thomas, Catherine - REE-ERS" userId="a8fb0782-4226-4950-b752-3e500dbee1fd" providerId="ADAL" clId="{2B2F4D41-232C-4667-8843-9739D699BE57}" dt="2024-07-02T14:56:42.890" v="1879" actId="165"/>
          <ac:cxnSpMkLst>
            <pc:docMk/>
            <pc:sldMk cId="1967832041" sldId="1837"/>
            <ac:cxnSpMk id="13" creationId="{62F8BAC8-47B0-8E6F-31BA-F58671E45C3E}"/>
          </ac:cxnSpMkLst>
        </pc:cxnChg>
        <pc:cxnChg chg="mod">
          <ac:chgData name="Cullinane Thomas, Catherine - REE-ERS" userId="a8fb0782-4226-4950-b752-3e500dbee1fd" providerId="ADAL" clId="{2B2F4D41-232C-4667-8843-9739D699BE57}" dt="2024-07-02T15:42:36.677" v="2893" actId="14100"/>
          <ac:cxnSpMkLst>
            <pc:docMk/>
            <pc:sldMk cId="1967832041" sldId="1837"/>
            <ac:cxnSpMk id="22" creationId="{DE0F8CCF-C15C-8E2E-7E35-00A74496A1B3}"/>
          </ac:cxnSpMkLst>
        </pc:cxnChg>
        <pc:cxnChg chg="mod">
          <ac:chgData name="Cullinane Thomas, Catherine - REE-ERS" userId="a8fb0782-4226-4950-b752-3e500dbee1fd" providerId="ADAL" clId="{2B2F4D41-232C-4667-8843-9739D699BE57}" dt="2024-07-02T15:39:59.588" v="2842"/>
          <ac:cxnSpMkLst>
            <pc:docMk/>
            <pc:sldMk cId="1967832041" sldId="1837"/>
            <ac:cxnSpMk id="25" creationId="{E2D30C89-7DD3-8662-A7B1-0ABB32BC56A3}"/>
          </ac:cxnSpMkLst>
        </pc:cxnChg>
        <pc:cxnChg chg="add mod">
          <ac:chgData name="Cullinane Thomas, Catherine - REE-ERS" userId="a8fb0782-4226-4950-b752-3e500dbee1fd" providerId="ADAL" clId="{2B2F4D41-232C-4667-8843-9739D699BE57}" dt="2024-07-02T15:43:09.538" v="2898" actId="164"/>
          <ac:cxnSpMkLst>
            <pc:docMk/>
            <pc:sldMk cId="1967832041" sldId="1837"/>
            <ac:cxnSpMk id="28" creationId="{C491D42E-056A-C431-F809-BCE59498463E}"/>
          </ac:cxnSpMkLst>
        </pc:cxnChg>
      </pc:sldChg>
      <pc:sldChg chg="addSp delSp modSp new mod">
        <pc:chgData name="Cullinane Thomas, Catherine - REE-ERS" userId="a8fb0782-4226-4950-b752-3e500dbee1fd" providerId="ADAL" clId="{2B2F4D41-232C-4667-8843-9739D699BE57}" dt="2024-07-02T21:55:42.177" v="7986" actId="1076"/>
        <pc:sldMkLst>
          <pc:docMk/>
          <pc:sldMk cId="3601320135" sldId="1838"/>
        </pc:sldMkLst>
        <pc:spChg chg="mod">
          <ac:chgData name="Cullinane Thomas, Catherine - REE-ERS" userId="a8fb0782-4226-4950-b752-3e500dbee1fd" providerId="ADAL" clId="{2B2F4D41-232C-4667-8843-9739D699BE57}" dt="2024-07-02T15:39:33.346" v="2820" actId="20577"/>
          <ac:spMkLst>
            <pc:docMk/>
            <pc:sldMk cId="3601320135" sldId="1838"/>
            <ac:spMk id="2" creationId="{5C60EFC3-B903-AC4A-3865-BC4C3FBBF6EB}"/>
          </ac:spMkLst>
        </pc:spChg>
        <pc:spChg chg="mod">
          <ac:chgData name="Cullinane Thomas, Catherine - REE-ERS" userId="a8fb0782-4226-4950-b752-3e500dbee1fd" providerId="ADAL" clId="{2B2F4D41-232C-4667-8843-9739D699BE57}" dt="2024-07-02T21:33:55.824" v="7883" actId="6549"/>
          <ac:spMkLst>
            <pc:docMk/>
            <pc:sldMk cId="3601320135" sldId="1838"/>
            <ac:spMk id="3" creationId="{C661F208-D700-CD47-8A2C-67FB546F6DA6}"/>
          </ac:spMkLst>
        </pc:spChg>
        <pc:spChg chg="mod">
          <ac:chgData name="Cullinane Thomas, Catherine - REE-ERS" userId="a8fb0782-4226-4950-b752-3e500dbee1fd" providerId="ADAL" clId="{2B2F4D41-232C-4667-8843-9739D699BE57}" dt="2024-07-02T15:42:41.773" v="2894" actId="14100"/>
          <ac:spMkLst>
            <pc:docMk/>
            <pc:sldMk cId="3601320135" sldId="1838"/>
            <ac:spMk id="5" creationId="{269DE8DD-9B7C-5BD7-FDE9-CE2ADF8B71F9}"/>
          </ac:spMkLst>
        </pc:spChg>
        <pc:spChg chg="add del mod">
          <ac:chgData name="Cullinane Thomas, Catherine - REE-ERS" userId="a8fb0782-4226-4950-b752-3e500dbee1fd" providerId="ADAL" clId="{2B2F4D41-232C-4667-8843-9739D699BE57}" dt="2024-07-02T14:59:12.692" v="1926" actId="113"/>
          <ac:spMkLst>
            <pc:docMk/>
            <pc:sldMk cId="3601320135" sldId="1838"/>
            <ac:spMk id="8" creationId="{817298F6-8ED9-7243-9E92-ECB349E3CBB3}"/>
          </ac:spMkLst>
        </pc:spChg>
        <pc:spChg chg="mod">
          <ac:chgData name="Cullinane Thomas, Catherine - REE-ERS" userId="a8fb0782-4226-4950-b752-3e500dbee1fd" providerId="ADAL" clId="{2B2F4D41-232C-4667-8843-9739D699BE57}" dt="2024-07-02T14:57:34.955" v="1906"/>
          <ac:spMkLst>
            <pc:docMk/>
            <pc:sldMk cId="3601320135" sldId="1838"/>
            <ac:spMk id="9" creationId="{4F47176C-B71F-90F8-58B9-09614086A297}"/>
          </ac:spMkLst>
        </pc:spChg>
        <pc:spChg chg="mod">
          <ac:chgData name="Cullinane Thomas, Catherine - REE-ERS" userId="a8fb0782-4226-4950-b752-3e500dbee1fd" providerId="ADAL" clId="{2B2F4D41-232C-4667-8843-9739D699BE57}" dt="2024-07-02T14:57:34.955" v="1906"/>
          <ac:spMkLst>
            <pc:docMk/>
            <pc:sldMk cId="3601320135" sldId="1838"/>
            <ac:spMk id="11" creationId="{EAFBD6A3-3A8B-7074-5C96-A63DAE21A277}"/>
          </ac:spMkLst>
        </pc:spChg>
        <pc:spChg chg="add del mod">
          <ac:chgData name="Cullinane Thomas, Catherine - REE-ERS" userId="a8fb0782-4226-4950-b752-3e500dbee1fd" providerId="ADAL" clId="{2B2F4D41-232C-4667-8843-9739D699BE57}" dt="2024-07-02T21:55:36.112" v="7985" actId="164"/>
          <ac:spMkLst>
            <pc:docMk/>
            <pc:sldMk cId="3601320135" sldId="1838"/>
            <ac:spMk id="13" creationId="{023701E0-820C-EA05-60D9-FA662A7F289A}"/>
          </ac:spMkLst>
        </pc:spChg>
        <pc:spChg chg="add mod">
          <ac:chgData name="Cullinane Thomas, Catherine - REE-ERS" userId="a8fb0782-4226-4950-b752-3e500dbee1fd" providerId="ADAL" clId="{2B2F4D41-232C-4667-8843-9739D699BE57}" dt="2024-07-02T21:55:36.112" v="7985" actId="164"/>
          <ac:spMkLst>
            <pc:docMk/>
            <pc:sldMk cId="3601320135" sldId="1838"/>
            <ac:spMk id="14" creationId="{AD8BE9CC-CAA8-9625-B306-A75D8146207D}"/>
          </ac:spMkLst>
        </pc:spChg>
        <pc:spChg chg="add del mod">
          <ac:chgData name="Cullinane Thomas, Catherine - REE-ERS" userId="a8fb0782-4226-4950-b752-3e500dbee1fd" providerId="ADAL" clId="{2B2F4D41-232C-4667-8843-9739D699BE57}" dt="2024-07-02T21:36:16.604" v="7917" actId="478"/>
          <ac:spMkLst>
            <pc:docMk/>
            <pc:sldMk cId="3601320135" sldId="1838"/>
            <ac:spMk id="15" creationId="{91D85C3B-6F8F-E219-37BF-FC2612960D4C}"/>
          </ac:spMkLst>
        </pc:spChg>
        <pc:spChg chg="add del mod">
          <ac:chgData name="Cullinane Thomas, Catherine - REE-ERS" userId="a8fb0782-4226-4950-b752-3e500dbee1fd" providerId="ADAL" clId="{2B2F4D41-232C-4667-8843-9739D699BE57}" dt="2024-07-02T21:55:13.514" v="7981" actId="478"/>
          <ac:spMkLst>
            <pc:docMk/>
            <pc:sldMk cId="3601320135" sldId="1838"/>
            <ac:spMk id="16" creationId="{98E46496-FE2B-25D4-7531-C6CA9AB72E57}"/>
          </ac:spMkLst>
        </pc:spChg>
        <pc:spChg chg="add del mod">
          <ac:chgData name="Cullinane Thomas, Catherine - REE-ERS" userId="a8fb0782-4226-4950-b752-3e500dbee1fd" providerId="ADAL" clId="{2B2F4D41-232C-4667-8843-9739D699BE57}" dt="2024-07-02T21:55:36.112" v="7985" actId="164"/>
          <ac:spMkLst>
            <pc:docMk/>
            <pc:sldMk cId="3601320135" sldId="1838"/>
            <ac:spMk id="17" creationId="{91295FB6-449D-0415-D206-E352948BF4C7}"/>
          </ac:spMkLst>
        </pc:spChg>
        <pc:spChg chg="add mod">
          <ac:chgData name="Cullinane Thomas, Catherine - REE-ERS" userId="a8fb0782-4226-4950-b752-3e500dbee1fd" providerId="ADAL" clId="{2B2F4D41-232C-4667-8843-9739D699BE57}" dt="2024-07-02T21:55:36.112" v="7985" actId="164"/>
          <ac:spMkLst>
            <pc:docMk/>
            <pc:sldMk cId="3601320135" sldId="1838"/>
            <ac:spMk id="18" creationId="{3A7747AA-E08F-73D8-568F-E5C46CC6CBED}"/>
          </ac:spMkLst>
        </pc:spChg>
        <pc:grpChg chg="add mod">
          <ac:chgData name="Cullinane Thomas, Catherine - REE-ERS" userId="a8fb0782-4226-4950-b752-3e500dbee1fd" providerId="ADAL" clId="{2B2F4D41-232C-4667-8843-9739D699BE57}" dt="2024-07-02T15:43:00.238" v="2895" actId="1076"/>
          <ac:grpSpMkLst>
            <pc:docMk/>
            <pc:sldMk cId="3601320135" sldId="1838"/>
            <ac:grpSpMk id="4" creationId="{0319AC00-AC53-7282-965B-9B5D1AE70FE8}"/>
          </ac:grpSpMkLst>
        </pc:grpChg>
        <pc:grpChg chg="mod">
          <ac:chgData name="Cullinane Thomas, Catherine - REE-ERS" userId="a8fb0782-4226-4950-b752-3e500dbee1fd" providerId="ADAL" clId="{2B2F4D41-232C-4667-8843-9739D699BE57}" dt="2024-07-02T14:57:34.955" v="1906"/>
          <ac:grpSpMkLst>
            <pc:docMk/>
            <pc:sldMk cId="3601320135" sldId="1838"/>
            <ac:grpSpMk id="6" creationId="{2AF1D159-3FF1-C43B-8B68-6F8E1DB4097F}"/>
          </ac:grpSpMkLst>
        </pc:grpChg>
        <pc:grpChg chg="add mod">
          <ac:chgData name="Cullinane Thomas, Catherine - REE-ERS" userId="a8fb0782-4226-4950-b752-3e500dbee1fd" providerId="ADAL" clId="{2B2F4D41-232C-4667-8843-9739D699BE57}" dt="2024-07-02T21:55:42.177" v="7986" actId="1076"/>
          <ac:grpSpMkLst>
            <pc:docMk/>
            <pc:sldMk cId="3601320135" sldId="1838"/>
            <ac:grpSpMk id="19" creationId="{A1FE3859-8409-A82A-EFBC-0E935BF834F7}"/>
          </ac:grpSpMkLst>
        </pc:grpChg>
        <pc:cxnChg chg="mod">
          <ac:chgData name="Cullinane Thomas, Catherine - REE-ERS" userId="a8fb0782-4226-4950-b752-3e500dbee1fd" providerId="ADAL" clId="{2B2F4D41-232C-4667-8843-9739D699BE57}" dt="2024-07-02T15:42:41.773" v="2894" actId="14100"/>
          <ac:cxnSpMkLst>
            <pc:docMk/>
            <pc:sldMk cId="3601320135" sldId="1838"/>
            <ac:cxnSpMk id="7" creationId="{B7C4C82B-0AD9-3213-0793-02091D7F0E5F}"/>
          </ac:cxnSpMkLst>
        </pc:cxnChg>
        <pc:cxnChg chg="mod">
          <ac:chgData name="Cullinane Thomas, Catherine - REE-ERS" userId="a8fb0782-4226-4950-b752-3e500dbee1fd" providerId="ADAL" clId="{2B2F4D41-232C-4667-8843-9739D699BE57}" dt="2024-07-02T14:58:48.071" v="1920" actId="692"/>
          <ac:cxnSpMkLst>
            <pc:docMk/>
            <pc:sldMk cId="3601320135" sldId="1838"/>
            <ac:cxnSpMk id="10" creationId="{1D78AC83-B780-1BB4-7987-C9E20BBC69F6}"/>
          </ac:cxnSpMkLst>
        </pc:cxnChg>
      </pc:sldChg>
      <pc:sldChg chg="addSp delSp modSp new mod ord modNotesTx">
        <pc:chgData name="Cullinane Thomas, Catherine - REE-ERS" userId="a8fb0782-4226-4950-b752-3e500dbee1fd" providerId="ADAL" clId="{2B2F4D41-232C-4667-8843-9739D699BE57}" dt="2024-07-02T21:57:07.674" v="8049" actId="20577"/>
        <pc:sldMkLst>
          <pc:docMk/>
          <pc:sldMk cId="1668634975" sldId="1839"/>
        </pc:sldMkLst>
        <pc:spChg chg="mod">
          <ac:chgData name="Cullinane Thomas, Catherine - REE-ERS" userId="a8fb0782-4226-4950-b752-3e500dbee1fd" providerId="ADAL" clId="{2B2F4D41-232C-4667-8843-9739D699BE57}" dt="2024-07-02T15:46:03.049" v="2979" actId="1076"/>
          <ac:spMkLst>
            <pc:docMk/>
            <pc:sldMk cId="1668634975" sldId="1839"/>
            <ac:spMk id="2" creationId="{B467F41F-6FE2-4960-7657-FDD01D13442F}"/>
          </ac:spMkLst>
        </pc:spChg>
        <pc:spChg chg="mod">
          <ac:chgData name="Cullinane Thomas, Catherine - REE-ERS" userId="a8fb0782-4226-4950-b752-3e500dbee1fd" providerId="ADAL" clId="{2B2F4D41-232C-4667-8843-9739D699BE57}" dt="2024-07-02T15:46:15.183" v="2980" actId="165"/>
          <ac:spMkLst>
            <pc:docMk/>
            <pc:sldMk cId="1668634975" sldId="1839"/>
            <ac:spMk id="4" creationId="{345B58AB-81DA-67BD-6949-2A02D5B99069}"/>
          </ac:spMkLst>
        </pc:spChg>
        <pc:spChg chg="mod">
          <ac:chgData name="Cullinane Thomas, Catherine - REE-ERS" userId="a8fb0782-4226-4950-b752-3e500dbee1fd" providerId="ADAL" clId="{2B2F4D41-232C-4667-8843-9739D699BE57}" dt="2024-07-02T15:46:15.183" v="2980" actId="165"/>
          <ac:spMkLst>
            <pc:docMk/>
            <pc:sldMk cId="1668634975" sldId="1839"/>
            <ac:spMk id="5" creationId="{FC43F513-9A05-3BB6-BDC1-25CCAEA487CF}"/>
          </ac:spMkLst>
        </pc:spChg>
        <pc:spChg chg="mod">
          <ac:chgData name="Cullinane Thomas, Catherine - REE-ERS" userId="a8fb0782-4226-4950-b752-3e500dbee1fd" providerId="ADAL" clId="{2B2F4D41-232C-4667-8843-9739D699BE57}" dt="2024-07-02T15:46:15.183" v="2980" actId="165"/>
          <ac:spMkLst>
            <pc:docMk/>
            <pc:sldMk cId="1668634975" sldId="1839"/>
            <ac:spMk id="6" creationId="{A9403A8D-EBED-4900-A374-DCD2534B0D6E}"/>
          </ac:spMkLst>
        </pc:spChg>
        <pc:spChg chg="add mod topLvl">
          <ac:chgData name="Cullinane Thomas, Catherine - REE-ERS" userId="a8fb0782-4226-4950-b752-3e500dbee1fd" providerId="ADAL" clId="{2B2F4D41-232C-4667-8843-9739D699BE57}" dt="2024-07-02T15:47:02.788" v="3006" actId="164"/>
          <ac:spMkLst>
            <pc:docMk/>
            <pc:sldMk cId="1668634975" sldId="1839"/>
            <ac:spMk id="9" creationId="{D3AD8209-62BF-33DA-3922-10EF8B3B0A05}"/>
          </ac:spMkLst>
        </pc:spChg>
        <pc:spChg chg="add mod topLvl">
          <ac:chgData name="Cullinane Thomas, Catherine - REE-ERS" userId="a8fb0782-4226-4950-b752-3e500dbee1fd" providerId="ADAL" clId="{2B2F4D41-232C-4667-8843-9739D699BE57}" dt="2024-07-02T15:47:02.788" v="3006" actId="164"/>
          <ac:spMkLst>
            <pc:docMk/>
            <pc:sldMk cId="1668634975" sldId="1839"/>
            <ac:spMk id="10" creationId="{34E82432-620D-76B6-6D8F-05A20892A0D4}"/>
          </ac:spMkLst>
        </pc:spChg>
        <pc:spChg chg="add del mod">
          <ac:chgData name="Cullinane Thomas, Catherine - REE-ERS" userId="a8fb0782-4226-4950-b752-3e500dbee1fd" providerId="ADAL" clId="{2B2F4D41-232C-4667-8843-9739D699BE57}" dt="2024-07-01T22:19:51.999" v="1500" actId="478"/>
          <ac:spMkLst>
            <pc:docMk/>
            <pc:sldMk cId="1668634975" sldId="1839"/>
            <ac:spMk id="11" creationId="{6CFC8FEC-75B2-DB26-BA4F-DE29A6F3B345}"/>
          </ac:spMkLst>
        </pc:spChg>
        <pc:spChg chg="add mod">
          <ac:chgData name="Cullinane Thomas, Catherine - REE-ERS" userId="a8fb0782-4226-4950-b752-3e500dbee1fd" providerId="ADAL" clId="{2B2F4D41-232C-4667-8843-9739D699BE57}" dt="2024-07-02T15:47:02.788" v="3006" actId="164"/>
          <ac:spMkLst>
            <pc:docMk/>
            <pc:sldMk cId="1668634975" sldId="1839"/>
            <ac:spMk id="11" creationId="{E300FB3A-D813-5914-63D4-95DF07AF5F62}"/>
          </ac:spMkLst>
        </pc:spChg>
        <pc:spChg chg="add mod">
          <ac:chgData name="Cullinane Thomas, Catherine - REE-ERS" userId="a8fb0782-4226-4950-b752-3e500dbee1fd" providerId="ADAL" clId="{2B2F4D41-232C-4667-8843-9739D699BE57}" dt="2024-07-01T22:13:47.579" v="1363" actId="164"/>
          <ac:spMkLst>
            <pc:docMk/>
            <pc:sldMk cId="1668634975" sldId="1839"/>
            <ac:spMk id="12" creationId="{893C2D9F-E17E-3EDD-6BDF-AD0BA1A2A417}"/>
          </ac:spMkLst>
        </pc:spChg>
        <pc:spChg chg="add mod">
          <ac:chgData name="Cullinane Thomas, Catherine - REE-ERS" userId="a8fb0782-4226-4950-b752-3e500dbee1fd" providerId="ADAL" clId="{2B2F4D41-232C-4667-8843-9739D699BE57}" dt="2024-07-01T22:13:47.579" v="1363" actId="164"/>
          <ac:spMkLst>
            <pc:docMk/>
            <pc:sldMk cId="1668634975" sldId="1839"/>
            <ac:spMk id="13" creationId="{3FE93AB5-B0F7-5B70-C837-EA27FBEDA3E5}"/>
          </ac:spMkLst>
        </pc:spChg>
        <pc:spChg chg="mod">
          <ac:chgData name="Cullinane Thomas, Catherine - REE-ERS" userId="a8fb0782-4226-4950-b752-3e500dbee1fd" providerId="ADAL" clId="{2B2F4D41-232C-4667-8843-9739D699BE57}" dt="2024-07-01T22:13:59.029" v="1366" actId="13822"/>
          <ac:spMkLst>
            <pc:docMk/>
            <pc:sldMk cId="1668634975" sldId="1839"/>
            <ac:spMk id="16" creationId="{22F2C2E7-E994-CA73-2EA9-5236D51A4482}"/>
          </ac:spMkLst>
        </pc:spChg>
        <pc:spChg chg="mod">
          <ac:chgData name="Cullinane Thomas, Catherine - REE-ERS" userId="a8fb0782-4226-4950-b752-3e500dbee1fd" providerId="ADAL" clId="{2B2F4D41-232C-4667-8843-9739D699BE57}" dt="2024-07-01T22:14:37.987" v="1423" actId="1076"/>
          <ac:spMkLst>
            <pc:docMk/>
            <pc:sldMk cId="1668634975" sldId="1839"/>
            <ac:spMk id="17" creationId="{CEB7C1F8-BCB1-5C1E-908A-0F2E79C96A0D}"/>
          </ac:spMkLst>
        </pc:spChg>
        <pc:spChg chg="mod">
          <ac:chgData name="Cullinane Thomas, Catherine - REE-ERS" userId="a8fb0782-4226-4950-b752-3e500dbee1fd" providerId="ADAL" clId="{2B2F4D41-232C-4667-8843-9739D699BE57}" dt="2024-07-01T22:14:25.045" v="1413"/>
          <ac:spMkLst>
            <pc:docMk/>
            <pc:sldMk cId="1668634975" sldId="1839"/>
            <ac:spMk id="19" creationId="{DF517DC3-6ED1-E57E-A302-A579838B9402}"/>
          </ac:spMkLst>
        </pc:spChg>
        <pc:spChg chg="mod">
          <ac:chgData name="Cullinane Thomas, Catherine - REE-ERS" userId="a8fb0782-4226-4950-b752-3e500dbee1fd" providerId="ADAL" clId="{2B2F4D41-232C-4667-8843-9739D699BE57}" dt="2024-07-01T22:14:25.045" v="1413"/>
          <ac:spMkLst>
            <pc:docMk/>
            <pc:sldMk cId="1668634975" sldId="1839"/>
            <ac:spMk id="20" creationId="{39D3E627-626F-CD18-6309-0B53AFB6A550}"/>
          </ac:spMkLst>
        </pc:spChg>
        <pc:spChg chg="mod">
          <ac:chgData name="Cullinane Thomas, Catherine - REE-ERS" userId="a8fb0782-4226-4950-b752-3e500dbee1fd" providerId="ADAL" clId="{2B2F4D41-232C-4667-8843-9739D699BE57}" dt="2024-07-01T22:14:52.365" v="1426" actId="13822"/>
          <ac:spMkLst>
            <pc:docMk/>
            <pc:sldMk cId="1668634975" sldId="1839"/>
            <ac:spMk id="22" creationId="{6CFE148F-D801-F78A-3AFB-431EC2F5024E}"/>
          </ac:spMkLst>
        </pc:spChg>
        <pc:spChg chg="mod">
          <ac:chgData name="Cullinane Thomas, Catherine - REE-ERS" userId="a8fb0782-4226-4950-b752-3e500dbee1fd" providerId="ADAL" clId="{2B2F4D41-232C-4667-8843-9739D699BE57}" dt="2024-07-01T22:15:00.449" v="1439" actId="20577"/>
          <ac:spMkLst>
            <pc:docMk/>
            <pc:sldMk cId="1668634975" sldId="1839"/>
            <ac:spMk id="23" creationId="{829BEFDD-7CF9-E597-C5EB-C44A82EC73B0}"/>
          </ac:spMkLst>
        </pc:spChg>
        <pc:spChg chg="add mod topLvl">
          <ac:chgData name="Cullinane Thomas, Catherine - REE-ERS" userId="a8fb0782-4226-4950-b752-3e500dbee1fd" providerId="ADAL" clId="{2B2F4D41-232C-4667-8843-9739D699BE57}" dt="2024-07-02T15:47:02.788" v="3006" actId="164"/>
          <ac:spMkLst>
            <pc:docMk/>
            <pc:sldMk cId="1668634975" sldId="1839"/>
            <ac:spMk id="44" creationId="{01BEEF8A-08D4-8CFB-8AD6-F3F37A77B9F6}"/>
          </ac:spMkLst>
        </pc:spChg>
        <pc:grpChg chg="add mod topLvl">
          <ac:chgData name="Cullinane Thomas, Catherine - REE-ERS" userId="a8fb0782-4226-4950-b752-3e500dbee1fd" providerId="ADAL" clId="{2B2F4D41-232C-4667-8843-9739D699BE57}" dt="2024-07-02T15:47:02.788" v="3006" actId="164"/>
          <ac:grpSpMkLst>
            <pc:docMk/>
            <pc:sldMk cId="1668634975" sldId="1839"/>
            <ac:grpSpMk id="3" creationId="{B02698BD-E05D-0F8B-ED8C-8B19CC4C18B2}"/>
          </ac:grpSpMkLst>
        </pc:grpChg>
        <pc:grpChg chg="add mod">
          <ac:chgData name="Cullinane Thomas, Catherine - REE-ERS" userId="a8fb0782-4226-4950-b752-3e500dbee1fd" providerId="ADAL" clId="{2B2F4D41-232C-4667-8843-9739D699BE57}" dt="2024-07-01T22:18:02.259" v="1488" actId="164"/>
          <ac:grpSpMkLst>
            <pc:docMk/>
            <pc:sldMk cId="1668634975" sldId="1839"/>
            <ac:grpSpMk id="14" creationId="{6CEAEF60-A27B-9643-A450-41E87C5DF222}"/>
          </ac:grpSpMkLst>
        </pc:grpChg>
        <pc:grpChg chg="add mod">
          <ac:chgData name="Cullinane Thomas, Catherine - REE-ERS" userId="a8fb0782-4226-4950-b752-3e500dbee1fd" providerId="ADAL" clId="{2B2F4D41-232C-4667-8843-9739D699BE57}" dt="2024-07-01T22:18:02.259" v="1488" actId="164"/>
          <ac:grpSpMkLst>
            <pc:docMk/>
            <pc:sldMk cId="1668634975" sldId="1839"/>
            <ac:grpSpMk id="15" creationId="{B835641F-FD5B-42B3-8111-A9242FD5BEEB}"/>
          </ac:grpSpMkLst>
        </pc:grpChg>
        <pc:grpChg chg="add mod">
          <ac:chgData name="Cullinane Thomas, Catherine - REE-ERS" userId="a8fb0782-4226-4950-b752-3e500dbee1fd" providerId="ADAL" clId="{2B2F4D41-232C-4667-8843-9739D699BE57}" dt="2024-07-01T22:14:25.045" v="1413"/>
          <ac:grpSpMkLst>
            <pc:docMk/>
            <pc:sldMk cId="1668634975" sldId="1839"/>
            <ac:grpSpMk id="18" creationId="{D200D5E9-4C62-080E-BA66-A41C2FF29D5E}"/>
          </ac:grpSpMkLst>
        </pc:grpChg>
        <pc:grpChg chg="add mod">
          <ac:chgData name="Cullinane Thomas, Catherine - REE-ERS" userId="a8fb0782-4226-4950-b752-3e500dbee1fd" providerId="ADAL" clId="{2B2F4D41-232C-4667-8843-9739D699BE57}" dt="2024-07-01T22:18:02.259" v="1488" actId="164"/>
          <ac:grpSpMkLst>
            <pc:docMk/>
            <pc:sldMk cId="1668634975" sldId="1839"/>
            <ac:grpSpMk id="21" creationId="{307969EF-23D9-E676-B2F0-FAFAEE4A3734}"/>
          </ac:grpSpMkLst>
        </pc:grpChg>
        <pc:grpChg chg="add mod">
          <ac:chgData name="Cullinane Thomas, Catherine - REE-ERS" userId="a8fb0782-4226-4950-b752-3e500dbee1fd" providerId="ADAL" clId="{2B2F4D41-232C-4667-8843-9739D699BE57}" dt="2024-07-02T15:47:16.899" v="3007" actId="1076"/>
          <ac:grpSpMkLst>
            <pc:docMk/>
            <pc:sldMk cId="1668634975" sldId="1839"/>
            <ac:grpSpMk id="24" creationId="{B0846798-D4F7-77BE-8F11-AD54964D9C1B}"/>
          </ac:grpSpMkLst>
        </pc:grpChg>
        <pc:grpChg chg="add mod">
          <ac:chgData name="Cullinane Thomas, Catherine - REE-ERS" userId="a8fb0782-4226-4950-b752-3e500dbee1fd" providerId="ADAL" clId="{2B2F4D41-232C-4667-8843-9739D699BE57}" dt="2024-07-01T22:18:46.093" v="1491" actId="1076"/>
          <ac:grpSpMkLst>
            <pc:docMk/>
            <pc:sldMk cId="1668634975" sldId="1839"/>
            <ac:grpSpMk id="40" creationId="{96B14574-5861-D28E-416D-B829DB25FCE6}"/>
          </ac:grpSpMkLst>
        </pc:grpChg>
        <pc:grpChg chg="add del mod">
          <ac:chgData name="Cullinane Thomas, Catherine - REE-ERS" userId="a8fb0782-4226-4950-b752-3e500dbee1fd" providerId="ADAL" clId="{2B2F4D41-232C-4667-8843-9739D699BE57}" dt="2024-07-02T15:46:15.183" v="2980" actId="165"/>
          <ac:grpSpMkLst>
            <pc:docMk/>
            <pc:sldMk cId="1668634975" sldId="1839"/>
            <ac:grpSpMk id="47" creationId="{19500274-E1CA-D6D5-DF4B-2273CE69CCBA}"/>
          </ac:grpSpMkLst>
        </pc:grpChg>
        <pc:cxnChg chg="mod">
          <ac:chgData name="Cullinane Thomas, Catherine - REE-ERS" userId="a8fb0782-4226-4950-b752-3e500dbee1fd" providerId="ADAL" clId="{2B2F4D41-232C-4667-8843-9739D699BE57}" dt="2024-07-02T15:46:15.183" v="2980" actId="165"/>
          <ac:cxnSpMkLst>
            <pc:docMk/>
            <pc:sldMk cId="1668634975" sldId="1839"/>
            <ac:cxnSpMk id="7" creationId="{ECD8AEDC-D12B-4D3B-440F-911536EAAFA0}"/>
          </ac:cxnSpMkLst>
        </pc:cxnChg>
        <pc:cxnChg chg="mod">
          <ac:chgData name="Cullinane Thomas, Catherine - REE-ERS" userId="a8fb0782-4226-4950-b752-3e500dbee1fd" providerId="ADAL" clId="{2B2F4D41-232C-4667-8843-9739D699BE57}" dt="2024-07-02T15:46:15.183" v="2980" actId="165"/>
          <ac:cxnSpMkLst>
            <pc:docMk/>
            <pc:sldMk cId="1668634975" sldId="1839"/>
            <ac:cxnSpMk id="8" creationId="{F96400B7-7187-5989-513D-DB42995A3FF3}"/>
          </ac:cxnSpMkLst>
        </pc:cxnChg>
        <pc:cxnChg chg="add mod">
          <ac:chgData name="Cullinane Thomas, Catherine - REE-ERS" userId="a8fb0782-4226-4950-b752-3e500dbee1fd" providerId="ADAL" clId="{2B2F4D41-232C-4667-8843-9739D699BE57}" dt="2024-07-02T15:47:02.788" v="3006" actId="164"/>
          <ac:cxnSpMkLst>
            <pc:docMk/>
            <pc:sldMk cId="1668634975" sldId="1839"/>
            <ac:cxnSpMk id="18" creationId="{B831BDA2-1903-3AEE-9963-B2A6D350961F}"/>
          </ac:cxnSpMkLst>
        </pc:cxnChg>
        <pc:cxnChg chg="add mod ord topLvl">
          <ac:chgData name="Cullinane Thomas, Catherine - REE-ERS" userId="a8fb0782-4226-4950-b752-3e500dbee1fd" providerId="ADAL" clId="{2B2F4D41-232C-4667-8843-9739D699BE57}" dt="2024-07-02T15:47:02.788" v="3006" actId="164"/>
          <ac:cxnSpMkLst>
            <pc:docMk/>
            <pc:sldMk cId="1668634975" sldId="1839"/>
            <ac:cxnSpMk id="28" creationId="{2520C144-F51A-8854-6301-71C15DC44548}"/>
          </ac:cxnSpMkLst>
        </pc:cxnChg>
        <pc:cxnChg chg="add mod topLvl">
          <ac:chgData name="Cullinane Thomas, Catherine - REE-ERS" userId="a8fb0782-4226-4950-b752-3e500dbee1fd" providerId="ADAL" clId="{2B2F4D41-232C-4667-8843-9739D699BE57}" dt="2024-07-02T15:47:02.788" v="3006" actId="164"/>
          <ac:cxnSpMkLst>
            <pc:docMk/>
            <pc:sldMk cId="1668634975" sldId="1839"/>
            <ac:cxnSpMk id="34" creationId="{803283E3-5BED-FFF2-0C01-DCEBAC50ABB9}"/>
          </ac:cxnSpMkLst>
        </pc:cxnChg>
      </pc:sldChg>
      <pc:sldChg chg="addSp delSp modSp new mod ord">
        <pc:chgData name="Cullinane Thomas, Catherine - REE-ERS" userId="a8fb0782-4226-4950-b752-3e500dbee1fd" providerId="ADAL" clId="{2B2F4D41-232C-4667-8843-9739D699BE57}" dt="2024-07-05T16:33:19.370" v="8190" actId="20577"/>
        <pc:sldMkLst>
          <pc:docMk/>
          <pc:sldMk cId="242027691" sldId="1840"/>
        </pc:sldMkLst>
        <pc:spChg chg="mod">
          <ac:chgData name="Cullinane Thomas, Catherine - REE-ERS" userId="a8fb0782-4226-4950-b752-3e500dbee1fd" providerId="ADAL" clId="{2B2F4D41-232C-4667-8843-9739D699BE57}" dt="2024-07-02T15:39:44.204" v="2831" actId="20577"/>
          <ac:spMkLst>
            <pc:docMk/>
            <pc:sldMk cId="242027691" sldId="1840"/>
            <ac:spMk id="2" creationId="{21E4AF20-F439-F340-1089-ED9531ED5C87}"/>
          </ac:spMkLst>
        </pc:spChg>
        <pc:spChg chg="mod">
          <ac:chgData name="Cullinane Thomas, Catherine - REE-ERS" userId="a8fb0782-4226-4950-b752-3e500dbee1fd" providerId="ADAL" clId="{2B2F4D41-232C-4667-8843-9739D699BE57}" dt="2024-07-05T16:33:19.370" v="8190" actId="20577"/>
          <ac:spMkLst>
            <pc:docMk/>
            <pc:sldMk cId="242027691" sldId="1840"/>
            <ac:spMk id="3" creationId="{CEC037F7-0845-91C9-9407-7FE265EEDBD2}"/>
          </ac:spMkLst>
        </pc:spChg>
        <pc:spChg chg="add del">
          <ac:chgData name="Cullinane Thomas, Catherine - REE-ERS" userId="a8fb0782-4226-4950-b752-3e500dbee1fd" providerId="ADAL" clId="{2B2F4D41-232C-4667-8843-9739D699BE57}" dt="2024-07-02T14:49:45.490" v="1590" actId="22"/>
          <ac:spMkLst>
            <pc:docMk/>
            <pc:sldMk cId="242027691" sldId="1840"/>
            <ac:spMk id="5" creationId="{8BC96799-EBB6-690F-FD41-D4FB44F06197}"/>
          </ac:spMkLst>
        </pc:spChg>
      </pc:sldChg>
      <pc:sldChg chg="addSp delSp modSp add mod modNotesTx">
        <pc:chgData name="Cullinane Thomas, Catherine - REE-ERS" userId="a8fb0782-4226-4950-b752-3e500dbee1fd" providerId="ADAL" clId="{2B2F4D41-232C-4667-8843-9739D699BE57}" dt="2024-07-02T20:38:59.084" v="5286" actId="1076"/>
        <pc:sldMkLst>
          <pc:docMk/>
          <pc:sldMk cId="2348199116" sldId="1841"/>
        </pc:sldMkLst>
        <pc:spChg chg="mod">
          <ac:chgData name="Cullinane Thomas, Catherine - REE-ERS" userId="a8fb0782-4226-4950-b752-3e500dbee1fd" providerId="ADAL" clId="{2B2F4D41-232C-4667-8843-9739D699BE57}" dt="2024-07-02T16:02:33.944" v="3504" actId="20577"/>
          <ac:spMkLst>
            <pc:docMk/>
            <pc:sldMk cId="2348199116" sldId="1841"/>
            <ac:spMk id="2" creationId="{73097FCB-9574-3180-11E3-D5B8DC66773A}"/>
          </ac:spMkLst>
        </pc:spChg>
        <pc:spChg chg="add mod">
          <ac:chgData name="Cullinane Thomas, Catherine - REE-ERS" userId="a8fb0782-4226-4950-b752-3e500dbee1fd" providerId="ADAL" clId="{2B2F4D41-232C-4667-8843-9739D699BE57}" dt="2024-07-02T20:28:30.422" v="4994" actId="1076"/>
          <ac:spMkLst>
            <pc:docMk/>
            <pc:sldMk cId="2348199116" sldId="1841"/>
            <ac:spMk id="6" creationId="{B6846D0D-B988-47F0-AFBA-BCBCC922EDC3}"/>
          </ac:spMkLst>
        </pc:spChg>
        <pc:spChg chg="mod">
          <ac:chgData name="Cullinane Thomas, Catherine - REE-ERS" userId="a8fb0782-4226-4950-b752-3e500dbee1fd" providerId="ADAL" clId="{2B2F4D41-232C-4667-8843-9739D699BE57}" dt="2024-07-02T16:01:48.333" v="3480" actId="20577"/>
          <ac:spMkLst>
            <pc:docMk/>
            <pc:sldMk cId="2348199116" sldId="1841"/>
            <ac:spMk id="20" creationId="{F7260429-5E97-26F5-D35F-9E6A9EFD633E}"/>
          </ac:spMkLst>
        </pc:spChg>
        <pc:spChg chg="mod">
          <ac:chgData name="Cullinane Thomas, Catherine - REE-ERS" userId="a8fb0782-4226-4950-b752-3e500dbee1fd" providerId="ADAL" clId="{2B2F4D41-232C-4667-8843-9739D699BE57}" dt="2024-07-02T16:02:23.046" v="3486" actId="1076"/>
          <ac:spMkLst>
            <pc:docMk/>
            <pc:sldMk cId="2348199116" sldId="1841"/>
            <ac:spMk id="24" creationId="{C265E192-042B-7A3E-89DB-1598A73BB637}"/>
          </ac:spMkLst>
        </pc:spChg>
        <pc:spChg chg="mod">
          <ac:chgData name="Cullinane Thomas, Catherine - REE-ERS" userId="a8fb0782-4226-4950-b752-3e500dbee1fd" providerId="ADAL" clId="{2B2F4D41-232C-4667-8843-9739D699BE57}" dt="2024-07-02T20:38:59.084" v="5286" actId="1076"/>
          <ac:spMkLst>
            <pc:docMk/>
            <pc:sldMk cId="2348199116" sldId="1841"/>
            <ac:spMk id="34" creationId="{E9B75EEA-39B7-5682-6C65-6C1333EC0A66}"/>
          </ac:spMkLst>
        </pc:spChg>
        <pc:picChg chg="add mod">
          <ac:chgData name="Cullinane Thomas, Catherine - REE-ERS" userId="a8fb0782-4226-4950-b752-3e500dbee1fd" providerId="ADAL" clId="{2B2F4D41-232C-4667-8843-9739D699BE57}" dt="2024-07-02T20:28:23.759" v="4992" actId="14100"/>
          <ac:picMkLst>
            <pc:docMk/>
            <pc:sldMk cId="2348199116" sldId="1841"/>
            <ac:picMk id="5" creationId="{6B9C3C94-BFAD-D1AD-74AE-154C77C827C6}"/>
          </ac:picMkLst>
        </pc:picChg>
        <pc:picChg chg="del">
          <ac:chgData name="Cullinane Thomas, Catherine - REE-ERS" userId="a8fb0782-4226-4950-b752-3e500dbee1fd" providerId="ADAL" clId="{2B2F4D41-232C-4667-8843-9739D699BE57}" dt="2024-07-02T16:01:52.033" v="3481" actId="478"/>
          <ac:picMkLst>
            <pc:docMk/>
            <pc:sldMk cId="2348199116" sldId="1841"/>
            <ac:picMk id="36" creationId="{1B3C65E7-7282-E202-2862-074B6B4C5E1B}"/>
          </ac:picMkLst>
        </pc:picChg>
        <pc:cxnChg chg="mod">
          <ac:chgData name="Cullinane Thomas, Catherine - REE-ERS" userId="a8fb0782-4226-4950-b752-3e500dbee1fd" providerId="ADAL" clId="{2B2F4D41-232C-4667-8843-9739D699BE57}" dt="2024-07-02T16:02:13.513" v="3484" actId="14100"/>
          <ac:cxnSpMkLst>
            <pc:docMk/>
            <pc:sldMk cId="2348199116" sldId="1841"/>
            <ac:cxnSpMk id="28" creationId="{C491D42E-056A-C431-F809-BCE59498463E}"/>
          </ac:cxnSpMkLst>
        </pc:cxnChg>
      </pc:sldChg>
      <pc:sldChg chg="addSp modSp new mod">
        <pc:chgData name="Cullinane Thomas, Catherine - REE-ERS" userId="a8fb0782-4226-4950-b752-3e500dbee1fd" providerId="ADAL" clId="{2B2F4D41-232C-4667-8843-9739D699BE57}" dt="2024-07-02T21:00:40.556" v="6295" actId="1076"/>
        <pc:sldMkLst>
          <pc:docMk/>
          <pc:sldMk cId="1668417880" sldId="1842"/>
        </pc:sldMkLst>
        <pc:spChg chg="mod">
          <ac:chgData name="Cullinane Thomas, Catherine - REE-ERS" userId="a8fb0782-4226-4950-b752-3e500dbee1fd" providerId="ADAL" clId="{2B2F4D41-232C-4667-8843-9739D699BE57}" dt="2024-07-02T16:43:13.086" v="3647" actId="20577"/>
          <ac:spMkLst>
            <pc:docMk/>
            <pc:sldMk cId="1668417880" sldId="1842"/>
            <ac:spMk id="2" creationId="{3DD00A15-9D09-C8E0-A53A-6697EE0FA20F}"/>
          </ac:spMkLst>
        </pc:spChg>
        <pc:spChg chg="mod">
          <ac:chgData name="Cullinane Thomas, Catherine - REE-ERS" userId="a8fb0782-4226-4950-b752-3e500dbee1fd" providerId="ADAL" clId="{2B2F4D41-232C-4667-8843-9739D699BE57}" dt="2024-07-02T21:00:40.556" v="6295" actId="1076"/>
          <ac:spMkLst>
            <pc:docMk/>
            <pc:sldMk cId="1668417880" sldId="1842"/>
            <ac:spMk id="3" creationId="{A0A8B138-52D1-1A10-D43F-E3CAE4D9591F}"/>
          </ac:spMkLst>
        </pc:spChg>
        <pc:spChg chg="mod">
          <ac:chgData name="Cullinane Thomas, Catherine - REE-ERS" userId="a8fb0782-4226-4950-b752-3e500dbee1fd" providerId="ADAL" clId="{2B2F4D41-232C-4667-8843-9739D699BE57}" dt="2024-07-02T16:42:33.294" v="3574" actId="20577"/>
          <ac:spMkLst>
            <pc:docMk/>
            <pc:sldMk cId="1668417880" sldId="1842"/>
            <ac:spMk id="5" creationId="{3C5B7589-B815-4005-4E55-C778409F6414}"/>
          </ac:spMkLst>
        </pc:spChg>
        <pc:spChg chg="mod">
          <ac:chgData name="Cullinane Thomas, Catherine - REE-ERS" userId="a8fb0782-4226-4950-b752-3e500dbee1fd" providerId="ADAL" clId="{2B2F4D41-232C-4667-8843-9739D699BE57}" dt="2024-07-02T16:42:28.115" v="3565"/>
          <ac:spMkLst>
            <pc:docMk/>
            <pc:sldMk cId="1668417880" sldId="1842"/>
            <ac:spMk id="8" creationId="{B89DF652-6BF7-926D-D89E-277F2E7295E8}"/>
          </ac:spMkLst>
        </pc:spChg>
        <pc:spChg chg="mod">
          <ac:chgData name="Cullinane Thomas, Catherine - REE-ERS" userId="a8fb0782-4226-4950-b752-3e500dbee1fd" providerId="ADAL" clId="{2B2F4D41-232C-4667-8843-9739D699BE57}" dt="2024-07-02T16:42:28.115" v="3565"/>
          <ac:spMkLst>
            <pc:docMk/>
            <pc:sldMk cId="1668417880" sldId="1842"/>
            <ac:spMk id="9" creationId="{DB98B822-D715-979D-E7D9-DC698A95B740}"/>
          </ac:spMkLst>
        </pc:spChg>
        <pc:spChg chg="mod">
          <ac:chgData name="Cullinane Thomas, Catherine - REE-ERS" userId="a8fb0782-4226-4950-b752-3e500dbee1fd" providerId="ADAL" clId="{2B2F4D41-232C-4667-8843-9739D699BE57}" dt="2024-07-02T16:42:28.115" v="3565"/>
          <ac:spMkLst>
            <pc:docMk/>
            <pc:sldMk cId="1668417880" sldId="1842"/>
            <ac:spMk id="11" creationId="{E4D22BC8-52D1-FDC9-B1A4-5FBB3CD8072D}"/>
          </ac:spMkLst>
        </pc:spChg>
        <pc:grpChg chg="add mod">
          <ac:chgData name="Cullinane Thomas, Catherine - REE-ERS" userId="a8fb0782-4226-4950-b752-3e500dbee1fd" providerId="ADAL" clId="{2B2F4D41-232C-4667-8843-9739D699BE57}" dt="2024-07-02T16:42:45.049" v="3576" actId="1076"/>
          <ac:grpSpMkLst>
            <pc:docMk/>
            <pc:sldMk cId="1668417880" sldId="1842"/>
            <ac:grpSpMk id="4" creationId="{F94CCE94-C69B-FC89-A16C-314F56E41DE3}"/>
          </ac:grpSpMkLst>
        </pc:grpChg>
        <pc:grpChg chg="mod">
          <ac:chgData name="Cullinane Thomas, Catherine - REE-ERS" userId="a8fb0782-4226-4950-b752-3e500dbee1fd" providerId="ADAL" clId="{2B2F4D41-232C-4667-8843-9739D699BE57}" dt="2024-07-02T16:42:28.115" v="3565"/>
          <ac:grpSpMkLst>
            <pc:docMk/>
            <pc:sldMk cId="1668417880" sldId="1842"/>
            <ac:grpSpMk id="6" creationId="{743BE42C-22DD-EE7E-5F46-96DE80EDE603}"/>
          </ac:grpSpMkLst>
        </pc:grpChg>
        <pc:cxnChg chg="mod">
          <ac:chgData name="Cullinane Thomas, Catherine - REE-ERS" userId="a8fb0782-4226-4950-b752-3e500dbee1fd" providerId="ADAL" clId="{2B2F4D41-232C-4667-8843-9739D699BE57}" dt="2024-07-02T16:42:28.115" v="3565"/>
          <ac:cxnSpMkLst>
            <pc:docMk/>
            <pc:sldMk cId="1668417880" sldId="1842"/>
            <ac:cxnSpMk id="7" creationId="{A8D02CCD-8EB3-7DB1-0301-8F7CC1484110}"/>
          </ac:cxnSpMkLst>
        </pc:cxnChg>
        <pc:cxnChg chg="mod">
          <ac:chgData name="Cullinane Thomas, Catherine - REE-ERS" userId="a8fb0782-4226-4950-b752-3e500dbee1fd" providerId="ADAL" clId="{2B2F4D41-232C-4667-8843-9739D699BE57}" dt="2024-07-02T16:42:28.115" v="3565"/>
          <ac:cxnSpMkLst>
            <pc:docMk/>
            <pc:sldMk cId="1668417880" sldId="1842"/>
            <ac:cxnSpMk id="10" creationId="{04F38EB8-7E9D-2E86-9976-07ADC93188CA}"/>
          </ac:cxnSpMkLst>
        </pc:cxnChg>
      </pc:sldChg>
      <pc:sldChg chg="modSp new mod">
        <pc:chgData name="Cullinane Thomas, Catherine - REE-ERS" userId="a8fb0782-4226-4950-b752-3e500dbee1fd" providerId="ADAL" clId="{2B2F4D41-232C-4667-8843-9739D699BE57}" dt="2024-07-02T21:45:48.353" v="7951" actId="1076"/>
        <pc:sldMkLst>
          <pc:docMk/>
          <pc:sldMk cId="2241809452" sldId="1843"/>
        </pc:sldMkLst>
        <pc:spChg chg="mod">
          <ac:chgData name="Cullinane Thomas, Catherine - REE-ERS" userId="a8fb0782-4226-4950-b752-3e500dbee1fd" providerId="ADAL" clId="{2B2F4D41-232C-4667-8843-9739D699BE57}" dt="2024-07-02T16:52:03.181" v="3994" actId="120"/>
          <ac:spMkLst>
            <pc:docMk/>
            <pc:sldMk cId="2241809452" sldId="1843"/>
            <ac:spMk id="2" creationId="{41FECD56-01B0-D5E9-5633-741559AC5C98}"/>
          </ac:spMkLst>
        </pc:spChg>
        <pc:spChg chg="mod">
          <ac:chgData name="Cullinane Thomas, Catherine - REE-ERS" userId="a8fb0782-4226-4950-b752-3e500dbee1fd" providerId="ADAL" clId="{2B2F4D41-232C-4667-8843-9739D699BE57}" dt="2024-07-02T21:45:48.353" v="7951" actId="1076"/>
          <ac:spMkLst>
            <pc:docMk/>
            <pc:sldMk cId="2241809452" sldId="1843"/>
            <ac:spMk id="3" creationId="{4B2820D3-B77F-B47B-3AFE-81D496924772}"/>
          </ac:spMkLst>
        </pc:spChg>
      </pc:sldChg>
      <pc:sldChg chg="addSp delSp modSp new mod">
        <pc:chgData name="Cullinane Thomas, Catherine - REE-ERS" userId="a8fb0782-4226-4950-b752-3e500dbee1fd" providerId="ADAL" clId="{2B2F4D41-232C-4667-8843-9739D699BE57}" dt="2024-07-02T21:38:37.356" v="7950" actId="20577"/>
        <pc:sldMkLst>
          <pc:docMk/>
          <pc:sldMk cId="1201932272" sldId="1844"/>
        </pc:sldMkLst>
        <pc:spChg chg="del">
          <ac:chgData name="Cullinane Thomas, Catherine - REE-ERS" userId="a8fb0782-4226-4950-b752-3e500dbee1fd" providerId="ADAL" clId="{2B2F4D41-232C-4667-8843-9739D699BE57}" dt="2024-07-02T19:05:25.281" v="4532"/>
          <ac:spMkLst>
            <pc:docMk/>
            <pc:sldMk cId="1201932272" sldId="1844"/>
            <ac:spMk id="2" creationId="{3ADF4EEC-A2A2-F929-B74C-4AE03914D43A}"/>
          </ac:spMkLst>
        </pc:spChg>
        <pc:spChg chg="mod">
          <ac:chgData name="Cullinane Thomas, Catherine - REE-ERS" userId="a8fb0782-4226-4950-b752-3e500dbee1fd" providerId="ADAL" clId="{2B2F4D41-232C-4667-8843-9739D699BE57}" dt="2024-07-02T21:38:37.356" v="7950" actId="20577"/>
          <ac:spMkLst>
            <pc:docMk/>
            <pc:sldMk cId="1201932272" sldId="1844"/>
            <ac:spMk id="3" creationId="{0339B541-64DE-D120-898E-B606645AD25C}"/>
          </ac:spMkLst>
        </pc:spChg>
        <pc:spChg chg="add del">
          <ac:chgData name="Cullinane Thomas, Catherine - REE-ERS" userId="a8fb0782-4226-4950-b752-3e500dbee1fd" providerId="ADAL" clId="{2B2F4D41-232C-4667-8843-9739D699BE57}" dt="2024-07-02T17:35:47.364" v="4334" actId="22"/>
          <ac:spMkLst>
            <pc:docMk/>
            <pc:sldMk cId="1201932272" sldId="1844"/>
            <ac:spMk id="5" creationId="{F0DE5ADB-2402-0FB5-0E26-2381C2CD8241}"/>
          </ac:spMkLst>
        </pc:spChg>
        <pc:spChg chg="add mod">
          <ac:chgData name="Cullinane Thomas, Catherine - REE-ERS" userId="a8fb0782-4226-4950-b752-3e500dbee1fd" providerId="ADAL" clId="{2B2F4D41-232C-4667-8843-9739D699BE57}" dt="2024-07-02T20:28:53.030" v="4999" actId="1076"/>
          <ac:spMkLst>
            <pc:docMk/>
            <pc:sldMk cId="1201932272" sldId="1844"/>
            <ac:spMk id="8" creationId="{FC1E5907-4E08-8D04-2328-144F1EAD34B5}"/>
          </ac:spMkLst>
        </pc:spChg>
        <pc:spChg chg="add mod">
          <ac:chgData name="Cullinane Thomas, Catherine - REE-ERS" userId="a8fb0782-4226-4950-b752-3e500dbee1fd" providerId="ADAL" clId="{2B2F4D41-232C-4667-8843-9739D699BE57}" dt="2024-07-02T19:05:32.081" v="4555" actId="20577"/>
          <ac:spMkLst>
            <pc:docMk/>
            <pc:sldMk cId="1201932272" sldId="1844"/>
            <ac:spMk id="9" creationId="{BF80E672-DAF8-8737-AF89-EB5D26D9DE82}"/>
          </ac:spMkLst>
        </pc:spChg>
        <pc:picChg chg="add mod">
          <ac:chgData name="Cullinane Thomas, Catherine - REE-ERS" userId="a8fb0782-4226-4950-b752-3e500dbee1fd" providerId="ADAL" clId="{2B2F4D41-232C-4667-8843-9739D699BE57}" dt="2024-07-02T20:28:49.183" v="4998" actId="14100"/>
          <ac:picMkLst>
            <pc:docMk/>
            <pc:sldMk cId="1201932272" sldId="1844"/>
            <ac:picMk id="7" creationId="{52727110-F21D-1700-DFC2-E7F0F3716FBF}"/>
          </ac:picMkLst>
        </pc:picChg>
      </pc:sldChg>
      <pc:sldChg chg="delSp modSp add mod ord modNotesTx">
        <pc:chgData name="Cullinane Thomas, Catherine - REE-ERS" userId="a8fb0782-4226-4950-b752-3e500dbee1fd" providerId="ADAL" clId="{2B2F4D41-232C-4667-8843-9739D699BE57}" dt="2024-07-02T21:05:47.875" v="6461" actId="14100"/>
        <pc:sldMkLst>
          <pc:docMk/>
          <pc:sldMk cId="3432849113" sldId="1845"/>
        </pc:sldMkLst>
        <pc:spChg chg="mod">
          <ac:chgData name="Cullinane Thomas, Catherine - REE-ERS" userId="a8fb0782-4226-4950-b752-3e500dbee1fd" providerId="ADAL" clId="{2B2F4D41-232C-4667-8843-9739D699BE57}" dt="2024-07-02T20:56:35.513" v="6155" actId="20577"/>
          <ac:spMkLst>
            <pc:docMk/>
            <pc:sldMk cId="3432849113" sldId="1845"/>
            <ac:spMk id="2" creationId="{B467F41F-6FE2-4960-7657-FDD01D13442F}"/>
          </ac:spMkLst>
        </pc:spChg>
        <pc:spChg chg="mod">
          <ac:chgData name="Cullinane Thomas, Catherine - REE-ERS" userId="a8fb0782-4226-4950-b752-3e500dbee1fd" providerId="ADAL" clId="{2B2F4D41-232C-4667-8843-9739D699BE57}" dt="2024-07-02T21:04:28.506" v="6413" actId="20577"/>
          <ac:spMkLst>
            <pc:docMk/>
            <pc:sldMk cId="3432849113" sldId="1845"/>
            <ac:spMk id="4" creationId="{345B58AB-81DA-67BD-6949-2A02D5B99069}"/>
          </ac:spMkLst>
        </pc:spChg>
        <pc:spChg chg="mod">
          <ac:chgData name="Cullinane Thomas, Catherine - REE-ERS" userId="a8fb0782-4226-4950-b752-3e500dbee1fd" providerId="ADAL" clId="{2B2F4D41-232C-4667-8843-9739D699BE57}" dt="2024-07-02T21:04:44.062" v="6414" actId="6549"/>
          <ac:spMkLst>
            <pc:docMk/>
            <pc:sldMk cId="3432849113" sldId="1845"/>
            <ac:spMk id="5" creationId="{FC43F513-9A05-3BB6-BDC1-25CCAEA487CF}"/>
          </ac:spMkLst>
        </pc:spChg>
        <pc:spChg chg="mod">
          <ac:chgData name="Cullinane Thomas, Catherine - REE-ERS" userId="a8fb0782-4226-4950-b752-3e500dbee1fd" providerId="ADAL" clId="{2B2F4D41-232C-4667-8843-9739D699BE57}" dt="2024-07-02T21:03:37.412" v="6377" actId="14100"/>
          <ac:spMkLst>
            <pc:docMk/>
            <pc:sldMk cId="3432849113" sldId="1845"/>
            <ac:spMk id="6" creationId="{A9403A8D-EBED-4900-A374-DCD2534B0D6E}"/>
          </ac:spMkLst>
        </pc:spChg>
        <pc:spChg chg="mod">
          <ac:chgData name="Cullinane Thomas, Catherine - REE-ERS" userId="a8fb0782-4226-4950-b752-3e500dbee1fd" providerId="ADAL" clId="{2B2F4D41-232C-4667-8843-9739D699BE57}" dt="2024-07-02T21:05:45.839" v="6460" actId="14100"/>
          <ac:spMkLst>
            <pc:docMk/>
            <pc:sldMk cId="3432849113" sldId="1845"/>
            <ac:spMk id="9" creationId="{D3AD8209-62BF-33DA-3922-10EF8B3B0A05}"/>
          </ac:spMkLst>
        </pc:spChg>
        <pc:spChg chg="mod">
          <ac:chgData name="Cullinane Thomas, Catherine - REE-ERS" userId="a8fb0782-4226-4950-b752-3e500dbee1fd" providerId="ADAL" clId="{2B2F4D41-232C-4667-8843-9739D699BE57}" dt="2024-07-02T21:05:38.185" v="6457" actId="20577"/>
          <ac:spMkLst>
            <pc:docMk/>
            <pc:sldMk cId="3432849113" sldId="1845"/>
            <ac:spMk id="10" creationId="{34E82432-620D-76B6-6D8F-05A20892A0D4}"/>
          </ac:spMkLst>
        </pc:spChg>
        <pc:spChg chg="mod">
          <ac:chgData name="Cullinane Thomas, Catherine - REE-ERS" userId="a8fb0782-4226-4950-b752-3e500dbee1fd" providerId="ADAL" clId="{2B2F4D41-232C-4667-8843-9739D699BE57}" dt="2024-07-02T21:05:47.875" v="6461" actId="14100"/>
          <ac:spMkLst>
            <pc:docMk/>
            <pc:sldMk cId="3432849113" sldId="1845"/>
            <ac:spMk id="11" creationId="{E300FB3A-D813-5914-63D4-95DF07AF5F62}"/>
          </ac:spMkLst>
        </pc:spChg>
        <pc:spChg chg="del">
          <ac:chgData name="Cullinane Thomas, Catherine - REE-ERS" userId="a8fb0782-4226-4950-b752-3e500dbee1fd" providerId="ADAL" clId="{2B2F4D41-232C-4667-8843-9739D699BE57}" dt="2024-07-02T20:58:41.371" v="6231" actId="478"/>
          <ac:spMkLst>
            <pc:docMk/>
            <pc:sldMk cId="3432849113" sldId="1845"/>
            <ac:spMk id="22" creationId="{6CFE148F-D801-F78A-3AFB-431EC2F5024E}"/>
          </ac:spMkLst>
        </pc:spChg>
        <pc:spChg chg="del">
          <ac:chgData name="Cullinane Thomas, Catherine - REE-ERS" userId="a8fb0782-4226-4950-b752-3e500dbee1fd" providerId="ADAL" clId="{2B2F4D41-232C-4667-8843-9739D699BE57}" dt="2024-07-02T20:58:39.929" v="6230" actId="478"/>
          <ac:spMkLst>
            <pc:docMk/>
            <pc:sldMk cId="3432849113" sldId="1845"/>
            <ac:spMk id="23" creationId="{829BEFDD-7CF9-E597-C5EB-C44A82EC73B0}"/>
          </ac:spMkLst>
        </pc:spChg>
        <pc:spChg chg="del">
          <ac:chgData name="Cullinane Thomas, Catherine - REE-ERS" userId="a8fb0782-4226-4950-b752-3e500dbee1fd" providerId="ADAL" clId="{2B2F4D41-232C-4667-8843-9739D699BE57}" dt="2024-07-02T20:57:44.267" v="6200" actId="478"/>
          <ac:spMkLst>
            <pc:docMk/>
            <pc:sldMk cId="3432849113" sldId="1845"/>
            <ac:spMk id="44" creationId="{01BEEF8A-08D4-8CFB-8AD6-F3F37A77B9F6}"/>
          </ac:spMkLst>
        </pc:spChg>
        <pc:grpChg chg="del">
          <ac:chgData name="Cullinane Thomas, Catherine - REE-ERS" userId="a8fb0782-4226-4950-b752-3e500dbee1fd" providerId="ADAL" clId="{2B2F4D41-232C-4667-8843-9739D699BE57}" dt="2024-07-02T20:58:39.929" v="6230" actId="478"/>
          <ac:grpSpMkLst>
            <pc:docMk/>
            <pc:sldMk cId="3432849113" sldId="1845"/>
            <ac:grpSpMk id="21" creationId="{307969EF-23D9-E676-B2F0-FAFAEE4A3734}"/>
          </ac:grpSpMkLst>
        </pc:grpChg>
        <pc:grpChg chg="mod">
          <ac:chgData name="Cullinane Thomas, Catherine - REE-ERS" userId="a8fb0782-4226-4950-b752-3e500dbee1fd" providerId="ADAL" clId="{2B2F4D41-232C-4667-8843-9739D699BE57}" dt="2024-07-02T21:03:30.254" v="6375" actId="14100"/>
          <ac:grpSpMkLst>
            <pc:docMk/>
            <pc:sldMk cId="3432849113" sldId="1845"/>
            <ac:grpSpMk id="24" creationId="{B0846798-D4F7-77BE-8F11-AD54964D9C1B}"/>
          </ac:grpSpMkLst>
        </pc:grpChg>
        <pc:grpChg chg="mod">
          <ac:chgData name="Cullinane Thomas, Catherine - REE-ERS" userId="a8fb0782-4226-4950-b752-3e500dbee1fd" providerId="ADAL" clId="{2B2F4D41-232C-4667-8843-9739D699BE57}" dt="2024-07-02T20:58:44.883" v="6232" actId="1076"/>
          <ac:grpSpMkLst>
            <pc:docMk/>
            <pc:sldMk cId="3432849113" sldId="1845"/>
            <ac:grpSpMk id="40" creationId="{96B14574-5861-D28E-416D-B829DB25FCE6}"/>
          </ac:grpSpMkLst>
        </pc:grpChg>
        <pc:cxnChg chg="mod">
          <ac:chgData name="Cullinane Thomas, Catherine - REE-ERS" userId="a8fb0782-4226-4950-b752-3e500dbee1fd" providerId="ADAL" clId="{2B2F4D41-232C-4667-8843-9739D699BE57}" dt="2024-07-02T21:04:03.789" v="6389" actId="14100"/>
          <ac:cxnSpMkLst>
            <pc:docMk/>
            <pc:sldMk cId="3432849113" sldId="1845"/>
            <ac:cxnSpMk id="7" creationId="{ECD8AEDC-D12B-4D3B-440F-911536EAAFA0}"/>
          </ac:cxnSpMkLst>
        </pc:cxnChg>
        <pc:cxnChg chg="mod">
          <ac:chgData name="Cullinane Thomas, Catherine - REE-ERS" userId="a8fb0782-4226-4950-b752-3e500dbee1fd" providerId="ADAL" clId="{2B2F4D41-232C-4667-8843-9739D699BE57}" dt="2024-07-02T21:04:03.789" v="6389" actId="14100"/>
          <ac:cxnSpMkLst>
            <pc:docMk/>
            <pc:sldMk cId="3432849113" sldId="1845"/>
            <ac:cxnSpMk id="8" creationId="{F96400B7-7187-5989-513D-DB42995A3FF3}"/>
          </ac:cxnSpMkLst>
        </pc:cxnChg>
        <pc:cxnChg chg="mod">
          <ac:chgData name="Cullinane Thomas, Catherine - REE-ERS" userId="a8fb0782-4226-4950-b752-3e500dbee1fd" providerId="ADAL" clId="{2B2F4D41-232C-4667-8843-9739D699BE57}" dt="2024-07-02T21:05:47.875" v="6461" actId="14100"/>
          <ac:cxnSpMkLst>
            <pc:docMk/>
            <pc:sldMk cId="3432849113" sldId="1845"/>
            <ac:cxnSpMk id="18" creationId="{B831BDA2-1903-3AEE-9963-B2A6D350961F}"/>
          </ac:cxnSpMkLst>
        </pc:cxnChg>
        <pc:cxnChg chg="mod">
          <ac:chgData name="Cullinane Thomas, Catherine - REE-ERS" userId="a8fb0782-4226-4950-b752-3e500dbee1fd" providerId="ADAL" clId="{2B2F4D41-232C-4667-8843-9739D699BE57}" dt="2024-07-02T21:05:21.463" v="6438" actId="14100"/>
          <ac:cxnSpMkLst>
            <pc:docMk/>
            <pc:sldMk cId="3432849113" sldId="1845"/>
            <ac:cxnSpMk id="28" creationId="{2520C144-F51A-8854-6301-71C15DC44548}"/>
          </ac:cxnSpMkLst>
        </pc:cxnChg>
        <pc:cxnChg chg="mod">
          <ac:chgData name="Cullinane Thomas, Catherine - REE-ERS" userId="a8fb0782-4226-4950-b752-3e500dbee1fd" providerId="ADAL" clId="{2B2F4D41-232C-4667-8843-9739D699BE57}" dt="2024-07-02T21:05:45.839" v="6460" actId="14100"/>
          <ac:cxnSpMkLst>
            <pc:docMk/>
            <pc:sldMk cId="3432849113" sldId="1845"/>
            <ac:cxnSpMk id="34" creationId="{803283E3-5BED-FFF2-0C01-DCEBAC50ABB9}"/>
          </ac:cxnSpMkLst>
        </pc:cxnChg>
      </pc:sldChg>
      <pc:sldChg chg="addSp delSp modSp new mod">
        <pc:chgData name="Cullinane Thomas, Catherine - REE-ERS" userId="a8fb0782-4226-4950-b752-3e500dbee1fd" providerId="ADAL" clId="{2B2F4D41-232C-4667-8843-9739D699BE57}" dt="2024-07-02T22:01:56.224" v="8050" actId="1076"/>
        <pc:sldMkLst>
          <pc:docMk/>
          <pc:sldMk cId="2636579444" sldId="1846"/>
        </pc:sldMkLst>
        <pc:spChg chg="mod">
          <ac:chgData name="Cullinane Thomas, Catherine - REE-ERS" userId="a8fb0782-4226-4950-b752-3e500dbee1fd" providerId="ADAL" clId="{2B2F4D41-232C-4667-8843-9739D699BE57}" dt="2024-07-02T21:08:55.198" v="6592" actId="20577"/>
          <ac:spMkLst>
            <pc:docMk/>
            <pc:sldMk cId="2636579444" sldId="1846"/>
            <ac:spMk id="2" creationId="{BB17C9C4-F306-E97B-BE88-A5B5AF3622EE}"/>
          </ac:spMkLst>
        </pc:spChg>
        <pc:spChg chg="mod">
          <ac:chgData name="Cullinane Thomas, Catherine - REE-ERS" userId="a8fb0782-4226-4950-b752-3e500dbee1fd" providerId="ADAL" clId="{2B2F4D41-232C-4667-8843-9739D699BE57}" dt="2024-07-02T21:54:48.448" v="7978" actId="1076"/>
          <ac:spMkLst>
            <pc:docMk/>
            <pc:sldMk cId="2636579444" sldId="1846"/>
            <ac:spMk id="3" creationId="{7A893A15-607B-41BC-8118-03C7BF0AF26B}"/>
          </ac:spMkLst>
        </pc:spChg>
        <pc:spChg chg="mod">
          <ac:chgData name="Cullinane Thomas, Catherine - REE-ERS" userId="a8fb0782-4226-4950-b752-3e500dbee1fd" providerId="ADAL" clId="{2B2F4D41-232C-4667-8843-9739D699BE57}" dt="2024-07-02T21:07:58.940" v="6503" actId="20577"/>
          <ac:spMkLst>
            <pc:docMk/>
            <pc:sldMk cId="2636579444" sldId="1846"/>
            <ac:spMk id="5" creationId="{CBBBF6BC-7AB6-EEBD-E589-BB5E0225ACB2}"/>
          </ac:spMkLst>
        </pc:spChg>
        <pc:spChg chg="mod">
          <ac:chgData name="Cullinane Thomas, Catherine - REE-ERS" userId="a8fb0782-4226-4950-b752-3e500dbee1fd" providerId="ADAL" clId="{2B2F4D41-232C-4667-8843-9739D699BE57}" dt="2024-07-02T21:10:00.042" v="6620" actId="1076"/>
          <ac:spMkLst>
            <pc:docMk/>
            <pc:sldMk cId="2636579444" sldId="1846"/>
            <ac:spMk id="8" creationId="{B5CA53E8-942B-946E-F188-075D0D0BBD8D}"/>
          </ac:spMkLst>
        </pc:spChg>
        <pc:spChg chg="mod">
          <ac:chgData name="Cullinane Thomas, Catherine - REE-ERS" userId="a8fb0782-4226-4950-b752-3e500dbee1fd" providerId="ADAL" clId="{2B2F4D41-232C-4667-8843-9739D699BE57}" dt="2024-07-02T21:12:05.890" v="6719" actId="1076"/>
          <ac:spMkLst>
            <pc:docMk/>
            <pc:sldMk cId="2636579444" sldId="1846"/>
            <ac:spMk id="9" creationId="{694221C5-E3CC-68B3-5135-AE67B3B1554E}"/>
          </ac:spMkLst>
        </pc:spChg>
        <pc:spChg chg="del mod">
          <ac:chgData name="Cullinane Thomas, Catherine - REE-ERS" userId="a8fb0782-4226-4950-b752-3e500dbee1fd" providerId="ADAL" clId="{2B2F4D41-232C-4667-8843-9739D699BE57}" dt="2024-07-02T21:09:06.541" v="6593" actId="478"/>
          <ac:spMkLst>
            <pc:docMk/>
            <pc:sldMk cId="2636579444" sldId="1846"/>
            <ac:spMk id="11" creationId="{91A126D9-A843-B6F4-546D-F072012BCFEB}"/>
          </ac:spMkLst>
        </pc:spChg>
        <pc:spChg chg="add del mod">
          <ac:chgData name="Cullinane Thomas, Catherine - REE-ERS" userId="a8fb0782-4226-4950-b752-3e500dbee1fd" providerId="ADAL" clId="{2B2F4D41-232C-4667-8843-9739D699BE57}" dt="2024-07-02T21:11:45.016" v="6716"/>
          <ac:spMkLst>
            <pc:docMk/>
            <pc:sldMk cId="2636579444" sldId="1846"/>
            <ac:spMk id="15" creationId="{DF824FD0-FC63-E044-46B1-D45FBADFE072}"/>
          </ac:spMkLst>
        </pc:spChg>
        <pc:spChg chg="add mod">
          <ac:chgData name="Cullinane Thomas, Catherine - REE-ERS" userId="a8fb0782-4226-4950-b752-3e500dbee1fd" providerId="ADAL" clId="{2B2F4D41-232C-4667-8843-9739D699BE57}" dt="2024-07-02T22:01:56.224" v="8050" actId="1076"/>
          <ac:spMkLst>
            <pc:docMk/>
            <pc:sldMk cId="2636579444" sldId="1846"/>
            <ac:spMk id="16" creationId="{50AA1391-5F53-BA88-98FE-D6B7AC97C55A}"/>
          </ac:spMkLst>
        </pc:spChg>
        <pc:grpChg chg="add del mod">
          <ac:chgData name="Cullinane Thomas, Catherine - REE-ERS" userId="a8fb0782-4226-4950-b752-3e500dbee1fd" providerId="ADAL" clId="{2B2F4D41-232C-4667-8843-9739D699BE57}" dt="2024-07-02T21:09:08.894" v="6595" actId="478"/>
          <ac:grpSpMkLst>
            <pc:docMk/>
            <pc:sldMk cId="2636579444" sldId="1846"/>
            <ac:grpSpMk id="4" creationId="{D7096A74-068E-7251-C904-7BACD0CAA681}"/>
          </ac:grpSpMkLst>
        </pc:grpChg>
        <pc:grpChg chg="mod">
          <ac:chgData name="Cullinane Thomas, Catherine - REE-ERS" userId="a8fb0782-4226-4950-b752-3e500dbee1fd" providerId="ADAL" clId="{2B2F4D41-232C-4667-8843-9739D699BE57}" dt="2024-07-02T21:07:45.895" v="6492"/>
          <ac:grpSpMkLst>
            <pc:docMk/>
            <pc:sldMk cId="2636579444" sldId="1846"/>
            <ac:grpSpMk id="6" creationId="{D85AFE86-F67A-578A-9D08-D5781DDA2229}"/>
          </ac:grpSpMkLst>
        </pc:grpChg>
        <pc:cxnChg chg="mod">
          <ac:chgData name="Cullinane Thomas, Catherine - REE-ERS" userId="a8fb0782-4226-4950-b752-3e500dbee1fd" providerId="ADAL" clId="{2B2F4D41-232C-4667-8843-9739D699BE57}" dt="2024-07-02T21:12:00.992" v="6718" actId="14100"/>
          <ac:cxnSpMkLst>
            <pc:docMk/>
            <pc:sldMk cId="2636579444" sldId="1846"/>
            <ac:cxnSpMk id="7" creationId="{72EE0DF4-43AD-0820-0CAC-65F7B9BF0EDB}"/>
          </ac:cxnSpMkLst>
        </pc:cxnChg>
        <pc:cxnChg chg="del mod">
          <ac:chgData name="Cullinane Thomas, Catherine - REE-ERS" userId="a8fb0782-4226-4950-b752-3e500dbee1fd" providerId="ADAL" clId="{2B2F4D41-232C-4667-8843-9739D699BE57}" dt="2024-07-02T21:09:10.379" v="6596" actId="478"/>
          <ac:cxnSpMkLst>
            <pc:docMk/>
            <pc:sldMk cId="2636579444" sldId="1846"/>
            <ac:cxnSpMk id="10" creationId="{50816B36-FBF3-0F71-410E-ABF6AC5B9AB1}"/>
          </ac:cxnSpMkLst>
        </pc:cxnChg>
      </pc:sldChg>
      <pc:sldChg chg="modSp new mod">
        <pc:chgData name="Cullinane Thomas, Catherine - REE-ERS" userId="a8fb0782-4226-4950-b752-3e500dbee1fd" providerId="ADAL" clId="{2B2F4D41-232C-4667-8843-9739D699BE57}" dt="2024-07-05T16:36:09.594" v="8280" actId="20577"/>
        <pc:sldMkLst>
          <pc:docMk/>
          <pc:sldMk cId="2782061918" sldId="1847"/>
        </pc:sldMkLst>
        <pc:spChg chg="mod">
          <ac:chgData name="Cullinane Thomas, Catherine - REE-ERS" userId="a8fb0782-4226-4950-b752-3e500dbee1fd" providerId="ADAL" clId="{2B2F4D41-232C-4667-8843-9739D699BE57}" dt="2024-07-02T21:19:54.574" v="7236" actId="20577"/>
          <ac:spMkLst>
            <pc:docMk/>
            <pc:sldMk cId="2782061918" sldId="1847"/>
            <ac:spMk id="2" creationId="{E8B224B7-7CC1-EE86-8401-2B54D3D4FD74}"/>
          </ac:spMkLst>
        </pc:spChg>
        <pc:spChg chg="mod">
          <ac:chgData name="Cullinane Thomas, Catherine - REE-ERS" userId="a8fb0782-4226-4950-b752-3e500dbee1fd" providerId="ADAL" clId="{2B2F4D41-232C-4667-8843-9739D699BE57}" dt="2024-07-05T16:36:09.594" v="8280" actId="20577"/>
          <ac:spMkLst>
            <pc:docMk/>
            <pc:sldMk cId="2782061918" sldId="1847"/>
            <ac:spMk id="3" creationId="{CA8F8BBF-184E-7694-5381-4F5B90486CDC}"/>
          </ac:spMkLst>
        </pc:spChg>
      </pc:sldChg>
      <pc:sldChg chg="modSp new mod">
        <pc:chgData name="Cullinane Thomas, Catherine - REE-ERS" userId="a8fb0782-4226-4950-b752-3e500dbee1fd" providerId="ADAL" clId="{2B2F4D41-232C-4667-8843-9739D699BE57}" dt="2024-07-05T16:37:25.893" v="8306" actId="20577"/>
        <pc:sldMkLst>
          <pc:docMk/>
          <pc:sldMk cId="1353081807" sldId="1848"/>
        </pc:sldMkLst>
        <pc:spChg chg="mod">
          <ac:chgData name="Cullinane Thomas, Catherine - REE-ERS" userId="a8fb0782-4226-4950-b752-3e500dbee1fd" providerId="ADAL" clId="{2B2F4D41-232C-4667-8843-9739D699BE57}" dt="2024-07-02T21:26:35.944" v="7754" actId="120"/>
          <ac:spMkLst>
            <pc:docMk/>
            <pc:sldMk cId="1353081807" sldId="1848"/>
            <ac:spMk id="2" creationId="{A0E10648-53F5-8C88-57D6-CA2FBF2685B0}"/>
          </ac:spMkLst>
        </pc:spChg>
        <pc:spChg chg="mod">
          <ac:chgData name="Cullinane Thomas, Catherine - REE-ERS" userId="a8fb0782-4226-4950-b752-3e500dbee1fd" providerId="ADAL" clId="{2B2F4D41-232C-4667-8843-9739D699BE57}" dt="2024-07-05T16:37:25.893" v="8306" actId="20577"/>
          <ac:spMkLst>
            <pc:docMk/>
            <pc:sldMk cId="1353081807" sldId="1848"/>
            <ac:spMk id="3" creationId="{1FC98F78-A9F8-EA08-5285-8ED722D7B382}"/>
          </ac:spMkLst>
        </pc:spChg>
      </pc:sldChg>
      <pc:sldChg chg="modSp new del mod">
        <pc:chgData name="Cullinane Thomas, Catherine - REE-ERS" userId="a8fb0782-4226-4950-b752-3e500dbee1fd" providerId="ADAL" clId="{2B2F4D41-232C-4667-8843-9739D699BE57}" dt="2024-07-03T16:51:39.897" v="8129" actId="2696"/>
        <pc:sldMkLst>
          <pc:docMk/>
          <pc:sldMk cId="3283640319" sldId="1849"/>
        </pc:sldMkLst>
        <pc:spChg chg="mod">
          <ac:chgData name="Cullinane Thomas, Catherine - REE-ERS" userId="a8fb0782-4226-4950-b752-3e500dbee1fd" providerId="ADAL" clId="{2B2F4D41-232C-4667-8843-9739D699BE57}" dt="2024-07-03T16:39:38.804" v="8085" actId="20577"/>
          <ac:spMkLst>
            <pc:docMk/>
            <pc:sldMk cId="3283640319" sldId="1849"/>
            <ac:spMk id="2" creationId="{23A2AE3E-3376-A432-CD5A-A8D88FB6C6CD}"/>
          </ac:spMkLst>
        </pc:spChg>
        <pc:spChg chg="mod">
          <ac:chgData name="Cullinane Thomas, Catherine - REE-ERS" userId="a8fb0782-4226-4950-b752-3e500dbee1fd" providerId="ADAL" clId="{2B2F4D41-232C-4667-8843-9739D699BE57}" dt="2024-07-03T16:48:05.045" v="8096" actId="21"/>
          <ac:spMkLst>
            <pc:docMk/>
            <pc:sldMk cId="3283640319" sldId="1849"/>
            <ac:spMk id="3" creationId="{7AA1A7A8-DE27-113F-BDDC-19C9C83D35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E274A-31FB-4EFE-B77D-DFEB496C4D9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2FD9E-0548-417A-B2C8-9EC4D87D5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2FD9E-0548-417A-B2C8-9EC4D87D51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29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Store/RMA info: store name, location (Address, census tract and block), channel</a:t>
            </a:r>
          </a:p>
          <a:p>
            <a:r>
              <a:rPr lang="en-US" dirty="0"/>
              <a:t>Product dictionaries: product description, brand, size/weights, product classifications, nutrition and claim variables, many other attributes</a:t>
            </a:r>
          </a:p>
          <a:p>
            <a:r>
              <a:rPr lang="en-US" dirty="0"/>
              <a:t>Includes characteristics for “above UPC” food items (e.g., cut of meat, cut of fruit, packaging, claim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2FD9E-0548-417A-B2C8-9EC4D87D51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8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Collaboration between ERS and RTI International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2FD9E-0548-417A-B2C8-9EC4D87D51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7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Circana data are classified in their product dictionaries based on marketing and store layout (e.g., departments and aisles)</a:t>
            </a:r>
          </a:p>
          <a:p>
            <a:r>
              <a:rPr lang="en-US" dirty="0"/>
              <a:t>EFPGs allow you to classify food products by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2FD9E-0548-417A-B2C8-9EC4D87D51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HH demographic data</a:t>
            </a:r>
          </a:p>
          <a:p>
            <a:pPr lvl="1"/>
            <a:r>
              <a:rPr lang="en-US" dirty="0"/>
              <a:t>e.g., HH size and structure, income, location, WIC/SNAP participation, education and occupation of HH head</a:t>
            </a:r>
          </a:p>
          <a:p>
            <a:r>
              <a:rPr lang="en-US" dirty="0"/>
              <a:t>Prescription drug survey data (</a:t>
            </a:r>
            <a:r>
              <a:rPr lang="en-US" dirty="0" err="1"/>
              <a:t>rxpulse</a:t>
            </a:r>
            <a:r>
              <a:rPr lang="en-US" dirty="0"/>
              <a:t>)</a:t>
            </a:r>
          </a:p>
          <a:p>
            <a:r>
              <a:rPr lang="en-US" dirty="0"/>
              <a:t>Panelist health survey data (</a:t>
            </a:r>
            <a:r>
              <a:rPr lang="en-US" dirty="0" err="1"/>
              <a:t>medprofiler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Personal health opinions (e.g., “I’m much healthier than most people my age”)</a:t>
            </a:r>
          </a:p>
          <a:p>
            <a:pPr lvl="1"/>
            <a:r>
              <a:rPr lang="en-US" dirty="0"/>
              <a:t>Personal health concerns (e.g., “I’m concerned about my cholesterol”)</a:t>
            </a:r>
          </a:p>
          <a:p>
            <a:pPr lvl="1"/>
            <a:r>
              <a:rPr lang="en-US" dirty="0"/>
              <a:t>Ailments (e.g., types I and II diabetes, …)</a:t>
            </a:r>
          </a:p>
          <a:p>
            <a:pPr lvl="1"/>
            <a:r>
              <a:rPr lang="en-US" dirty="0"/>
              <a:t>Diets (e.g., gluten free, high fiber, low fat, low carb, …)</a:t>
            </a:r>
          </a:p>
          <a:p>
            <a:pPr lvl="1"/>
            <a:r>
              <a:rPr lang="en-US" dirty="0"/>
              <a:t>Lifestyle (e.g., smoke cigarettes, drink alcohol, …)</a:t>
            </a:r>
          </a:p>
          <a:p>
            <a:pPr lvl="1"/>
            <a:r>
              <a:rPr lang="en-US" dirty="0"/>
              <a:t>Insurance and disability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2FD9E-0548-417A-B2C8-9EC4D87D51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8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42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783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09800"/>
            <a:ext cx="10972800" cy="2895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100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1909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411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0385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0385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070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616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616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875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19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10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12192000" cy="1232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022782-5B0B-4DF8-9A5C-84CACF1F689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2944392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1789"/>
            <a:ext cx="12192000" cy="1216211"/>
          </a:xfrm>
          <a:prstGeom prst="rect">
            <a:avLst/>
          </a:prstGeom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11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582400" y="6400801"/>
            <a:ext cx="609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BA3FA7-BEB2-4323-A93B-546EB2C33319}" type="slidenum">
              <a:rPr lang="en-US" sz="14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75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A0B8A-635D-47DE-9239-9ADEE0E4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112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Tips on converting from standard to widescreen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05F6F-CD95-4CE1-AF76-C31B2182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95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Click “Design” Tab</a:t>
            </a:r>
          </a:p>
          <a:p>
            <a:pPr lvl="1"/>
            <a:r>
              <a:rPr lang="en-US" dirty="0"/>
              <a:t>Click “Slide Size”</a:t>
            </a:r>
          </a:p>
          <a:p>
            <a:pPr lvl="1"/>
            <a:r>
              <a:rPr lang="en-US" dirty="0"/>
              <a:t>Click “Widescreen (16:9)”</a:t>
            </a:r>
          </a:p>
          <a:p>
            <a:pPr lvl="1"/>
            <a:endParaRPr lang="en-US" dirty="0"/>
          </a:p>
          <a:p>
            <a:r>
              <a:rPr lang="en-US" dirty="0"/>
              <a:t>Resize Images for Widescreen</a:t>
            </a:r>
          </a:p>
          <a:p>
            <a:pPr lvl="1"/>
            <a:r>
              <a:rPr lang="en-US" dirty="0"/>
              <a:t>Click on “View” tab</a:t>
            </a:r>
          </a:p>
          <a:p>
            <a:pPr lvl="2"/>
            <a:r>
              <a:rPr lang="en-US" dirty="0"/>
              <a:t>Click “Slide Master”</a:t>
            </a:r>
          </a:p>
          <a:p>
            <a:pPr lvl="2"/>
            <a:r>
              <a:rPr lang="en-US" dirty="0"/>
              <a:t>Right-click on the image on the master slides (slides 1 and 2)</a:t>
            </a:r>
          </a:p>
          <a:p>
            <a:pPr lvl="2"/>
            <a:r>
              <a:rPr lang="en-US" dirty="0"/>
              <a:t>Click “Size and Position” </a:t>
            </a:r>
          </a:p>
          <a:p>
            <a:pPr lvl="2"/>
            <a:r>
              <a:rPr lang="en-US" dirty="0"/>
              <a:t>Check “Lock aspect ratio” </a:t>
            </a:r>
          </a:p>
          <a:p>
            <a:pPr lvl="2"/>
            <a:r>
              <a:rPr lang="en-US" dirty="0"/>
              <a:t>Use arrow key on “Scale Height” box and image will automatically resize to correct proportion. Increase percentage until the image fits the screen.</a:t>
            </a:r>
          </a:p>
          <a:p>
            <a:pPr lvl="3"/>
            <a:r>
              <a:rPr lang="en-US" dirty="0"/>
              <a:t>To resize the footer, increase percentage to 133%.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6807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McLaughlin@usda.gov" TargetMode="External"/><Relationship Id="rId7" Type="http://schemas.openxmlformats.org/officeDocument/2006/relationships/image" Target="../media/image7.png"/><Relationship Id="rId2" Type="http://schemas.openxmlformats.org/officeDocument/2006/relationships/hyperlink" Target="mailto:Catherine.CullinaneThomas@usda.g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rs.usda.gov/topics/food-markets-prices/food-prices-expenditures-and-establishments/using-proprietary-data/" TargetMode="External"/><Relationship Id="rId5" Type="http://schemas.openxmlformats.org/officeDocument/2006/relationships/hyperlink" Target="mailto:Charles.Grigsby-Calage@usda.gov" TargetMode="External"/><Relationship Id="rId4" Type="http://schemas.openxmlformats.org/officeDocument/2006/relationships/hyperlink" Target="mailto:Alexander.Stevens@usda.go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ers.usda.gov/data-products/#!topicid=14834&amp;subtopicid=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ti.org/publication/user-documentation-store-weights-replicate-weights-infoscan-data-2012-202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s.usda.gov/publications/pub-details/?pubid=10881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10972800" cy="5638800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Circana retail and household scanner data</a:t>
            </a:r>
            <a:r>
              <a:rPr lang="en-US" sz="36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br>
              <a:rPr lang="en-US" sz="36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 o</a:t>
            </a:r>
            <a:r>
              <a:rPr lang="en-US" sz="3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verview of ERS data holdings and uses</a:t>
            </a:r>
            <a:br>
              <a:rPr lang="en-US" sz="3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5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</a:t>
            </a:r>
            <a:br>
              <a:rPr lang="en-US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Presented at the Food Prices and Forecasting Workshop</a:t>
            </a:r>
            <a:br>
              <a:rPr lang="en-US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 Orleans, LA</a:t>
            </a:r>
            <a:b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August 1, 2024</a:t>
            </a:r>
            <a:b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5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</a:t>
            </a:r>
            <a:br>
              <a:rPr lang="en-US" sz="2800" b="1" dirty="0"/>
            </a:br>
            <a:r>
              <a:rPr lang="en-US" sz="2800" dirty="0"/>
              <a:t>Catherine Cullinane Thomas</a:t>
            </a:r>
            <a:br>
              <a:rPr lang="en-US" sz="2800" dirty="0"/>
            </a:br>
            <a:r>
              <a:rPr lang="en-US" sz="2800" dirty="0"/>
              <a:t>USDA, Economic Research Service</a:t>
            </a:r>
            <a:br>
              <a:rPr lang="en-US" sz="2800" dirty="0"/>
            </a:br>
            <a:r>
              <a:rPr lang="en-US" sz="1500" dirty="0">
                <a:solidFill>
                  <a:schemeClr val="bg1"/>
                </a:solidFill>
              </a:rPr>
              <a:t>x</a:t>
            </a:r>
            <a:br>
              <a:rPr lang="en-US" sz="2800" dirty="0"/>
            </a:br>
            <a:r>
              <a:rPr lang="en-US" sz="1800" dirty="0">
                <a:effectLst/>
              </a:rPr>
              <a:t>The findings and conclusions in this presentation are those of the author and should not be construed to represent any official USDA or U.S. Government determination or policy.</a:t>
            </a:r>
            <a:br>
              <a:rPr lang="en-US" sz="1800" dirty="0">
                <a:effectLst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8760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CD56-01B0-D5E9-5633-741559AC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Household Scanner Data -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20D3-B77F-B47B-3AFE-81D49692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1125200" cy="4190997"/>
          </a:xfrm>
        </p:spPr>
        <p:txBody>
          <a:bodyPr>
            <a:normAutofit/>
          </a:bodyPr>
          <a:lstStyle/>
          <a:p>
            <a:r>
              <a:rPr lang="en-US" dirty="0"/>
              <a:t>Price data source</a:t>
            </a:r>
          </a:p>
          <a:p>
            <a:pPr lvl="1"/>
            <a:r>
              <a:rPr lang="en-US" dirty="0"/>
              <a:t>About 70% are average UPC price by chain or channel by market area </a:t>
            </a:r>
          </a:p>
          <a:p>
            <a:pPr lvl="1"/>
            <a:r>
              <a:rPr lang="en-US" dirty="0"/>
              <a:t>About 30% are input by panelist </a:t>
            </a:r>
          </a:p>
          <a:p>
            <a:r>
              <a:rPr lang="en-US" dirty="0"/>
              <a:t>About 120K participating HHs in the panel each year</a:t>
            </a:r>
          </a:p>
          <a:p>
            <a:pPr lvl="1"/>
            <a:r>
              <a:rPr lang="en-US" dirty="0"/>
              <a:t>61K HHs in a “static panel” </a:t>
            </a:r>
          </a:p>
          <a:p>
            <a:pPr lvl="2"/>
            <a:r>
              <a:rPr lang="en-US" dirty="0"/>
              <a:t>(static HHs consistently meet a minimum reporting threshold)</a:t>
            </a:r>
          </a:p>
          <a:p>
            <a:pPr lvl="1"/>
            <a:r>
              <a:rPr lang="en-US" dirty="0"/>
              <a:t>Static panel HHs include projection factors representative of national and marketing area populations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0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F41F-6FE2-4960-7657-FDD01D13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Household Scanner Data - Linkages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B14574-5861-D28E-416D-B829DB25FCE6}"/>
              </a:ext>
            </a:extLst>
          </p:cNvPr>
          <p:cNvGrpSpPr/>
          <p:nvPr/>
        </p:nvGrpSpPr>
        <p:grpSpPr>
          <a:xfrm>
            <a:off x="228600" y="4832090"/>
            <a:ext cx="3855745" cy="877094"/>
            <a:chOff x="8250361" y="4788664"/>
            <a:chExt cx="3855745" cy="87709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EAEF60-A27B-9643-A450-41E87C5DF222}"/>
                </a:ext>
              </a:extLst>
            </p:cNvPr>
            <p:cNvGrpSpPr/>
            <p:nvPr/>
          </p:nvGrpSpPr>
          <p:grpSpPr>
            <a:xfrm>
              <a:off x="8250361" y="4788664"/>
              <a:ext cx="3855745" cy="400110"/>
              <a:chOff x="8250361" y="4788664"/>
              <a:chExt cx="3855745" cy="40011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93C2D9F-E17E-3EDD-6BDF-AD0BA1A2A417}"/>
                  </a:ext>
                </a:extLst>
              </p:cNvPr>
              <p:cNvSpPr/>
              <p:nvPr/>
            </p:nvSpPr>
            <p:spPr>
              <a:xfrm>
                <a:off x="8250361" y="4861503"/>
                <a:ext cx="685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E93AB5-B0F7-5B70-C837-EA27FBEDA3E5}"/>
                  </a:ext>
                </a:extLst>
              </p:cNvPr>
              <p:cNvSpPr txBox="1"/>
              <p:nvPr/>
            </p:nvSpPr>
            <p:spPr>
              <a:xfrm>
                <a:off x="9058106" y="4788664"/>
                <a:ext cx="3048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Circana data (ERS Extract)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35641F-FD5B-42B3-8111-A9242FD5BEEB}"/>
                </a:ext>
              </a:extLst>
            </p:cNvPr>
            <p:cNvGrpSpPr/>
            <p:nvPr/>
          </p:nvGrpSpPr>
          <p:grpSpPr>
            <a:xfrm>
              <a:off x="8250361" y="5265648"/>
              <a:ext cx="3855745" cy="400110"/>
              <a:chOff x="8250361" y="4788664"/>
              <a:chExt cx="3855745" cy="40011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2F2C2E7-E994-CA73-2EA9-5236D51A4482}"/>
                  </a:ext>
                </a:extLst>
              </p:cNvPr>
              <p:cNvSpPr/>
              <p:nvPr/>
            </p:nvSpPr>
            <p:spPr>
              <a:xfrm>
                <a:off x="8250361" y="4861503"/>
                <a:ext cx="685800" cy="304800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B7C1F8-BCB1-5C1E-908A-0F2E79C96A0D}"/>
                  </a:ext>
                </a:extLst>
              </p:cNvPr>
              <p:cNvSpPr txBox="1"/>
              <p:nvPr/>
            </p:nvSpPr>
            <p:spPr>
              <a:xfrm>
                <a:off x="9058106" y="4788664"/>
                <a:ext cx="3048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ERS Add-On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846798-D4F7-77BE-8F11-AD54964D9C1B}"/>
              </a:ext>
            </a:extLst>
          </p:cNvPr>
          <p:cNvGrpSpPr/>
          <p:nvPr/>
        </p:nvGrpSpPr>
        <p:grpSpPr>
          <a:xfrm>
            <a:off x="1524000" y="1344227"/>
            <a:ext cx="10210800" cy="4054760"/>
            <a:chOff x="1484179" y="1211994"/>
            <a:chExt cx="9419265" cy="405476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520C144-F51A-8854-6301-71C15DC44548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 flipV="1">
              <a:off x="7599672" y="1631018"/>
              <a:ext cx="1111102" cy="7413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02698BD-E05D-0F8B-ED8C-8B19CC4C18B2}"/>
                </a:ext>
              </a:extLst>
            </p:cNvPr>
            <p:cNvGrpSpPr/>
            <p:nvPr/>
          </p:nvGrpSpPr>
          <p:grpSpPr>
            <a:xfrm>
              <a:off x="1484179" y="1939767"/>
              <a:ext cx="6115493" cy="2461806"/>
              <a:chOff x="2552614" y="4335470"/>
              <a:chExt cx="4568981" cy="246180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5B58AB-81DA-67BD-6949-2A02D5B99069}"/>
                  </a:ext>
                </a:extLst>
              </p:cNvPr>
              <p:cNvSpPr/>
              <p:nvPr/>
            </p:nvSpPr>
            <p:spPr>
              <a:xfrm>
                <a:off x="2552614" y="5123261"/>
                <a:ext cx="1947830" cy="837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HH trip-level food purchases by UPC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C43F513-9A05-3BB6-BDC1-25CCAEA487CF}"/>
                  </a:ext>
                </a:extLst>
              </p:cNvPr>
              <p:cNvSpPr/>
              <p:nvPr/>
            </p:nvSpPr>
            <p:spPr>
              <a:xfrm>
                <a:off x="5275898" y="4335470"/>
                <a:ext cx="1845697" cy="865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demographic data</a:t>
                </a:r>
              </a:p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(with projection factors)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9403A8D-EBED-4900-A374-DCD2534B0D6E}"/>
                  </a:ext>
                </a:extLst>
              </p:cNvPr>
              <p:cNvSpPr/>
              <p:nvPr/>
            </p:nvSpPr>
            <p:spPr>
              <a:xfrm>
                <a:off x="5275898" y="6022293"/>
                <a:ext cx="1845697" cy="774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product dictionaries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CD8AEDC-D12B-4D3B-440F-911536EAAFA0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 flipV="1">
                <a:off x="4500444" y="4768060"/>
                <a:ext cx="775454" cy="7737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96400B7-7187-5989-513D-DB42995A3FF3}"/>
                  </a:ext>
                </a:extLst>
              </p:cNvPr>
              <p:cNvCxnSpPr>
                <a:cxnSpLocks/>
                <a:stCxn id="4" idx="3"/>
                <a:endCxn id="6" idx="1"/>
              </p:cNvCxnSpPr>
              <p:nvPr/>
            </p:nvCxnSpPr>
            <p:spPr>
              <a:xfrm>
                <a:off x="4500444" y="5541765"/>
                <a:ext cx="775454" cy="8680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AD8209-62BF-33DA-3922-10EF8B3B0A05}"/>
                </a:ext>
              </a:extLst>
            </p:cNvPr>
            <p:cNvSpPr/>
            <p:nvPr/>
          </p:nvSpPr>
          <p:spPr>
            <a:xfrm>
              <a:off x="8710774" y="2775497"/>
              <a:ext cx="2192670" cy="837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health survey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(</a:t>
              </a:r>
              <a:r>
                <a:rPr lang="en-US" sz="2000" b="1" dirty="0" err="1">
                  <a:solidFill>
                    <a:schemeClr val="bg1"/>
                  </a:solidFill>
                </a:rPr>
                <a:t>medprofiler</a:t>
              </a:r>
              <a:r>
                <a:rPr lang="en-US" sz="2000" b="1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E82432-620D-76B6-6D8F-05A20892A0D4}"/>
                </a:ext>
              </a:extLst>
            </p:cNvPr>
            <p:cNvSpPr/>
            <p:nvPr/>
          </p:nvSpPr>
          <p:spPr>
            <a:xfrm>
              <a:off x="8710774" y="1211994"/>
              <a:ext cx="2192670" cy="838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prescription survey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(</a:t>
              </a:r>
              <a:r>
                <a:rPr lang="en-US" sz="2000" b="1" dirty="0" err="1">
                  <a:solidFill>
                    <a:schemeClr val="bg1"/>
                  </a:solidFill>
                </a:rPr>
                <a:t>rxpulse</a:t>
              </a:r>
              <a:r>
                <a:rPr lang="en-US" sz="2000" b="1" dirty="0">
                  <a:solidFill>
                    <a:schemeClr val="bg1"/>
                  </a:solidFill>
                </a:rPr>
                <a:t>)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3283E3-5BED-FFF2-0C01-DCEBAC50ABB9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7599672" y="2372357"/>
              <a:ext cx="1111102" cy="8216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0FB3A-D813-5914-63D4-95DF07AF5F62}"/>
                </a:ext>
              </a:extLst>
            </p:cNvPr>
            <p:cNvSpPr/>
            <p:nvPr/>
          </p:nvSpPr>
          <p:spPr>
            <a:xfrm>
              <a:off x="8710773" y="4429746"/>
              <a:ext cx="2192670" cy="83700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EFPG categories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31BDA2-1903-3AEE-9963-B2A6D350961F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>
              <a:off x="7599672" y="4014082"/>
              <a:ext cx="1111101" cy="834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84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C9C4-F306-E97B-BE88-A5B5AF36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Real-time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3A15-607B-41BC-8118-03C7BF0A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1582400" cy="3077048"/>
          </a:xfrm>
        </p:spPr>
        <p:txBody>
          <a:bodyPr/>
          <a:lstStyle/>
          <a:p>
            <a:r>
              <a:rPr lang="en-US" dirty="0"/>
              <a:t>Aggregated HH and POS data, from Circana Unify</a:t>
            </a:r>
          </a:p>
          <a:p>
            <a:r>
              <a:rPr lang="en-US" dirty="0"/>
              <a:t>Acquired in 2020 to track food-at-home sales</a:t>
            </a:r>
          </a:p>
          <a:p>
            <a:r>
              <a:rPr lang="en-US" dirty="0"/>
              <a:t>Available in (nearly) real-time</a:t>
            </a:r>
          </a:p>
          <a:p>
            <a:r>
              <a:rPr lang="en-US" dirty="0"/>
              <a:t>Three income strata for HH data</a:t>
            </a:r>
          </a:p>
          <a:p>
            <a:r>
              <a:rPr lang="en-US" dirty="0"/>
              <a:t>Projected national, regional, market, and state geographies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096A74-068E-7251-C904-7BACD0CAA681}"/>
              </a:ext>
            </a:extLst>
          </p:cNvPr>
          <p:cNvGrpSpPr/>
          <p:nvPr/>
        </p:nvGrpSpPr>
        <p:grpSpPr>
          <a:xfrm>
            <a:off x="1171575" y="4824424"/>
            <a:ext cx="7272337" cy="866746"/>
            <a:chOff x="933450" y="1680864"/>
            <a:chExt cx="7272337" cy="8667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BBF6BC-7AB6-EEBD-E589-BB5E0225ACB2}"/>
                </a:ext>
              </a:extLst>
            </p:cNvPr>
            <p:cNvSpPr txBox="1"/>
            <p:nvPr/>
          </p:nvSpPr>
          <p:spPr>
            <a:xfrm>
              <a:off x="933450" y="2024390"/>
              <a:ext cx="34099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</a:rPr>
                <a:t>ERS Real-Time Data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85AFE86-F67A-578A-9D08-D5781DDA2229}"/>
                </a:ext>
              </a:extLst>
            </p:cNvPr>
            <p:cNvGrpSpPr/>
            <p:nvPr/>
          </p:nvGrpSpPr>
          <p:grpSpPr>
            <a:xfrm>
              <a:off x="4250644" y="1680864"/>
              <a:ext cx="3955143" cy="605136"/>
              <a:chOff x="4250644" y="1680864"/>
              <a:chExt cx="3955143" cy="605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2EE0DF4-43AD-0820-0CAC-65F7B9BF0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9675" y="2286000"/>
                <a:ext cx="25146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CA53E8-942B-946E-F188-075D0D0BBD8D}"/>
                  </a:ext>
                </a:extLst>
              </p:cNvPr>
              <p:cNvSpPr txBox="1"/>
              <p:nvPr/>
            </p:nvSpPr>
            <p:spPr>
              <a:xfrm>
                <a:off x="4250644" y="1680864"/>
                <a:ext cx="15380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Aug 2019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4221C5-E3CC-68B3-5135-AE67B3B1554E}"/>
                  </a:ext>
                </a:extLst>
              </p:cNvPr>
              <p:cNvSpPr txBox="1"/>
              <p:nvPr/>
            </p:nvSpPr>
            <p:spPr>
              <a:xfrm>
                <a:off x="6862762" y="1680864"/>
                <a:ext cx="13430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Jul 2024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0AA1391-5F53-BA88-98FE-D6B7AC97C55A}"/>
              </a:ext>
            </a:extLst>
          </p:cNvPr>
          <p:cNvSpPr txBox="1"/>
          <p:nvPr/>
        </p:nvSpPr>
        <p:spPr>
          <a:xfrm>
            <a:off x="8684693" y="5167950"/>
            <a:ext cx="35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Rolling 5-year period for retail data</a:t>
            </a:r>
          </a:p>
          <a:p>
            <a:r>
              <a:rPr lang="en-US" dirty="0"/>
              <a:t>Rolling 4-year period for HH data</a:t>
            </a:r>
          </a:p>
        </p:txBody>
      </p:sp>
    </p:spTree>
    <p:extLst>
      <p:ext uri="{BB962C8B-B14F-4D97-AF65-F5344CB8AC3E}">
        <p14:creationId xmlns:p14="http://schemas.microsoft.com/office/powerpoint/2010/main" val="2636579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24B7-7CC1-EE86-8401-2B54D3D4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Access – Allowed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8BBF-184E-7694-5381-4F5B9048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9670"/>
            <a:ext cx="10972800" cy="4190997"/>
          </a:xfrm>
        </p:spPr>
        <p:txBody>
          <a:bodyPr/>
          <a:lstStyle/>
          <a:p>
            <a:r>
              <a:rPr lang="en-US" dirty="0"/>
              <a:t>Restricted to </a:t>
            </a:r>
            <a:r>
              <a:rPr lang="en-US" b="1" dirty="0"/>
              <a:t>projects of interest to USDA</a:t>
            </a:r>
          </a:p>
          <a:p>
            <a:pPr lvl="1"/>
            <a:r>
              <a:rPr lang="en-US" dirty="0"/>
              <a:t>Direct collaborations with ERS staff</a:t>
            </a:r>
          </a:p>
          <a:p>
            <a:pPr lvl="2"/>
            <a:r>
              <a:rPr lang="en-US" dirty="0"/>
              <a:t>ERS staff must contribute to work and be co-authors</a:t>
            </a:r>
          </a:p>
          <a:p>
            <a:pPr lvl="1"/>
            <a:r>
              <a:rPr lang="en-US" dirty="0"/>
              <a:t>USDA cooperative agreements</a:t>
            </a:r>
          </a:p>
          <a:p>
            <a:pPr lvl="1"/>
            <a:r>
              <a:rPr lang="en-US" dirty="0"/>
              <a:t>USDA grants</a:t>
            </a:r>
          </a:p>
          <a:p>
            <a:pPr lvl="2"/>
            <a:r>
              <a:rPr lang="en-US" dirty="0"/>
              <a:t>Research, Innovation, and Development Grants in Economics (RIDGE)</a:t>
            </a:r>
          </a:p>
          <a:p>
            <a:pPr lvl="2"/>
            <a:r>
              <a:rPr lang="en-US" dirty="0"/>
              <a:t>National Institute for Food and Agriculture (NIFA) Calls for Proposals</a:t>
            </a:r>
          </a:p>
        </p:txBody>
      </p:sp>
    </p:spTree>
    <p:extLst>
      <p:ext uri="{BB962C8B-B14F-4D97-AF65-F5344CB8AC3E}">
        <p14:creationId xmlns:p14="http://schemas.microsoft.com/office/powerpoint/2010/main" val="278206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0648-53F5-8C88-57D6-CA2FBF26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Access – Protected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8F78-A9F8-EA08-5285-8ED722D7B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1277600" cy="4190997"/>
          </a:xfrm>
        </p:spPr>
        <p:txBody>
          <a:bodyPr>
            <a:normAutofit/>
          </a:bodyPr>
          <a:lstStyle/>
          <a:p>
            <a:r>
              <a:rPr lang="en-US" dirty="0"/>
              <a:t>All collaborating institutions must sign a Third-Party Agreement (TPA) with the vendor, with TPA language </a:t>
            </a:r>
            <a:r>
              <a:rPr lang="en-US"/>
              <a:t>as is</a:t>
            </a:r>
            <a:r>
              <a:rPr lang="en-US" dirty="0"/>
              <a:t>	</a:t>
            </a:r>
          </a:p>
          <a:p>
            <a:r>
              <a:rPr lang="en-US" dirty="0"/>
              <a:t>Work is done in a secure data enclave with export and disclosure review by ERS and the vendor</a:t>
            </a:r>
          </a:p>
          <a:p>
            <a:r>
              <a:rPr lang="en-US" dirty="0"/>
              <a:t>Cannot disclose retailer or manufacturer-identifiable information (e.g., chain, brand, or product names or market shares)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81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3C7B-60E5-79DF-A686-939E7D28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84829"/>
            <a:ext cx="4953000" cy="2895600"/>
          </a:xfrm>
        </p:spPr>
        <p:txBody>
          <a:bodyPr/>
          <a:lstStyle/>
          <a:p>
            <a:pPr algn="l"/>
            <a:r>
              <a:rPr lang="en-US" sz="3200" dirty="0"/>
              <a:t>Using Proprietary Data Page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6B77CEB-133D-87E8-98F9-1B25C569F69C}"/>
              </a:ext>
            </a:extLst>
          </p:cNvPr>
          <p:cNvSpPr txBox="1">
            <a:spLocks/>
          </p:cNvSpPr>
          <p:nvPr/>
        </p:nvSpPr>
        <p:spPr>
          <a:xfrm>
            <a:off x="457200" y="990600"/>
            <a:ext cx="109728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more information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D4B379-DDDE-BC57-9149-1F7AF0715B20}"/>
              </a:ext>
            </a:extLst>
          </p:cNvPr>
          <p:cNvSpPr txBox="1">
            <a:spLocks/>
          </p:cNvSpPr>
          <p:nvPr/>
        </p:nvSpPr>
        <p:spPr>
          <a:xfrm>
            <a:off x="6096000" y="1981200"/>
            <a:ext cx="5867400" cy="4191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ERS Scanner Team</a:t>
            </a:r>
          </a:p>
          <a:p>
            <a:pPr algn="l">
              <a:lnSpc>
                <a:spcPct val="200000"/>
              </a:lnSpc>
            </a:pPr>
            <a:r>
              <a:rPr lang="en-US" sz="2600" dirty="0">
                <a:hlinkClick r:id="rId2"/>
              </a:rPr>
              <a:t>Catherine.CullinaneThomas@usda.gov</a:t>
            </a:r>
            <a:endParaRPr lang="en-US" sz="2600" dirty="0"/>
          </a:p>
          <a:p>
            <a:pPr algn="l">
              <a:lnSpc>
                <a:spcPct val="200000"/>
              </a:lnSpc>
            </a:pPr>
            <a:r>
              <a:rPr lang="en-US" sz="2600" dirty="0">
                <a:hlinkClick r:id="rId3"/>
              </a:rPr>
              <a:t>Patrick.McLaughlin@usda.gov</a:t>
            </a:r>
            <a:endParaRPr lang="en-US" sz="2600" dirty="0"/>
          </a:p>
          <a:p>
            <a:pPr algn="l">
              <a:lnSpc>
                <a:spcPct val="200000"/>
              </a:lnSpc>
            </a:pPr>
            <a:r>
              <a:rPr lang="en-US" sz="2600" dirty="0">
                <a:hlinkClick r:id="rId4"/>
              </a:rPr>
              <a:t>Alexander.Stevens@usda.gov</a:t>
            </a:r>
            <a:endParaRPr lang="en-US" sz="2600" dirty="0"/>
          </a:p>
          <a:p>
            <a:pPr algn="l">
              <a:lnSpc>
                <a:spcPct val="200000"/>
              </a:lnSpc>
            </a:pPr>
            <a:r>
              <a:rPr lang="en-US" sz="2600" dirty="0">
                <a:hlinkClick r:id="rId5"/>
              </a:rPr>
              <a:t>Charles.Grigsby-Calage@usda.gov</a:t>
            </a:r>
            <a:r>
              <a:rPr lang="en-US" sz="2600" dirty="0"/>
              <a:t> </a:t>
            </a:r>
          </a:p>
          <a:p>
            <a:pPr algn="l"/>
            <a:endParaRPr lang="en-US" sz="3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86FCBC-3D32-C396-80B1-1BF436241412}"/>
              </a:ext>
            </a:extLst>
          </p:cNvPr>
          <p:cNvCxnSpPr/>
          <p:nvPr/>
        </p:nvCxnSpPr>
        <p:spPr>
          <a:xfrm>
            <a:off x="5791200" y="1981200"/>
            <a:ext cx="0" cy="365760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A93666-C6A1-B96C-8959-A8BF453F2D21}"/>
              </a:ext>
            </a:extLst>
          </p:cNvPr>
          <p:cNvSpPr txBox="1"/>
          <p:nvPr/>
        </p:nvSpPr>
        <p:spPr>
          <a:xfrm>
            <a:off x="1796506" y="4390127"/>
            <a:ext cx="190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6"/>
              </a:rPr>
              <a:t>USDA ERS - Using Proprietary Data</a:t>
            </a:r>
            <a:endParaRPr lang="en-US" dirty="0"/>
          </a:p>
        </p:txBody>
      </p:sp>
      <p:pic>
        <p:nvPicPr>
          <p:cNvPr id="7" name="Picture 6" descr="A qr code with blue squares&#10;&#10;Description automatically generated">
            <a:extLst>
              <a:ext uri="{FF2B5EF4-FFF2-40B4-BE49-F238E27FC236}">
                <a16:creationId xmlns:a16="http://schemas.microsoft.com/office/drawing/2014/main" id="{20A5E3C5-CB5E-FE13-03AF-60175346DC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55" y="2667000"/>
            <a:ext cx="1815902" cy="181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7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4700-6CA2-5320-AF89-2332D845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ERS Scanner 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19E0-F77A-4695-B15D-548E9DA4E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373562"/>
          </a:xfrm>
        </p:spPr>
        <p:txBody>
          <a:bodyPr>
            <a:normAutofit/>
          </a:bodyPr>
          <a:lstStyle/>
          <a:p>
            <a:r>
              <a:rPr lang="en-US" dirty="0"/>
              <a:t>Proprietary data purchased from Circana (formerly IRI)</a:t>
            </a:r>
          </a:p>
          <a:p>
            <a:r>
              <a:rPr lang="en-US" dirty="0"/>
              <a:t>Three datasets:</a:t>
            </a:r>
          </a:p>
          <a:p>
            <a:pPr lvl="1"/>
            <a:r>
              <a:rPr lang="en-US" dirty="0"/>
              <a:t>Retail Scanner Data (</a:t>
            </a:r>
            <a:r>
              <a:rPr lang="en-US" dirty="0" err="1"/>
              <a:t>OmniMarket</a:t>
            </a:r>
            <a:r>
              <a:rPr lang="en-US" dirty="0"/>
              <a:t> Core Outlets)</a:t>
            </a:r>
          </a:p>
          <a:p>
            <a:pPr lvl="1"/>
            <a:r>
              <a:rPr lang="en-US" dirty="0"/>
              <a:t>Household Scanner Data (Consumer Network)</a:t>
            </a:r>
          </a:p>
          <a:p>
            <a:pPr lvl="1"/>
            <a:r>
              <a:rPr lang="en-US" dirty="0"/>
              <a:t>Real-time Data (from Circana Unify)</a:t>
            </a:r>
          </a:p>
        </p:txBody>
      </p:sp>
    </p:spTree>
    <p:extLst>
      <p:ext uri="{BB962C8B-B14F-4D97-AF65-F5344CB8AC3E}">
        <p14:creationId xmlns:p14="http://schemas.microsoft.com/office/powerpoint/2010/main" val="217071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9B541-64DE-D120-898E-B606645AD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by USDA for:</a:t>
            </a:r>
          </a:p>
          <a:p>
            <a:pPr lvl="1"/>
            <a:r>
              <a:rPr lang="en-US" dirty="0"/>
              <a:t>Food economics research projects, </a:t>
            </a:r>
            <a:r>
              <a:rPr lang="en-US" b="1" dirty="0"/>
              <a:t>including external collaborations</a:t>
            </a:r>
          </a:p>
          <a:p>
            <a:pPr lvl="1"/>
            <a:r>
              <a:rPr lang="en-US" dirty="0"/>
              <a:t>Program evaluations, regulatory impact analyses</a:t>
            </a:r>
          </a:p>
          <a:p>
            <a:pPr lvl="1"/>
            <a:r>
              <a:rPr lang="en-US" dirty="0"/>
              <a:t>ERS data products</a:t>
            </a:r>
          </a:p>
          <a:p>
            <a:pPr lvl="2"/>
            <a:r>
              <a:rPr lang="en-US" dirty="0"/>
              <a:t>Food-at-Home Monthly Area Prices (F-MAP)</a:t>
            </a:r>
          </a:p>
          <a:p>
            <a:pPr lvl="2"/>
            <a:r>
              <a:rPr lang="en-US" dirty="0"/>
              <a:t>Fruit and Vegetable Prices</a:t>
            </a:r>
          </a:p>
          <a:p>
            <a:pPr lvl="2"/>
            <a:r>
              <a:rPr lang="en-US" dirty="0"/>
              <a:t>Purchase to Plate National Average Prices (PP-NAP)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E5907-4E08-8D04-2328-144F1EAD34B5}"/>
              </a:ext>
            </a:extLst>
          </p:cNvPr>
          <p:cNvSpPr txBox="1"/>
          <p:nvPr/>
        </p:nvSpPr>
        <p:spPr>
          <a:xfrm>
            <a:off x="9769642" y="499711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USDA ERS - Data Products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80E672-DAF8-8737-AF89-EB5D26D9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ERS Scanner Data Overview</a:t>
            </a:r>
          </a:p>
        </p:txBody>
      </p:sp>
      <p:pic>
        <p:nvPicPr>
          <p:cNvPr id="4" name="Picture 3" descr="A qr code with blue squares&#10;&#10;Description automatically generated">
            <a:extLst>
              <a:ext uri="{FF2B5EF4-FFF2-40B4-BE49-F238E27FC236}">
                <a16:creationId xmlns:a16="http://schemas.microsoft.com/office/drawing/2014/main" id="{21DAC18B-17E3-4BE7-B445-E474402D4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403" y="3058438"/>
            <a:ext cx="1938678" cy="193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3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EFC3-B903-AC4A-3865-BC4C3FBB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Retail Scanner Data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F208-D700-CD47-8A2C-67FB546F6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3263218"/>
          </a:xfrm>
        </p:spPr>
        <p:txBody>
          <a:bodyPr>
            <a:normAutofit/>
          </a:bodyPr>
          <a:lstStyle/>
          <a:p>
            <a:r>
              <a:rPr lang="en-US" dirty="0"/>
              <a:t>Weekly retail sales data for branded UPC, private-label, and random-weight (RW) products</a:t>
            </a:r>
          </a:p>
          <a:p>
            <a:pPr lvl="1"/>
            <a:r>
              <a:rPr lang="en-US" dirty="0"/>
              <a:t>Dollars sold</a:t>
            </a:r>
          </a:p>
          <a:p>
            <a:pPr lvl="1"/>
            <a:r>
              <a:rPr lang="en-US" dirty="0"/>
              <a:t>Number of units sold</a:t>
            </a:r>
          </a:p>
          <a:p>
            <a:pPr lvl="1"/>
            <a:r>
              <a:rPr lang="en-US" dirty="0"/>
              <a:t>Volume of units sold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19AC00-AC53-7282-965B-9B5D1AE70FE8}"/>
              </a:ext>
            </a:extLst>
          </p:cNvPr>
          <p:cNvGrpSpPr/>
          <p:nvPr/>
        </p:nvGrpSpPr>
        <p:grpSpPr>
          <a:xfrm>
            <a:off x="1171575" y="4612612"/>
            <a:ext cx="9848850" cy="866748"/>
            <a:chOff x="933450" y="1680862"/>
            <a:chExt cx="9848850" cy="8667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9DE8DD-9B7C-5BD7-FDE9-CE2ADF8B71F9}"/>
                </a:ext>
              </a:extLst>
            </p:cNvPr>
            <p:cNvSpPr txBox="1"/>
            <p:nvPr/>
          </p:nvSpPr>
          <p:spPr>
            <a:xfrm>
              <a:off x="933450" y="2024390"/>
              <a:ext cx="34099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</a:rPr>
                <a:t>ERS Retail Data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F1D159-3FF1-C43B-8B68-6F8E1DB4097F}"/>
                </a:ext>
              </a:extLst>
            </p:cNvPr>
            <p:cNvGrpSpPr/>
            <p:nvPr/>
          </p:nvGrpSpPr>
          <p:grpSpPr>
            <a:xfrm>
              <a:off x="3938814" y="1680862"/>
              <a:ext cx="6843486" cy="866748"/>
              <a:chOff x="3938814" y="1680862"/>
              <a:chExt cx="6843486" cy="86674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7C4C82B-0AD9-3213-0793-02091D7F0E5F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4343399" y="2286000"/>
                <a:ext cx="6019801" cy="0"/>
              </a:xfrm>
              <a:prstGeom prst="line">
                <a:avLst/>
              </a:prstGeom>
              <a:ln w="28575">
                <a:solidFill>
                  <a:schemeClr val="tx2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7298F6-8ED9-7243-9E92-ECB349E3CBB3}"/>
                  </a:ext>
                </a:extLst>
              </p:cNvPr>
              <p:cNvSpPr txBox="1"/>
              <p:nvPr/>
            </p:nvSpPr>
            <p:spPr>
              <a:xfrm>
                <a:off x="3938814" y="1680862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2008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47176C-B71F-90F8-58B9-09614086A297}"/>
                  </a:ext>
                </a:extLst>
              </p:cNvPr>
              <p:cNvSpPr txBox="1"/>
              <p:nvPr/>
            </p:nvSpPr>
            <p:spPr>
              <a:xfrm>
                <a:off x="9944100" y="1680864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2022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D78AC83-B780-1BB4-7987-C9E20BBC6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796" y="2069958"/>
                <a:ext cx="0" cy="477652"/>
              </a:xfrm>
              <a:prstGeom prst="line">
                <a:avLst/>
              </a:prstGeom>
              <a:ln w="25400">
                <a:solidFill>
                  <a:schemeClr val="tx2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FBD6A3-3A8B-7074-5C96-A63DAE21A277}"/>
                  </a:ext>
                </a:extLst>
              </p:cNvPr>
              <p:cNvSpPr txBox="1"/>
              <p:nvPr/>
            </p:nvSpPr>
            <p:spPr>
              <a:xfrm>
                <a:off x="5727696" y="1680862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2012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FE3859-8409-A82A-EFBC-0E935BF834F7}"/>
              </a:ext>
            </a:extLst>
          </p:cNvPr>
          <p:cNvGrpSpPr/>
          <p:nvPr/>
        </p:nvGrpSpPr>
        <p:grpSpPr>
          <a:xfrm>
            <a:off x="5033349" y="3079593"/>
            <a:ext cx="5826505" cy="698813"/>
            <a:chOff x="5051233" y="3001360"/>
            <a:chExt cx="5826505" cy="698813"/>
          </a:xfrm>
        </p:grpSpPr>
        <p:sp>
          <p:nvSpPr>
            <p:cNvPr id="13" name="Multiplication Sign 12">
              <a:extLst>
                <a:ext uri="{FF2B5EF4-FFF2-40B4-BE49-F238E27FC236}">
                  <a16:creationId xmlns:a16="http://schemas.microsoft.com/office/drawing/2014/main" id="{023701E0-820C-EA05-60D9-FA662A7F289A}"/>
                </a:ext>
              </a:extLst>
            </p:cNvPr>
            <p:cNvSpPr/>
            <p:nvPr/>
          </p:nvSpPr>
          <p:spPr>
            <a:xfrm>
              <a:off x="5051233" y="3005426"/>
              <a:ext cx="623661" cy="694747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8BE9CC-CAA8-9625-B306-A75D8146207D}"/>
                </a:ext>
              </a:extLst>
            </p:cNvPr>
            <p:cNvSpPr txBox="1"/>
            <p:nvPr/>
          </p:nvSpPr>
          <p:spPr>
            <a:xfrm>
              <a:off x="5965821" y="3091190"/>
              <a:ext cx="21356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Store/RMA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295FB6-449D-0415-D206-E352948BF4C7}"/>
                </a:ext>
              </a:extLst>
            </p:cNvPr>
            <p:cNvSpPr txBox="1"/>
            <p:nvPr/>
          </p:nvSpPr>
          <p:spPr>
            <a:xfrm>
              <a:off x="8742132" y="3062444"/>
              <a:ext cx="21356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Week</a:t>
              </a:r>
            </a:p>
          </p:txBody>
        </p:sp>
        <p:sp>
          <p:nvSpPr>
            <p:cNvPr id="18" name="Multiplication Sign 17">
              <a:extLst>
                <a:ext uri="{FF2B5EF4-FFF2-40B4-BE49-F238E27FC236}">
                  <a16:creationId xmlns:a16="http://schemas.microsoft.com/office/drawing/2014/main" id="{3A7747AA-E08F-73D8-568F-E5C46CC6CBED}"/>
                </a:ext>
              </a:extLst>
            </p:cNvPr>
            <p:cNvSpPr/>
            <p:nvPr/>
          </p:nvSpPr>
          <p:spPr>
            <a:xfrm>
              <a:off x="8004985" y="3001360"/>
              <a:ext cx="623661" cy="694747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132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AF20-F439-F340-1089-ED9531ED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Retail Scanner Data -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037F7-0845-91C9-9407-7FE265EE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Store types (channels) include grocery, club, supercenter, drug, convenience, military, and dollar</a:t>
            </a:r>
          </a:p>
          <a:p>
            <a:r>
              <a:rPr lang="en-US" dirty="0"/>
              <a:t>Convenience sample of participating retailers</a:t>
            </a:r>
          </a:p>
          <a:p>
            <a:pPr lvl="1"/>
            <a:r>
              <a:rPr lang="en-US" dirty="0"/>
              <a:t>ERS extract covers about 20% of store locations and 50% of total food sales</a:t>
            </a:r>
          </a:p>
          <a:p>
            <a:pPr lvl="1"/>
            <a:r>
              <a:rPr lang="en-US" dirty="0"/>
              <a:t>Store coverage is skewed toward larger chain stores</a:t>
            </a:r>
          </a:p>
          <a:p>
            <a:r>
              <a:rPr lang="en-US" dirty="0"/>
              <a:t>Data are reported at store or retail marketing area (RMA) level</a:t>
            </a:r>
          </a:p>
          <a:p>
            <a:pPr lvl="1"/>
            <a:r>
              <a:rPr lang="en-US" dirty="0"/>
              <a:t>For RMA data, sales are aggregated across all stores in the RMA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F41F-6FE2-4960-7657-FDD01D13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Retail Scanner Data - Linkages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B14574-5861-D28E-416D-B829DB25FCE6}"/>
              </a:ext>
            </a:extLst>
          </p:cNvPr>
          <p:cNvGrpSpPr/>
          <p:nvPr/>
        </p:nvGrpSpPr>
        <p:grpSpPr>
          <a:xfrm>
            <a:off x="228600" y="4401574"/>
            <a:ext cx="3855745" cy="1354078"/>
            <a:chOff x="8250361" y="4788664"/>
            <a:chExt cx="3855745" cy="135407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EAEF60-A27B-9643-A450-41E87C5DF222}"/>
                </a:ext>
              </a:extLst>
            </p:cNvPr>
            <p:cNvGrpSpPr/>
            <p:nvPr/>
          </p:nvGrpSpPr>
          <p:grpSpPr>
            <a:xfrm>
              <a:off x="8250361" y="4788664"/>
              <a:ext cx="3855745" cy="400110"/>
              <a:chOff x="8250361" y="4788664"/>
              <a:chExt cx="3855745" cy="40011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93C2D9F-E17E-3EDD-6BDF-AD0BA1A2A417}"/>
                  </a:ext>
                </a:extLst>
              </p:cNvPr>
              <p:cNvSpPr/>
              <p:nvPr/>
            </p:nvSpPr>
            <p:spPr>
              <a:xfrm>
                <a:off x="8250361" y="4861503"/>
                <a:ext cx="685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E93AB5-B0F7-5B70-C837-EA27FBEDA3E5}"/>
                  </a:ext>
                </a:extLst>
              </p:cNvPr>
              <p:cNvSpPr txBox="1"/>
              <p:nvPr/>
            </p:nvSpPr>
            <p:spPr>
              <a:xfrm>
                <a:off x="9058106" y="4788664"/>
                <a:ext cx="3048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Circana data (ERS Extract)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35641F-FD5B-42B3-8111-A9242FD5BEEB}"/>
                </a:ext>
              </a:extLst>
            </p:cNvPr>
            <p:cNvGrpSpPr/>
            <p:nvPr/>
          </p:nvGrpSpPr>
          <p:grpSpPr>
            <a:xfrm>
              <a:off x="8250361" y="5265648"/>
              <a:ext cx="3855745" cy="400110"/>
              <a:chOff x="8250361" y="4788664"/>
              <a:chExt cx="3855745" cy="40011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2F2C2E7-E994-CA73-2EA9-5236D51A4482}"/>
                  </a:ext>
                </a:extLst>
              </p:cNvPr>
              <p:cNvSpPr/>
              <p:nvPr/>
            </p:nvSpPr>
            <p:spPr>
              <a:xfrm>
                <a:off x="8250361" y="4861503"/>
                <a:ext cx="685800" cy="304800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B7C1F8-BCB1-5C1E-908A-0F2E79C96A0D}"/>
                  </a:ext>
                </a:extLst>
              </p:cNvPr>
              <p:cNvSpPr txBox="1"/>
              <p:nvPr/>
            </p:nvSpPr>
            <p:spPr>
              <a:xfrm>
                <a:off x="9058106" y="4788664"/>
                <a:ext cx="3048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ERS Add-On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07969EF-23D9-E676-B2F0-FAFAEE4A3734}"/>
                </a:ext>
              </a:extLst>
            </p:cNvPr>
            <p:cNvGrpSpPr/>
            <p:nvPr/>
          </p:nvGrpSpPr>
          <p:grpSpPr>
            <a:xfrm>
              <a:off x="8250361" y="5742632"/>
              <a:ext cx="3855745" cy="400110"/>
              <a:chOff x="8250361" y="4788664"/>
              <a:chExt cx="3855745" cy="40011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FE148F-D801-F78A-3AFB-431EC2F5024E}"/>
                  </a:ext>
                </a:extLst>
              </p:cNvPr>
              <p:cNvSpPr/>
              <p:nvPr/>
            </p:nvSpPr>
            <p:spPr>
              <a:xfrm>
                <a:off x="8250361" y="4861503"/>
                <a:ext cx="685800" cy="304800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9BEFDD-7CF9-E597-C5EB-C44A82EC73B0}"/>
                  </a:ext>
                </a:extLst>
              </p:cNvPr>
              <p:cNvSpPr txBox="1"/>
              <p:nvPr/>
            </p:nvSpPr>
            <p:spPr>
              <a:xfrm>
                <a:off x="9058106" y="4788664"/>
                <a:ext cx="3048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External Data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846798-D4F7-77BE-8F11-AD54964D9C1B}"/>
              </a:ext>
            </a:extLst>
          </p:cNvPr>
          <p:cNvGrpSpPr/>
          <p:nvPr/>
        </p:nvGrpSpPr>
        <p:grpSpPr>
          <a:xfrm>
            <a:off x="2667000" y="762000"/>
            <a:ext cx="8652725" cy="4829611"/>
            <a:chOff x="2538574" y="750086"/>
            <a:chExt cx="8652725" cy="482961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520C144-F51A-8854-6301-71C15DC44548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 flipV="1">
              <a:off x="7310597" y="1169110"/>
              <a:ext cx="1891857" cy="12173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02698BD-E05D-0F8B-ED8C-8B19CC4C18B2}"/>
                </a:ext>
              </a:extLst>
            </p:cNvPr>
            <p:cNvGrpSpPr/>
            <p:nvPr/>
          </p:nvGrpSpPr>
          <p:grpSpPr>
            <a:xfrm>
              <a:off x="2538574" y="1967939"/>
              <a:ext cx="4772026" cy="2433635"/>
              <a:chOff x="3340369" y="4363642"/>
              <a:chExt cx="3565254" cy="243363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5B58AB-81DA-67BD-6949-2A02D5B99069}"/>
                  </a:ext>
                </a:extLst>
              </p:cNvPr>
              <p:cNvSpPr/>
              <p:nvPr/>
            </p:nvSpPr>
            <p:spPr>
              <a:xfrm>
                <a:off x="3340369" y="5123261"/>
                <a:ext cx="1160075" cy="837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retail sales data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C43F513-9A05-3BB6-BDC1-25CCAEA487CF}"/>
                  </a:ext>
                </a:extLst>
              </p:cNvPr>
              <p:cNvSpPr/>
              <p:nvPr/>
            </p:nvSpPr>
            <p:spPr>
              <a:xfrm>
                <a:off x="5419724" y="4363642"/>
                <a:ext cx="1485897" cy="837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store/RMA info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9403A8D-EBED-4900-A374-DCD2534B0D6E}"/>
                  </a:ext>
                </a:extLst>
              </p:cNvPr>
              <p:cNvSpPr/>
              <p:nvPr/>
            </p:nvSpPr>
            <p:spPr>
              <a:xfrm>
                <a:off x="5419725" y="5960269"/>
                <a:ext cx="1485898" cy="837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product dictionaries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CD8AEDC-D12B-4D3B-440F-911536EAAFA0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 flipV="1">
                <a:off x="4500444" y="4782146"/>
                <a:ext cx="919280" cy="7596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96400B7-7187-5989-513D-DB42995A3FF3}"/>
                  </a:ext>
                </a:extLst>
              </p:cNvPr>
              <p:cNvCxnSpPr>
                <a:cxnSpLocks/>
                <a:stCxn id="4" idx="3"/>
                <a:endCxn id="6" idx="1"/>
              </p:cNvCxnSpPr>
              <p:nvPr/>
            </p:nvCxnSpPr>
            <p:spPr>
              <a:xfrm>
                <a:off x="4500444" y="5541765"/>
                <a:ext cx="919281" cy="8370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AD8209-62BF-33DA-3922-10EF8B3B0A05}"/>
                </a:ext>
              </a:extLst>
            </p:cNvPr>
            <p:cNvSpPr/>
            <p:nvPr/>
          </p:nvSpPr>
          <p:spPr>
            <a:xfrm>
              <a:off x="9202453" y="2908973"/>
              <a:ext cx="1988845" cy="83700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store weights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E82432-620D-76B6-6D8F-05A20892A0D4}"/>
                </a:ext>
              </a:extLst>
            </p:cNvPr>
            <p:cNvSpPr/>
            <p:nvPr/>
          </p:nvSpPr>
          <p:spPr>
            <a:xfrm>
              <a:off x="9202454" y="750086"/>
              <a:ext cx="1988845" cy="83804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</a:rPr>
                <a:t>TDLinx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3283E3-5BED-FFF2-0C01-DCEBAC50ABB9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7310597" y="2386443"/>
              <a:ext cx="1891856" cy="941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BEEF8A-08D4-8CFB-8AD6-F3F37A77B9F6}"/>
                </a:ext>
              </a:extLst>
            </p:cNvPr>
            <p:cNvSpPr/>
            <p:nvPr/>
          </p:nvSpPr>
          <p:spPr>
            <a:xfrm>
              <a:off x="7854631" y="1523999"/>
              <a:ext cx="832169" cy="50919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linker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0FB3A-D813-5914-63D4-95DF07AF5F62}"/>
                </a:ext>
              </a:extLst>
            </p:cNvPr>
            <p:cNvSpPr/>
            <p:nvPr/>
          </p:nvSpPr>
          <p:spPr>
            <a:xfrm>
              <a:off x="9202453" y="4742689"/>
              <a:ext cx="1988845" cy="83700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EFPG categories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31BDA2-1903-3AEE-9963-B2A6D350961F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>
              <a:off x="7310600" y="3983070"/>
              <a:ext cx="1891853" cy="11781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863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7FCB-9574-3180-11E3-D5B8DC66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Retail Scanner Data - Weights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E9B75EEA-39B7-5682-6C65-6C1333EC0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6188"/>
            <a:ext cx="8763000" cy="31944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to calculate point estimates &amp; standard errors (by channel) for:</a:t>
            </a:r>
          </a:p>
          <a:p>
            <a:pPr lvl="1"/>
            <a:r>
              <a:rPr lang="en-US" dirty="0"/>
              <a:t>The nation</a:t>
            </a:r>
          </a:p>
          <a:p>
            <a:pPr lvl="1"/>
            <a:r>
              <a:rPr lang="en-US" dirty="0"/>
              <a:t>The four Census regions</a:t>
            </a:r>
          </a:p>
          <a:p>
            <a:pPr lvl="1"/>
            <a:r>
              <a:rPr lang="en-US" dirty="0"/>
              <a:t>10 metro areas (New York, Los Angeles, Chicago, Houston, Dallas, Miami, Atlanta, Philadelphia, Detroit, and Boston)</a:t>
            </a:r>
          </a:p>
          <a:p>
            <a:r>
              <a:rPr lang="en-US" dirty="0"/>
              <a:t>Constructed using </a:t>
            </a:r>
            <a:r>
              <a:rPr lang="en-US" dirty="0" err="1"/>
              <a:t>TDLinx</a:t>
            </a:r>
            <a:r>
              <a:rPr lang="en-US" dirty="0"/>
              <a:t> as the population of stores</a:t>
            </a:r>
          </a:p>
          <a:p>
            <a:pPr lvl="1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5155E1-26E9-072D-5414-05E916570F57}"/>
              </a:ext>
            </a:extLst>
          </p:cNvPr>
          <p:cNvGrpSpPr/>
          <p:nvPr/>
        </p:nvGrpSpPr>
        <p:grpSpPr>
          <a:xfrm>
            <a:off x="1371600" y="4800600"/>
            <a:ext cx="8743950" cy="866748"/>
            <a:chOff x="2057400" y="4430047"/>
            <a:chExt cx="8743950" cy="86674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EC6562D-78D5-B1AD-CBC3-38FD5583C830}"/>
                </a:ext>
              </a:extLst>
            </p:cNvPr>
            <p:cNvGrpSpPr/>
            <p:nvPr/>
          </p:nvGrpSpPr>
          <p:grpSpPr>
            <a:xfrm>
              <a:off x="2057400" y="4430047"/>
              <a:ext cx="8743950" cy="866748"/>
              <a:chOff x="1619250" y="1680862"/>
              <a:chExt cx="8743950" cy="8667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260429-5E97-26F5-D35F-9E6A9EFD633E}"/>
                  </a:ext>
                </a:extLst>
              </p:cNvPr>
              <p:cNvSpPr txBox="1"/>
              <p:nvPr/>
            </p:nvSpPr>
            <p:spPr>
              <a:xfrm>
                <a:off x="1619250" y="2024390"/>
                <a:ext cx="27241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</a:rPr>
                  <a:t>Store Weights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A0E176C-4924-E146-0AAF-C3BCD4EDD3C8}"/>
                  </a:ext>
                </a:extLst>
              </p:cNvPr>
              <p:cNvGrpSpPr/>
              <p:nvPr/>
            </p:nvGrpSpPr>
            <p:grpSpPr>
              <a:xfrm>
                <a:off x="4343400" y="1680862"/>
                <a:ext cx="6019800" cy="866748"/>
                <a:chOff x="4343400" y="1680862"/>
                <a:chExt cx="6019800" cy="866748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E0F8CCF-C15C-8E2E-7E35-00A74496A1B3}"/>
                    </a:ext>
                  </a:extLst>
                </p:cNvPr>
                <p:cNvCxnSpPr>
                  <a:cxnSpLocks/>
                  <a:stCxn id="20" idx="3"/>
                </p:cNvCxnSpPr>
                <p:nvPr/>
              </p:nvCxnSpPr>
              <p:spPr>
                <a:xfrm>
                  <a:off x="4343400" y="2286000"/>
                  <a:ext cx="6019800" cy="0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headEnd type="oval" w="lg" len="lg"/>
                  <a:tailEnd type="oval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265E192-042B-7A3E-89DB-1598A73BB637}"/>
                    </a:ext>
                  </a:extLst>
                </p:cNvPr>
                <p:cNvSpPr txBox="1"/>
                <p:nvPr/>
              </p:nvSpPr>
              <p:spPr>
                <a:xfrm>
                  <a:off x="9277350" y="1680862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2020</a:t>
                  </a: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2D30C89-7DD3-8662-A7B1-0ABB32BC56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46796" y="2069958"/>
                  <a:ext cx="0" cy="477652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E42FFFD-0047-D8A2-C175-298A53757B01}"/>
                    </a:ext>
                  </a:extLst>
                </p:cNvPr>
                <p:cNvSpPr txBox="1"/>
                <p:nvPr/>
              </p:nvSpPr>
              <p:spPr>
                <a:xfrm>
                  <a:off x="5727696" y="1680862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2012</a:t>
                  </a:r>
                </a:p>
              </p:txBody>
            </p:sp>
          </p:grp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491D42E-056A-C431-F809-BCE59498463E}"/>
                </a:ext>
              </a:extLst>
            </p:cNvPr>
            <p:cNvCxnSpPr>
              <a:cxnSpLocks/>
            </p:cNvCxnSpPr>
            <p:nvPr/>
          </p:nvCxnSpPr>
          <p:spPr>
            <a:xfrm>
              <a:off x="6584946" y="5029200"/>
              <a:ext cx="3549654" cy="0"/>
            </a:xfrm>
            <a:prstGeom prst="line">
              <a:avLst/>
            </a:prstGeom>
            <a:ln w="50800"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A915F95-10E1-2E7D-7A0E-D162E6D4BF20}"/>
              </a:ext>
            </a:extLst>
          </p:cNvPr>
          <p:cNvSpPr txBox="1"/>
          <p:nvPr/>
        </p:nvSpPr>
        <p:spPr>
          <a:xfrm>
            <a:off x="9958137" y="2512875"/>
            <a:ext cx="1638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Store weight documentation</a:t>
            </a:r>
            <a:endParaRPr lang="en-US" dirty="0"/>
          </a:p>
        </p:txBody>
      </p:sp>
      <p:pic>
        <p:nvPicPr>
          <p:cNvPr id="4" name="Picture 3" descr="A qr code with blue squares&#10;&#10;Description automatically generated">
            <a:extLst>
              <a:ext uri="{FF2B5EF4-FFF2-40B4-BE49-F238E27FC236}">
                <a16:creationId xmlns:a16="http://schemas.microsoft.com/office/drawing/2014/main" id="{853EFD99-9997-927D-FF30-FACBB366E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682" y="547929"/>
            <a:ext cx="1893209" cy="189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3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7FCB-9574-3180-11E3-D5B8DC66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Retail Scanner Data – EFPG Categories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E9B75EEA-39B7-5682-6C65-6C1333EC0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4" y="1411641"/>
            <a:ext cx="7467600" cy="3194411"/>
          </a:xfrm>
        </p:spPr>
        <p:txBody>
          <a:bodyPr>
            <a:normAutofit fontScale="92500"/>
          </a:bodyPr>
          <a:lstStyle/>
          <a:p>
            <a:r>
              <a:rPr lang="en-US" dirty="0"/>
              <a:t>ERS Food Purchase Groups (EFPGs)</a:t>
            </a:r>
          </a:p>
          <a:p>
            <a:r>
              <a:rPr lang="en-US" dirty="0"/>
              <a:t>Link to UPCs for retail and HH datasets</a:t>
            </a:r>
          </a:p>
          <a:p>
            <a:r>
              <a:rPr lang="en-US" dirty="0"/>
              <a:t>Use to classify foods based on ingredients, nutrition, and convenience level </a:t>
            </a:r>
          </a:p>
          <a:p>
            <a:r>
              <a:rPr lang="en-US" dirty="0"/>
              <a:t>Based in part on </a:t>
            </a:r>
            <a:r>
              <a:rPr lang="en-US" i="1" dirty="0"/>
              <a:t>Dietary Guidelines for Americans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5155E1-26E9-072D-5414-05E916570F57}"/>
              </a:ext>
            </a:extLst>
          </p:cNvPr>
          <p:cNvGrpSpPr/>
          <p:nvPr/>
        </p:nvGrpSpPr>
        <p:grpSpPr>
          <a:xfrm>
            <a:off x="1371600" y="4800600"/>
            <a:ext cx="8801100" cy="866748"/>
            <a:chOff x="2057400" y="4430047"/>
            <a:chExt cx="8801100" cy="86674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EC6562D-78D5-B1AD-CBC3-38FD5583C830}"/>
                </a:ext>
              </a:extLst>
            </p:cNvPr>
            <p:cNvGrpSpPr/>
            <p:nvPr/>
          </p:nvGrpSpPr>
          <p:grpSpPr>
            <a:xfrm>
              <a:off x="2057400" y="4430047"/>
              <a:ext cx="8801100" cy="866748"/>
              <a:chOff x="1619250" y="1680862"/>
              <a:chExt cx="8801100" cy="8667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260429-5E97-26F5-D35F-9E6A9EFD633E}"/>
                  </a:ext>
                </a:extLst>
              </p:cNvPr>
              <p:cNvSpPr txBox="1"/>
              <p:nvPr/>
            </p:nvSpPr>
            <p:spPr>
              <a:xfrm>
                <a:off x="1619250" y="2024390"/>
                <a:ext cx="27241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</a:rPr>
                  <a:t>EFPG Categories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A0E176C-4924-E146-0AAF-C3BCD4EDD3C8}"/>
                  </a:ext>
                </a:extLst>
              </p:cNvPr>
              <p:cNvGrpSpPr/>
              <p:nvPr/>
            </p:nvGrpSpPr>
            <p:grpSpPr>
              <a:xfrm>
                <a:off x="4343400" y="1680862"/>
                <a:ext cx="6076950" cy="866748"/>
                <a:chOff x="4343400" y="1680862"/>
                <a:chExt cx="6076950" cy="866748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E0F8CCF-C15C-8E2E-7E35-00A74496A1B3}"/>
                    </a:ext>
                  </a:extLst>
                </p:cNvPr>
                <p:cNvCxnSpPr>
                  <a:cxnSpLocks/>
                  <a:stCxn id="20" idx="3"/>
                </p:cNvCxnSpPr>
                <p:nvPr/>
              </p:nvCxnSpPr>
              <p:spPr>
                <a:xfrm>
                  <a:off x="4343400" y="2286000"/>
                  <a:ext cx="6019800" cy="0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headEnd type="oval" w="lg" len="lg"/>
                  <a:tailEnd type="oval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265E192-042B-7A3E-89DB-1598A73BB637}"/>
                    </a:ext>
                  </a:extLst>
                </p:cNvPr>
                <p:cNvSpPr txBox="1"/>
                <p:nvPr/>
              </p:nvSpPr>
              <p:spPr>
                <a:xfrm>
                  <a:off x="9582150" y="1687545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2021</a:t>
                  </a: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2D30C89-7DD3-8662-A7B1-0ABB32BC56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46796" y="2069958"/>
                  <a:ext cx="0" cy="477652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E42FFFD-0047-D8A2-C175-298A53757B01}"/>
                    </a:ext>
                  </a:extLst>
                </p:cNvPr>
                <p:cNvSpPr txBox="1"/>
                <p:nvPr/>
              </p:nvSpPr>
              <p:spPr>
                <a:xfrm>
                  <a:off x="5727696" y="1680862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2012</a:t>
                  </a:r>
                </a:p>
              </p:txBody>
            </p:sp>
          </p:grp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491D42E-056A-C431-F809-BCE59498463E}"/>
                </a:ext>
              </a:extLst>
            </p:cNvPr>
            <p:cNvCxnSpPr>
              <a:cxnSpLocks/>
            </p:cNvCxnSpPr>
            <p:nvPr/>
          </p:nvCxnSpPr>
          <p:spPr>
            <a:xfrm>
              <a:off x="6584946" y="5029200"/>
              <a:ext cx="3854454" cy="0"/>
            </a:xfrm>
            <a:prstGeom prst="line">
              <a:avLst/>
            </a:prstGeom>
            <a:ln w="50800"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6846D0D-B988-47F0-AFBA-BCBCC922EDC3}"/>
              </a:ext>
            </a:extLst>
          </p:cNvPr>
          <p:cNvSpPr txBox="1"/>
          <p:nvPr/>
        </p:nvSpPr>
        <p:spPr>
          <a:xfrm>
            <a:off x="9607512" y="3243265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EFPG Documentation (in F-MAP report)</a:t>
            </a:r>
            <a:endParaRPr lang="en-US" dirty="0"/>
          </a:p>
        </p:txBody>
      </p:sp>
      <p:pic>
        <p:nvPicPr>
          <p:cNvPr id="4" name="Picture 3" descr="A qr code with blue squares&#10;&#10;Description automatically generated">
            <a:extLst>
              <a:ext uri="{FF2B5EF4-FFF2-40B4-BE49-F238E27FC236}">
                <a16:creationId xmlns:a16="http://schemas.microsoft.com/office/drawing/2014/main" id="{BE0B5963-AB4C-5E36-0144-2A6258D30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11" y="1233871"/>
            <a:ext cx="2006402" cy="200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9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0A15-9D09-C8E0-A53A-6697EE0F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Household Scanner Data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8B138-52D1-1A10-D43F-E3CAE4D95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21" y="1335719"/>
            <a:ext cx="12115799" cy="348870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From the National Consumer Panel (joint venture btw Circana and </a:t>
            </a:r>
            <a:r>
              <a:rPr lang="en-US" dirty="0" err="1"/>
              <a:t>NielsenIQ</a:t>
            </a:r>
            <a:r>
              <a:rPr lang="en-US" dirty="0"/>
              <a:t>)</a:t>
            </a:r>
          </a:p>
          <a:p>
            <a:r>
              <a:rPr lang="en-US" dirty="0"/>
              <a:t>Household-level grocery purchases by trip</a:t>
            </a:r>
          </a:p>
          <a:p>
            <a:pPr lvl="1"/>
            <a:r>
              <a:rPr lang="en-US" dirty="0"/>
              <a:t>Household id</a:t>
            </a:r>
          </a:p>
          <a:p>
            <a:pPr lvl="1"/>
            <a:r>
              <a:rPr lang="en-US" dirty="0"/>
              <a:t>Dollars paid, value of coupons, and quantity of items by UPC</a:t>
            </a:r>
          </a:p>
          <a:p>
            <a:pPr lvl="2"/>
            <a:r>
              <a:rPr lang="en-US" dirty="0"/>
              <a:t>(quantity sold information is not available for random weight items)</a:t>
            </a:r>
          </a:p>
          <a:p>
            <a:pPr lvl="1"/>
            <a:r>
              <a:rPr lang="en-US" dirty="0"/>
              <a:t>Date of purchase</a:t>
            </a:r>
          </a:p>
          <a:p>
            <a:pPr lvl="1"/>
            <a:r>
              <a:rPr lang="en-US" dirty="0"/>
              <a:t>Store name (chain name but not location)</a:t>
            </a:r>
          </a:p>
          <a:p>
            <a:pPr lvl="1"/>
            <a:r>
              <a:rPr lang="en-US" dirty="0"/>
              <a:t>Method of payment (cash, credit, debit, SNAP, WIC, etc.)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4CCE94-C69B-FC89-A16C-314F56E41DE3}"/>
              </a:ext>
            </a:extLst>
          </p:cNvPr>
          <p:cNvGrpSpPr/>
          <p:nvPr/>
        </p:nvGrpSpPr>
        <p:grpSpPr>
          <a:xfrm>
            <a:off x="1171575" y="4824422"/>
            <a:ext cx="9848850" cy="866748"/>
            <a:chOff x="933450" y="1680862"/>
            <a:chExt cx="9848850" cy="8667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5B7589-B815-4005-4E55-C778409F6414}"/>
                </a:ext>
              </a:extLst>
            </p:cNvPr>
            <p:cNvSpPr txBox="1"/>
            <p:nvPr/>
          </p:nvSpPr>
          <p:spPr>
            <a:xfrm>
              <a:off x="933450" y="2024390"/>
              <a:ext cx="34099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</a:rPr>
                <a:t>ERS Household Data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3BE42C-22DD-EE7E-5F46-96DE80EDE603}"/>
                </a:ext>
              </a:extLst>
            </p:cNvPr>
            <p:cNvGrpSpPr/>
            <p:nvPr/>
          </p:nvGrpSpPr>
          <p:grpSpPr>
            <a:xfrm>
              <a:off x="3938814" y="1680862"/>
              <a:ext cx="6843486" cy="866748"/>
              <a:chOff x="3938814" y="1680862"/>
              <a:chExt cx="6843486" cy="86674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8D02CCD-8EB3-7DB1-0301-8F7CC1484110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4343399" y="2286000"/>
                <a:ext cx="6019801" cy="0"/>
              </a:xfrm>
              <a:prstGeom prst="line">
                <a:avLst/>
              </a:prstGeom>
              <a:ln w="28575">
                <a:solidFill>
                  <a:schemeClr val="tx2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9DF652-6BF7-926D-D89E-277F2E7295E8}"/>
                  </a:ext>
                </a:extLst>
              </p:cNvPr>
              <p:cNvSpPr txBox="1"/>
              <p:nvPr/>
            </p:nvSpPr>
            <p:spPr>
              <a:xfrm>
                <a:off x="3938814" y="1680862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2008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B822-D715-979D-E7D9-DC698A95B740}"/>
                  </a:ext>
                </a:extLst>
              </p:cNvPr>
              <p:cNvSpPr txBox="1"/>
              <p:nvPr/>
            </p:nvSpPr>
            <p:spPr>
              <a:xfrm>
                <a:off x="9944100" y="1680864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2022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4F38EB8-7E9D-2E86-9976-07ADC9318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796" y="2069958"/>
                <a:ext cx="0" cy="477652"/>
              </a:xfrm>
              <a:prstGeom prst="line">
                <a:avLst/>
              </a:prstGeom>
              <a:ln w="25400">
                <a:solidFill>
                  <a:schemeClr val="tx2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D22BC8-52D1-FDC9-B1A4-5FBB3CD8072D}"/>
                  </a:ext>
                </a:extLst>
              </p:cNvPr>
              <p:cNvSpPr txBox="1"/>
              <p:nvPr/>
            </p:nvSpPr>
            <p:spPr>
              <a:xfrm>
                <a:off x="5727696" y="1680862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2012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8417880"/>
      </p:ext>
    </p:extLst>
  </p:cSld>
  <p:clrMapOvr>
    <a:masterClrMapping/>
  </p:clrMapOvr>
</p:sld>
</file>

<file path=ppt/theme/theme1.xml><?xml version="1.0" encoding="utf-8"?>
<a:theme xmlns:a="http://schemas.openxmlformats.org/drawingml/2006/main" name="ERS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duct_x0020_Type xmlns="698fad51-7952-431e-8cbd-401639f7140b">Chart/Table</Product_x0020_Type>
    <Report_x002f_Article_x0020_Link xmlns="698fad51-7952-431e-8cbd-401639f7140b">
      <Url xsi:nil="true"/>
      <Description xsi:nil="true"/>
    </Report_x002f_Article_x0020_Link>
    <Division xmlns="698fad51-7952-431e-8cbd-401639f7140b" xsi:nil="true"/>
    <Designer xmlns="698fad51-7952-431e-8cbd-401639f7140b">
      <UserInfo>
        <DisplayName/>
        <AccountId xsi:nil="true"/>
        <AccountType/>
      </UserInfo>
    </Designer>
    <Publication_x0020_Type xmlns="698fad51-7952-431e-8cbd-401639f7140b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1C04496294934A89327E0E10E966B2" ma:contentTypeVersion="16" ma:contentTypeDescription="Create a new document." ma:contentTypeScope="" ma:versionID="a126f1f9fd76965f7851d0b42935763e">
  <xsd:schema xmlns:xsd="http://www.w3.org/2001/XMLSchema" xmlns:xs="http://www.w3.org/2001/XMLSchema" xmlns:p="http://schemas.microsoft.com/office/2006/metadata/properties" xmlns:ns2="698fad51-7952-431e-8cbd-401639f7140b" xmlns:ns3="d2e86295-2718-4682-b51d-675a0256ea4a" targetNamespace="http://schemas.microsoft.com/office/2006/metadata/properties" ma:root="true" ma:fieldsID="b532da2fbce47b54b0f9a66ff6fc53c6" ns2:_="" ns3:_="">
    <xsd:import namespace="698fad51-7952-431e-8cbd-401639f7140b"/>
    <xsd:import namespace="d2e86295-2718-4682-b51d-675a0256ea4a"/>
    <xsd:element name="properties">
      <xsd:complexType>
        <xsd:sequence>
          <xsd:element name="documentManagement">
            <xsd:complexType>
              <xsd:all>
                <xsd:element ref="ns2:Publication_x0020_Type" minOccurs="0"/>
                <xsd:element ref="ns2:Product_x0020_Type" minOccurs="0"/>
                <xsd:element ref="ns2:Designer" minOccurs="0"/>
                <xsd:element ref="ns2:Report_x002f_Article_x0020_Link" minOccurs="0"/>
                <xsd:element ref="ns3:SharedWithUsers" minOccurs="0"/>
                <xsd:element ref="ns3:SharedWithDetails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Divisio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8fad51-7952-431e-8cbd-401639f7140b" elementFormDefault="qualified">
    <xsd:import namespace="http://schemas.microsoft.com/office/2006/documentManagement/types"/>
    <xsd:import namespace="http://schemas.microsoft.com/office/infopath/2007/PartnerControls"/>
    <xsd:element name="Publication_x0020_Type" ma:index="2" nillable="true" ma:displayName="Publication Type" ma:internalName="Publication_x0020_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mber Waves"/>
                    <xsd:enumeration value="Chart of Note"/>
                    <xsd:enumeration value="Report"/>
                    <xsd:enumeration value="Outlook Report"/>
                    <xsd:enumeration value="General Design"/>
                  </xsd:restriction>
                </xsd:simpleType>
              </xsd:element>
            </xsd:sequence>
          </xsd:extension>
        </xsd:complexContent>
      </xsd:complexType>
    </xsd:element>
    <xsd:element name="Product_x0020_Type" ma:index="3" nillable="true" ma:displayName="Product Type" ma:default="Chart/Table" ma:format="Dropdown" ma:internalName="Product_x0020_Type">
      <xsd:simpleType>
        <xsd:restriction base="dms:Choice">
          <xsd:enumeration value="Chart/Table"/>
          <xsd:enumeration value="Infographic"/>
          <xsd:enumeration value="Brochure"/>
          <xsd:enumeration value="Brand Graphic"/>
          <xsd:enumeration value="Poster"/>
          <xsd:enumeration value="Display"/>
          <xsd:enumeration value="Photo"/>
          <xsd:enumeration value="Map"/>
          <xsd:enumeration value="Template"/>
          <xsd:enumeration value="Video"/>
          <xsd:enumeration value="Report"/>
          <xsd:enumeration value="Guidance"/>
        </xsd:restriction>
      </xsd:simpleType>
    </xsd:element>
    <xsd:element name="Designer" ma:index="4" nillable="true" ma:displayName="Designer" ma:list="UserInfo" ma:SharePointGroup="0" ma:internalName="Desig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port_x002f_Article_x0020_Link" ma:index="5" nillable="true" ma:displayName="Report/Article Link" ma:format="Hyperlink" ma:internalName="Report_x002f_Article_x0020_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Division" ma:index="21" nillable="true" ma:displayName="Division" ma:description="This defines which division the product originated from" ma:format="Dropdown" ma:internalName="Division">
      <xsd:simpleType>
        <xsd:restriction base="dms:Choice">
          <xsd:enumeration value="MTED"/>
          <xsd:enumeration value="RRED"/>
          <xsd:enumeration value="FED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86295-2718-4682-b51d-675a0256ea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BD1941-05B2-4343-811C-B86C7A9B2005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698fad51-7952-431e-8cbd-401639f7140b"/>
    <ds:schemaRef ds:uri="http://schemas.microsoft.com/office/infopath/2007/PartnerControls"/>
    <ds:schemaRef ds:uri="http://schemas.openxmlformats.org/package/2006/metadata/core-properties"/>
    <ds:schemaRef ds:uri="d2e86295-2718-4682-b51d-675a0256ea4a"/>
  </ds:schemaRefs>
</ds:datastoreItem>
</file>

<file path=customXml/itemProps2.xml><?xml version="1.0" encoding="utf-8"?>
<ds:datastoreItem xmlns:ds="http://schemas.openxmlformats.org/officeDocument/2006/customXml" ds:itemID="{A2DC7735-B7C4-4843-9E07-1B4B5397B1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8fad51-7952-431e-8cbd-401639f7140b"/>
    <ds:schemaRef ds:uri="d2e86295-2718-4682-b51d-675a0256ea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FDF0B6-1661-4177-B1E6-1C82CF739F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1094</Words>
  <Application>Microsoft Office PowerPoint</Application>
  <PresentationFormat>Widescreen</PresentationFormat>
  <Paragraphs>152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ERS Title Page</vt:lpstr>
      <vt:lpstr>Custom Design</vt:lpstr>
      <vt:lpstr>1_Custom Design</vt:lpstr>
      <vt:lpstr>Circana retail and household scanner data –  an overview of ERS data holdings and uses x Presented at the Food Prices and Forecasting Workshop New Orleans, LA August 1, 2024 x Catherine Cullinane Thomas USDA, Economic Research Service x The findings and conclusions in this presentation are those of the author and should not be construed to represent any official USDA or U.S. Government determination or policy. </vt:lpstr>
      <vt:lpstr>ERS Scanner Data Overview</vt:lpstr>
      <vt:lpstr>ERS Scanner Data Overview</vt:lpstr>
      <vt:lpstr>Retail Scanner Data - Overview</vt:lpstr>
      <vt:lpstr>Retail Scanner Data - Coverage</vt:lpstr>
      <vt:lpstr>Retail Scanner Data - Linkages</vt:lpstr>
      <vt:lpstr>Retail Scanner Data - Weights</vt:lpstr>
      <vt:lpstr>Retail Scanner Data – EFPG Categories</vt:lpstr>
      <vt:lpstr>Household Scanner Data - Overview</vt:lpstr>
      <vt:lpstr>Household Scanner Data - Coverage</vt:lpstr>
      <vt:lpstr>Household Scanner Data - Linkages</vt:lpstr>
      <vt:lpstr>Real-time data</vt:lpstr>
      <vt:lpstr>Data Access – Allowed Uses</vt:lpstr>
      <vt:lpstr>Data Access – Protected Data</vt:lpstr>
      <vt:lpstr>Using Proprietary Data Page</vt:lpstr>
    </vt:vector>
  </TitlesOfParts>
  <Company>USDA-ERS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ctaylor</dc:creator>
  <cp:lastModifiedBy>Cullinane Thomas, Catherine - REE-ERS</cp:lastModifiedBy>
  <cp:revision>66</cp:revision>
  <dcterms:created xsi:type="dcterms:W3CDTF">2014-04-29T12:26:48Z</dcterms:created>
  <dcterms:modified xsi:type="dcterms:W3CDTF">2024-07-16T17:17:17Z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0x010100EB1C04496294934A89327E0E10E966B2</vt:lpwstr>
  </property>
</Properties>
</file>