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0" r:id="rId3"/>
    <p:sldId id="271" r:id="rId4"/>
    <p:sldId id="275" r:id="rId5"/>
    <p:sldId id="264" r:id="rId6"/>
    <p:sldId id="261" r:id="rId7"/>
    <p:sldId id="276" r:id="rId8"/>
    <p:sldId id="277" r:id="rId9"/>
    <p:sldId id="280" r:id="rId10"/>
    <p:sldId id="258" r:id="rId11"/>
    <p:sldId id="282" r:id="rId12"/>
    <p:sldId id="283" r:id="rId13"/>
    <p:sldId id="284" r:id="rId14"/>
    <p:sldId id="285" r:id="rId15"/>
    <p:sldId id="279" r:id="rId16"/>
    <p:sldId id="268" r:id="rId17"/>
    <p:sldId id="273" r:id="rId18"/>
    <p:sldId id="278" r:id="rId19"/>
    <p:sldId id="286" r:id="rId20"/>
    <p:sldId id="287" r:id="rId21"/>
    <p:sldId id="288" r:id="rId22"/>
    <p:sldId id="289" r:id="rId23"/>
    <p:sldId id="290" r:id="rId24"/>
    <p:sldId id="292" r:id="rId25"/>
    <p:sldId id="291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77" autoAdjust="0"/>
  </p:normalViewPr>
  <p:slideViewPr>
    <p:cSldViewPr snapToGrid="0">
      <p:cViewPr varScale="1">
        <p:scale>
          <a:sx n="56" d="100"/>
          <a:sy n="56" d="100"/>
        </p:scale>
        <p:origin x="10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err\AppData\Local\Temp\MicrosoftEdgeDownloads\750261c4-227e-480c-9de8-a91d548adb70\Visualization%2021-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err\AppData\Local\Temp\MicrosoftEdgeDownloads\750261c4-227e-480c-9de8-a91d548adb70\Visualization%2021-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err\Dropbox\CurrentSubmission\foodinflationenergy\data\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err\Dropbox\CurrentSubmission\foodinflationenergy\data\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err\Dropbox\CurrentSubmission\foodinflationenergy\data\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err\Dropbox\CurrentSubmission\foodinflationenergy\data\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err\Dropbox\CurrentSubmission\foodinflationenergy\data\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/>
              <a:t>Energy-related expenses, selected crops, 2021-23 average</a:t>
            </a:r>
          </a:p>
        </c:rich>
      </c:tx>
      <c:layout>
        <c:manualLayout>
          <c:xMode val="edge"/>
          <c:yMode val="edge"/>
          <c:x val="0.15858249712331168"/>
          <c:y val="7.46123974079535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Visualization!$A$2</c:f>
              <c:strCache>
                <c:ptCount val="1"/>
                <c:pt idx="0">
                  <c:v>Fertilizer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Visualization!$B$1:$I$1</c:f>
              <c:strCache>
                <c:ptCount val="8"/>
                <c:pt idx="0">
                  <c:v>Sorghum</c:v>
                </c:pt>
                <c:pt idx="1">
                  <c:v>Oats</c:v>
                </c:pt>
                <c:pt idx="2">
                  <c:v>Wheat</c:v>
                </c:pt>
                <c:pt idx="3">
                  <c:v>Corn</c:v>
                </c:pt>
                <c:pt idx="4">
                  <c:v>Barley</c:v>
                </c:pt>
                <c:pt idx="5">
                  <c:v>Rice</c:v>
                </c:pt>
                <c:pt idx="6">
                  <c:v>Soyabeans</c:v>
                </c:pt>
                <c:pt idx="7">
                  <c:v>Cotton</c:v>
                </c:pt>
              </c:strCache>
            </c:strRef>
          </c:cat>
          <c:val>
            <c:numRef>
              <c:f>Visualization!$B$2:$I$2</c:f>
              <c:numCache>
                <c:formatCode>#,##0</c:formatCode>
                <c:ptCount val="8"/>
                <c:pt idx="0">
                  <c:v>63.01</c:v>
                </c:pt>
                <c:pt idx="1">
                  <c:v>66.399999999999991</c:v>
                </c:pt>
                <c:pt idx="2">
                  <c:v>74.776666666666671</c:v>
                </c:pt>
                <c:pt idx="3">
                  <c:v>178.11333333333334</c:v>
                </c:pt>
                <c:pt idx="4">
                  <c:v>74.290000000000006</c:v>
                </c:pt>
                <c:pt idx="5">
                  <c:v>193.76333333333335</c:v>
                </c:pt>
                <c:pt idx="6">
                  <c:v>50.120000000000005</c:v>
                </c:pt>
                <c:pt idx="7">
                  <c:v>109.04333333333334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74-480C-8AEA-40B0D81C588D}"/>
            </c:ext>
          </c:extLst>
        </c:ser>
        <c:ser>
          <c:idx val="1"/>
          <c:order val="1"/>
          <c:tx>
            <c:strRef>
              <c:f>Visualization!$A$3</c:f>
              <c:strCache>
                <c:ptCount val="1"/>
                <c:pt idx="0">
                  <c:v>Fuel, lube, and electricity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Visualization!$B$1:$I$1</c:f>
              <c:strCache>
                <c:ptCount val="8"/>
                <c:pt idx="0">
                  <c:v>Sorghum</c:v>
                </c:pt>
                <c:pt idx="1">
                  <c:v>Oats</c:v>
                </c:pt>
                <c:pt idx="2">
                  <c:v>Wheat</c:v>
                </c:pt>
                <c:pt idx="3">
                  <c:v>Corn</c:v>
                </c:pt>
                <c:pt idx="4">
                  <c:v>Barley</c:v>
                </c:pt>
                <c:pt idx="5">
                  <c:v>Rice</c:v>
                </c:pt>
                <c:pt idx="6">
                  <c:v>Soyabeans</c:v>
                </c:pt>
                <c:pt idx="7">
                  <c:v>Cotton</c:v>
                </c:pt>
              </c:strCache>
            </c:strRef>
          </c:cat>
          <c:val>
            <c:numRef>
              <c:f>Visualization!$B$3:$I$3</c:f>
              <c:numCache>
                <c:formatCode>#,##0</c:formatCode>
                <c:ptCount val="8"/>
                <c:pt idx="0">
                  <c:v>14.123333333333335</c:v>
                </c:pt>
                <c:pt idx="1">
                  <c:v>26.166666666666668</c:v>
                </c:pt>
                <c:pt idx="2">
                  <c:v>15.753333333333332</c:v>
                </c:pt>
                <c:pt idx="3">
                  <c:v>28.993333333333336</c:v>
                </c:pt>
                <c:pt idx="4">
                  <c:v>21.060000000000002</c:v>
                </c:pt>
                <c:pt idx="5">
                  <c:v>131.38666666666666</c:v>
                </c:pt>
                <c:pt idx="6">
                  <c:v>20.606666666666666</c:v>
                </c:pt>
                <c:pt idx="7">
                  <c:v>46.59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74-480C-8AEA-40B0D81C58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94858672"/>
        <c:axId val="894834672"/>
      </c:barChart>
      <c:catAx>
        <c:axId val="89485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206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94834672"/>
        <c:crosses val="autoZero"/>
        <c:auto val="1"/>
        <c:lblAlgn val="ctr"/>
        <c:lblOffset val="100"/>
        <c:noMultiLvlLbl val="0"/>
      </c:catAx>
      <c:valAx>
        <c:axId val="89483467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$/acres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9485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5918216533612911"/>
          <c:y val="0.22658774167313592"/>
          <c:w val="0.29406092333699341"/>
          <c:h val="0.2410236799560764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+mn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 sz="2400">
                <a:latin typeface="+mn-lt"/>
              </a:rPr>
              <a:t>Energy related inputs relative to total operating expenses, </a:t>
            </a:r>
          </a:p>
          <a:p>
            <a:pPr>
              <a:defRPr sz="2400">
                <a:latin typeface="+mn-lt"/>
              </a:defRPr>
            </a:pPr>
            <a:r>
              <a:rPr lang="en-US" sz="2400">
                <a:latin typeface="+mn-lt"/>
              </a:rPr>
              <a:t>2021-23 average</a:t>
            </a:r>
          </a:p>
        </c:rich>
      </c:tx>
      <c:layout>
        <c:manualLayout>
          <c:xMode val="edge"/>
          <c:yMode val="edge"/>
          <c:x val="0.16594138050830967"/>
          <c:y val="6.97331344121172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Visualization!$A$4</c:f>
              <c:strCache>
                <c:ptCount val="1"/>
                <c:pt idx="0">
                  <c:v>Ferulizer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Visualization!$B$1:$I$1</c:f>
              <c:strCache>
                <c:ptCount val="8"/>
                <c:pt idx="0">
                  <c:v>Sorghum</c:v>
                </c:pt>
                <c:pt idx="1">
                  <c:v>Oats</c:v>
                </c:pt>
                <c:pt idx="2">
                  <c:v>Wheat</c:v>
                </c:pt>
                <c:pt idx="3">
                  <c:v>Corn</c:v>
                </c:pt>
                <c:pt idx="4">
                  <c:v>Barley</c:v>
                </c:pt>
                <c:pt idx="5">
                  <c:v>Rice</c:v>
                </c:pt>
                <c:pt idx="6">
                  <c:v>Soyabeans</c:v>
                </c:pt>
                <c:pt idx="7">
                  <c:v>Cotton</c:v>
                </c:pt>
              </c:strCache>
            </c:strRef>
          </c:cat>
          <c:val>
            <c:numRef>
              <c:f>Visualization!$B$4:$I$4</c:f>
              <c:numCache>
                <c:formatCode>0%</c:formatCode>
                <c:ptCount val="8"/>
                <c:pt idx="0">
                  <c:v>0.3443483013024865</c:v>
                </c:pt>
                <c:pt idx="1">
                  <c:v>0.39117115701830174</c:v>
                </c:pt>
                <c:pt idx="2">
                  <c:v>0.42463419712657824</c:v>
                </c:pt>
                <c:pt idx="3">
                  <c:v>0.39442545747123048</c:v>
                </c:pt>
                <c:pt idx="4">
                  <c:v>0.38782932516618529</c:v>
                </c:pt>
                <c:pt idx="5">
                  <c:v>0.25043837162712346</c:v>
                </c:pt>
                <c:pt idx="6">
                  <c:v>0.20966617396882062</c:v>
                </c:pt>
                <c:pt idx="7">
                  <c:v>0.20589364500922061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07-48E5-88B8-226C32AA62EE}"/>
            </c:ext>
          </c:extLst>
        </c:ser>
        <c:ser>
          <c:idx val="1"/>
          <c:order val="1"/>
          <c:tx>
            <c:strRef>
              <c:f>Visualization!$A$5</c:f>
              <c:strCache>
                <c:ptCount val="1"/>
                <c:pt idx="0">
                  <c:v>Fuel, lube, and electricity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Visualization!$B$1:$I$1</c:f>
              <c:strCache>
                <c:ptCount val="8"/>
                <c:pt idx="0">
                  <c:v>Sorghum</c:v>
                </c:pt>
                <c:pt idx="1">
                  <c:v>Oats</c:v>
                </c:pt>
                <c:pt idx="2">
                  <c:v>Wheat</c:v>
                </c:pt>
                <c:pt idx="3">
                  <c:v>Corn</c:v>
                </c:pt>
                <c:pt idx="4">
                  <c:v>Barley</c:v>
                </c:pt>
                <c:pt idx="5">
                  <c:v>Rice</c:v>
                </c:pt>
                <c:pt idx="6">
                  <c:v>Soyabeans</c:v>
                </c:pt>
                <c:pt idx="7">
                  <c:v>Cotton</c:v>
                </c:pt>
              </c:strCache>
            </c:strRef>
          </c:cat>
          <c:val>
            <c:numRef>
              <c:f>Visualization!$B$5:$I$5</c:f>
              <c:numCache>
                <c:formatCode>0%</c:formatCode>
                <c:ptCount val="8"/>
                <c:pt idx="0">
                  <c:v>7.7183714363785405E-2</c:v>
                </c:pt>
                <c:pt idx="1">
                  <c:v>0.15415128426675045</c:v>
                </c:pt>
                <c:pt idx="2">
                  <c:v>8.9458441386359763E-2</c:v>
                </c:pt>
                <c:pt idx="3">
                  <c:v>6.4204675470388939E-2</c:v>
                </c:pt>
                <c:pt idx="4">
                  <c:v>0.10994327080360564</c:v>
                </c:pt>
                <c:pt idx="5">
                  <c:v>0.16981676712234337</c:v>
                </c:pt>
                <c:pt idx="6">
                  <c:v>8.6203530691357333E-2</c:v>
                </c:pt>
                <c:pt idx="7">
                  <c:v>8.7970393308283462E-2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07-48E5-88B8-226C32AA6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7272672"/>
        <c:axId val="837273632"/>
      </c:barChart>
      <c:catAx>
        <c:axId val="83727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206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37273632"/>
        <c:crosses val="autoZero"/>
        <c:auto val="1"/>
        <c:lblAlgn val="ctr"/>
        <c:lblOffset val="100"/>
        <c:noMultiLvlLbl val="0"/>
      </c:catAx>
      <c:valAx>
        <c:axId val="83727363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3727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043587972556055"/>
          <c:y val="0.22620257695060844"/>
          <c:w val="0.28754653036791455"/>
          <c:h val="0.2529619593005419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Share of energy in food dollar, 1993-2022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Sheet1!$A$2:$A$31</c:f>
              <c:numCache>
                <c:formatCode>General</c:formatCode>
                <c:ptCount val="30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  <c:pt idx="24">
                  <c:v>2017</c:v>
                </c:pt>
                <c:pt idx="25">
                  <c:v>2018</c:v>
                </c:pt>
                <c:pt idx="26">
                  <c:v>2019</c:v>
                </c:pt>
                <c:pt idx="27">
                  <c:v>2020</c:v>
                </c:pt>
                <c:pt idx="28">
                  <c:v>2021</c:v>
                </c:pt>
                <c:pt idx="29">
                  <c:v>2022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3.3</c:v>
                </c:pt>
                <c:pt idx="1">
                  <c:v>3.4</c:v>
                </c:pt>
                <c:pt idx="2">
                  <c:v>3.5</c:v>
                </c:pt>
                <c:pt idx="3">
                  <c:v>3.5</c:v>
                </c:pt>
                <c:pt idx="4">
                  <c:v>3.6</c:v>
                </c:pt>
                <c:pt idx="5">
                  <c:v>3.3</c:v>
                </c:pt>
                <c:pt idx="6">
                  <c:v>3.9</c:v>
                </c:pt>
                <c:pt idx="7">
                  <c:v>4.7</c:v>
                </c:pt>
                <c:pt idx="8">
                  <c:v>5.2</c:v>
                </c:pt>
                <c:pt idx="9">
                  <c:v>4.3</c:v>
                </c:pt>
                <c:pt idx="10">
                  <c:v>4.5</c:v>
                </c:pt>
                <c:pt idx="11">
                  <c:v>4.8</c:v>
                </c:pt>
                <c:pt idx="12">
                  <c:v>5.5</c:v>
                </c:pt>
                <c:pt idx="13">
                  <c:v>5.4</c:v>
                </c:pt>
                <c:pt idx="14">
                  <c:v>5.5</c:v>
                </c:pt>
                <c:pt idx="15">
                  <c:v>6.8</c:v>
                </c:pt>
                <c:pt idx="16">
                  <c:v>4.9000000000000004</c:v>
                </c:pt>
                <c:pt idx="17">
                  <c:v>5.6</c:v>
                </c:pt>
                <c:pt idx="18">
                  <c:v>6.1</c:v>
                </c:pt>
                <c:pt idx="19">
                  <c:v>5.5</c:v>
                </c:pt>
                <c:pt idx="20">
                  <c:v>5.3</c:v>
                </c:pt>
                <c:pt idx="21">
                  <c:v>5.3</c:v>
                </c:pt>
                <c:pt idx="22">
                  <c:v>4</c:v>
                </c:pt>
                <c:pt idx="23">
                  <c:v>3.5</c:v>
                </c:pt>
                <c:pt idx="24">
                  <c:v>3.8</c:v>
                </c:pt>
                <c:pt idx="25">
                  <c:v>4</c:v>
                </c:pt>
                <c:pt idx="26">
                  <c:v>3.6</c:v>
                </c:pt>
                <c:pt idx="27">
                  <c:v>3.3</c:v>
                </c:pt>
                <c:pt idx="28">
                  <c:v>3.9</c:v>
                </c:pt>
                <c:pt idx="29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D4-40EE-8AC0-ED7B77687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841200"/>
        <c:axId val="1487838320"/>
      </c:barChart>
      <c:catAx>
        <c:axId val="148784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838320"/>
        <c:crosses val="autoZero"/>
        <c:auto val="1"/>
        <c:lblAlgn val="ctr"/>
        <c:lblOffset val="100"/>
        <c:tickLblSkip val="4"/>
        <c:tickMarkSkip val="4"/>
        <c:noMultiLvlLbl val="0"/>
      </c:catAx>
      <c:valAx>
        <c:axId val="1487838320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84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pctchangefromyearago!$B$14</c:f>
              <c:strCache>
                <c:ptCount val="1"/>
                <c:pt idx="0">
                  <c:v>Energy</c:v>
                </c:pt>
              </c:strCache>
            </c:strRef>
          </c:tx>
          <c:spPr>
            <a:ln w="412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pctchangefromyearago!$A$15:$A$788</c:f>
              <c:numCache>
                <c:formatCode>yyyy\-mm\-dd</c:formatCode>
                <c:ptCount val="774"/>
                <c:pt idx="0">
                  <c:v>21916</c:v>
                </c:pt>
                <c:pt idx="1">
                  <c:v>21947</c:v>
                </c:pt>
                <c:pt idx="2">
                  <c:v>21976</c:v>
                </c:pt>
                <c:pt idx="3">
                  <c:v>22007</c:v>
                </c:pt>
                <c:pt idx="4">
                  <c:v>22037</c:v>
                </c:pt>
                <c:pt idx="5">
                  <c:v>22068</c:v>
                </c:pt>
                <c:pt idx="6">
                  <c:v>22098</c:v>
                </c:pt>
                <c:pt idx="7">
                  <c:v>22129</c:v>
                </c:pt>
                <c:pt idx="8">
                  <c:v>22160</c:v>
                </c:pt>
                <c:pt idx="9">
                  <c:v>22190</c:v>
                </c:pt>
                <c:pt idx="10">
                  <c:v>22221</c:v>
                </c:pt>
                <c:pt idx="11">
                  <c:v>22251</c:v>
                </c:pt>
                <c:pt idx="12">
                  <c:v>22282</c:v>
                </c:pt>
                <c:pt idx="13">
                  <c:v>22313</c:v>
                </c:pt>
                <c:pt idx="14">
                  <c:v>22341</c:v>
                </c:pt>
                <c:pt idx="15">
                  <c:v>22372</c:v>
                </c:pt>
                <c:pt idx="16">
                  <c:v>22402</c:v>
                </c:pt>
                <c:pt idx="17">
                  <c:v>22433</c:v>
                </c:pt>
                <c:pt idx="18">
                  <c:v>22463</c:v>
                </c:pt>
                <c:pt idx="19">
                  <c:v>22494</c:v>
                </c:pt>
                <c:pt idx="20">
                  <c:v>22525</c:v>
                </c:pt>
                <c:pt idx="21">
                  <c:v>22555</c:v>
                </c:pt>
                <c:pt idx="22">
                  <c:v>22586</c:v>
                </c:pt>
                <c:pt idx="23">
                  <c:v>22616</c:v>
                </c:pt>
                <c:pt idx="24">
                  <c:v>22647</c:v>
                </c:pt>
                <c:pt idx="25">
                  <c:v>22678</c:v>
                </c:pt>
                <c:pt idx="26">
                  <c:v>22706</c:v>
                </c:pt>
                <c:pt idx="27">
                  <c:v>22737</c:v>
                </c:pt>
                <c:pt idx="28">
                  <c:v>22767</c:v>
                </c:pt>
                <c:pt idx="29">
                  <c:v>22798</c:v>
                </c:pt>
                <c:pt idx="30">
                  <c:v>22828</c:v>
                </c:pt>
                <c:pt idx="31">
                  <c:v>22859</c:v>
                </c:pt>
                <c:pt idx="32">
                  <c:v>22890</c:v>
                </c:pt>
                <c:pt idx="33">
                  <c:v>22920</c:v>
                </c:pt>
                <c:pt idx="34">
                  <c:v>22951</c:v>
                </c:pt>
                <c:pt idx="35">
                  <c:v>22981</c:v>
                </c:pt>
                <c:pt idx="36">
                  <c:v>23012</c:v>
                </c:pt>
                <c:pt idx="37">
                  <c:v>23043</c:v>
                </c:pt>
                <c:pt idx="38">
                  <c:v>23071</c:v>
                </c:pt>
                <c:pt idx="39">
                  <c:v>23102</c:v>
                </c:pt>
                <c:pt idx="40">
                  <c:v>23132</c:v>
                </c:pt>
                <c:pt idx="41">
                  <c:v>23163</c:v>
                </c:pt>
                <c:pt idx="42">
                  <c:v>23193</c:v>
                </c:pt>
                <c:pt idx="43">
                  <c:v>23224</c:v>
                </c:pt>
                <c:pt idx="44">
                  <c:v>23255</c:v>
                </c:pt>
                <c:pt idx="45">
                  <c:v>23285</c:v>
                </c:pt>
                <c:pt idx="46">
                  <c:v>23316</c:v>
                </c:pt>
                <c:pt idx="47">
                  <c:v>23346</c:v>
                </c:pt>
                <c:pt idx="48">
                  <c:v>23377</c:v>
                </c:pt>
                <c:pt idx="49">
                  <c:v>23408</c:v>
                </c:pt>
                <c:pt idx="50">
                  <c:v>23437</c:v>
                </c:pt>
                <c:pt idx="51">
                  <c:v>23468</c:v>
                </c:pt>
                <c:pt idx="52">
                  <c:v>23498</c:v>
                </c:pt>
                <c:pt idx="53">
                  <c:v>23529</c:v>
                </c:pt>
                <c:pt idx="54">
                  <c:v>23559</c:v>
                </c:pt>
                <c:pt idx="55">
                  <c:v>23590</c:v>
                </c:pt>
                <c:pt idx="56">
                  <c:v>23621</c:v>
                </c:pt>
                <c:pt idx="57">
                  <c:v>23651</c:v>
                </c:pt>
                <c:pt idx="58">
                  <c:v>23682</c:v>
                </c:pt>
                <c:pt idx="59">
                  <c:v>23712</c:v>
                </c:pt>
                <c:pt idx="60">
                  <c:v>23743</c:v>
                </c:pt>
                <c:pt idx="61">
                  <c:v>23774</c:v>
                </c:pt>
                <c:pt idx="62">
                  <c:v>23802</c:v>
                </c:pt>
                <c:pt idx="63">
                  <c:v>23833</c:v>
                </c:pt>
                <c:pt idx="64">
                  <c:v>23863</c:v>
                </c:pt>
                <c:pt idx="65">
                  <c:v>23894</c:v>
                </c:pt>
                <c:pt idx="66">
                  <c:v>23924</c:v>
                </c:pt>
                <c:pt idx="67">
                  <c:v>23955</c:v>
                </c:pt>
                <c:pt idx="68">
                  <c:v>23986</c:v>
                </c:pt>
                <c:pt idx="69">
                  <c:v>24016</c:v>
                </c:pt>
                <c:pt idx="70">
                  <c:v>24047</c:v>
                </c:pt>
                <c:pt idx="71">
                  <c:v>24077</c:v>
                </c:pt>
                <c:pt idx="72">
                  <c:v>24108</c:v>
                </c:pt>
                <c:pt idx="73">
                  <c:v>24139</c:v>
                </c:pt>
                <c:pt idx="74">
                  <c:v>24167</c:v>
                </c:pt>
                <c:pt idx="75">
                  <c:v>24198</c:v>
                </c:pt>
                <c:pt idx="76">
                  <c:v>24228</c:v>
                </c:pt>
                <c:pt idx="77">
                  <c:v>24259</c:v>
                </c:pt>
                <c:pt idx="78">
                  <c:v>24289</c:v>
                </c:pt>
                <c:pt idx="79">
                  <c:v>24320</c:v>
                </c:pt>
                <c:pt idx="80">
                  <c:v>24351</c:v>
                </c:pt>
                <c:pt idx="81">
                  <c:v>24381</c:v>
                </c:pt>
                <c:pt idx="82">
                  <c:v>24412</c:v>
                </c:pt>
                <c:pt idx="83">
                  <c:v>24442</c:v>
                </c:pt>
                <c:pt idx="84">
                  <c:v>24473</c:v>
                </c:pt>
                <c:pt idx="85">
                  <c:v>24504</c:v>
                </c:pt>
                <c:pt idx="86">
                  <c:v>24532</c:v>
                </c:pt>
                <c:pt idx="87">
                  <c:v>24563</c:v>
                </c:pt>
                <c:pt idx="88">
                  <c:v>24593</c:v>
                </c:pt>
                <c:pt idx="89">
                  <c:v>24624</c:v>
                </c:pt>
                <c:pt idx="90">
                  <c:v>24654</c:v>
                </c:pt>
                <c:pt idx="91">
                  <c:v>24685</c:v>
                </c:pt>
                <c:pt idx="92">
                  <c:v>24716</c:v>
                </c:pt>
                <c:pt idx="93">
                  <c:v>24746</c:v>
                </c:pt>
                <c:pt idx="94">
                  <c:v>24777</c:v>
                </c:pt>
                <c:pt idx="95">
                  <c:v>24807</c:v>
                </c:pt>
                <c:pt idx="96">
                  <c:v>24838</c:v>
                </c:pt>
                <c:pt idx="97">
                  <c:v>24869</c:v>
                </c:pt>
                <c:pt idx="98">
                  <c:v>24898</c:v>
                </c:pt>
                <c:pt idx="99">
                  <c:v>24929</c:v>
                </c:pt>
                <c:pt idx="100">
                  <c:v>24959</c:v>
                </c:pt>
                <c:pt idx="101">
                  <c:v>24990</c:v>
                </c:pt>
                <c:pt idx="102">
                  <c:v>25020</c:v>
                </c:pt>
                <c:pt idx="103">
                  <c:v>25051</c:v>
                </c:pt>
                <c:pt idx="104">
                  <c:v>25082</c:v>
                </c:pt>
                <c:pt idx="105">
                  <c:v>25112</c:v>
                </c:pt>
                <c:pt idx="106">
                  <c:v>25143</c:v>
                </c:pt>
                <c:pt idx="107">
                  <c:v>25173</c:v>
                </c:pt>
                <c:pt idx="108">
                  <c:v>25204</c:v>
                </c:pt>
                <c:pt idx="109">
                  <c:v>25235</c:v>
                </c:pt>
                <c:pt idx="110">
                  <c:v>25263</c:v>
                </c:pt>
                <c:pt idx="111">
                  <c:v>25294</c:v>
                </c:pt>
                <c:pt idx="112">
                  <c:v>25324</c:v>
                </c:pt>
                <c:pt idx="113">
                  <c:v>25355</c:v>
                </c:pt>
                <c:pt idx="114">
                  <c:v>25385</c:v>
                </c:pt>
                <c:pt idx="115">
                  <c:v>25416</c:v>
                </c:pt>
                <c:pt idx="116">
                  <c:v>25447</c:v>
                </c:pt>
                <c:pt idx="117">
                  <c:v>25477</c:v>
                </c:pt>
                <c:pt idx="118">
                  <c:v>25508</c:v>
                </c:pt>
                <c:pt idx="119">
                  <c:v>25538</c:v>
                </c:pt>
                <c:pt idx="120">
                  <c:v>25569</c:v>
                </c:pt>
                <c:pt idx="121">
                  <c:v>25600</c:v>
                </c:pt>
                <c:pt idx="122">
                  <c:v>25628</c:v>
                </c:pt>
                <c:pt idx="123">
                  <c:v>25659</c:v>
                </c:pt>
                <c:pt idx="124">
                  <c:v>25689</c:v>
                </c:pt>
                <c:pt idx="125">
                  <c:v>25720</c:v>
                </c:pt>
                <c:pt idx="126">
                  <c:v>25750</c:v>
                </c:pt>
                <c:pt idx="127">
                  <c:v>25781</c:v>
                </c:pt>
                <c:pt idx="128">
                  <c:v>25812</c:v>
                </c:pt>
                <c:pt idx="129">
                  <c:v>25842</c:v>
                </c:pt>
                <c:pt idx="130">
                  <c:v>25873</c:v>
                </c:pt>
                <c:pt idx="131">
                  <c:v>25903</c:v>
                </c:pt>
                <c:pt idx="132">
                  <c:v>25934</c:v>
                </c:pt>
                <c:pt idx="133">
                  <c:v>25965</c:v>
                </c:pt>
                <c:pt idx="134">
                  <c:v>25993</c:v>
                </c:pt>
                <c:pt idx="135">
                  <c:v>26024</c:v>
                </c:pt>
                <c:pt idx="136">
                  <c:v>26054</c:v>
                </c:pt>
                <c:pt idx="137">
                  <c:v>26085</c:v>
                </c:pt>
                <c:pt idx="138">
                  <c:v>26115</c:v>
                </c:pt>
                <c:pt idx="139">
                  <c:v>26146</c:v>
                </c:pt>
                <c:pt idx="140">
                  <c:v>26177</c:v>
                </c:pt>
                <c:pt idx="141">
                  <c:v>26207</c:v>
                </c:pt>
                <c:pt idx="142">
                  <c:v>26238</c:v>
                </c:pt>
                <c:pt idx="143">
                  <c:v>26268</c:v>
                </c:pt>
                <c:pt idx="144">
                  <c:v>26299</c:v>
                </c:pt>
                <c:pt idx="145">
                  <c:v>26330</c:v>
                </c:pt>
                <c:pt idx="146">
                  <c:v>26359</c:v>
                </c:pt>
                <c:pt idx="147">
                  <c:v>26390</c:v>
                </c:pt>
                <c:pt idx="148">
                  <c:v>26420</c:v>
                </c:pt>
                <c:pt idx="149">
                  <c:v>26451</c:v>
                </c:pt>
                <c:pt idx="150">
                  <c:v>26481</c:v>
                </c:pt>
                <c:pt idx="151">
                  <c:v>26512</c:v>
                </c:pt>
                <c:pt idx="152">
                  <c:v>26543</c:v>
                </c:pt>
                <c:pt idx="153">
                  <c:v>26573</c:v>
                </c:pt>
                <c:pt idx="154">
                  <c:v>26604</c:v>
                </c:pt>
                <c:pt idx="155">
                  <c:v>26634</c:v>
                </c:pt>
                <c:pt idx="156">
                  <c:v>26665</c:v>
                </c:pt>
                <c:pt idx="157">
                  <c:v>26696</c:v>
                </c:pt>
                <c:pt idx="158">
                  <c:v>26724</c:v>
                </c:pt>
                <c:pt idx="159">
                  <c:v>26755</c:v>
                </c:pt>
                <c:pt idx="160">
                  <c:v>26785</c:v>
                </c:pt>
                <c:pt idx="161">
                  <c:v>26816</c:v>
                </c:pt>
                <c:pt idx="162">
                  <c:v>26846</c:v>
                </c:pt>
                <c:pt idx="163">
                  <c:v>26877</c:v>
                </c:pt>
                <c:pt idx="164">
                  <c:v>26908</c:v>
                </c:pt>
                <c:pt idx="165">
                  <c:v>26938</c:v>
                </c:pt>
                <c:pt idx="166">
                  <c:v>26969</c:v>
                </c:pt>
                <c:pt idx="167">
                  <c:v>26999</c:v>
                </c:pt>
                <c:pt idx="168">
                  <c:v>27030</c:v>
                </c:pt>
                <c:pt idx="169">
                  <c:v>27061</c:v>
                </c:pt>
                <c:pt idx="170">
                  <c:v>27089</c:v>
                </c:pt>
                <c:pt idx="171">
                  <c:v>27120</c:v>
                </c:pt>
                <c:pt idx="172">
                  <c:v>27150</c:v>
                </c:pt>
                <c:pt idx="173">
                  <c:v>27181</c:v>
                </c:pt>
                <c:pt idx="174">
                  <c:v>27211</c:v>
                </c:pt>
                <c:pt idx="175">
                  <c:v>27242</c:v>
                </c:pt>
                <c:pt idx="176">
                  <c:v>27273</c:v>
                </c:pt>
                <c:pt idx="177">
                  <c:v>27303</c:v>
                </c:pt>
                <c:pt idx="178">
                  <c:v>27334</c:v>
                </c:pt>
                <c:pt idx="179">
                  <c:v>27364</c:v>
                </c:pt>
                <c:pt idx="180">
                  <c:v>27395</c:v>
                </c:pt>
                <c:pt idx="181">
                  <c:v>27426</c:v>
                </c:pt>
                <c:pt idx="182">
                  <c:v>27454</c:v>
                </c:pt>
                <c:pt idx="183">
                  <c:v>27485</c:v>
                </c:pt>
                <c:pt idx="184">
                  <c:v>27515</c:v>
                </c:pt>
                <c:pt idx="185">
                  <c:v>27546</c:v>
                </c:pt>
                <c:pt idx="186">
                  <c:v>27576</c:v>
                </c:pt>
                <c:pt idx="187">
                  <c:v>27607</c:v>
                </c:pt>
                <c:pt idx="188">
                  <c:v>27638</c:v>
                </c:pt>
                <c:pt idx="189">
                  <c:v>27668</c:v>
                </c:pt>
                <c:pt idx="190">
                  <c:v>27699</c:v>
                </c:pt>
                <c:pt idx="191">
                  <c:v>27729</c:v>
                </c:pt>
                <c:pt idx="192">
                  <c:v>27760</c:v>
                </c:pt>
                <c:pt idx="193">
                  <c:v>27791</c:v>
                </c:pt>
                <c:pt idx="194">
                  <c:v>27820</c:v>
                </c:pt>
                <c:pt idx="195">
                  <c:v>27851</c:v>
                </c:pt>
                <c:pt idx="196">
                  <c:v>27881</c:v>
                </c:pt>
                <c:pt idx="197">
                  <c:v>27912</c:v>
                </c:pt>
                <c:pt idx="198">
                  <c:v>27942</c:v>
                </c:pt>
                <c:pt idx="199">
                  <c:v>27973</c:v>
                </c:pt>
                <c:pt idx="200">
                  <c:v>28004</c:v>
                </c:pt>
                <c:pt idx="201">
                  <c:v>28034</c:v>
                </c:pt>
                <c:pt idx="202">
                  <c:v>28065</c:v>
                </c:pt>
                <c:pt idx="203">
                  <c:v>28095</c:v>
                </c:pt>
                <c:pt idx="204">
                  <c:v>28126</c:v>
                </c:pt>
                <c:pt idx="205">
                  <c:v>28157</c:v>
                </c:pt>
                <c:pt idx="206">
                  <c:v>28185</c:v>
                </c:pt>
                <c:pt idx="207">
                  <c:v>28216</c:v>
                </c:pt>
                <c:pt idx="208">
                  <c:v>28246</c:v>
                </c:pt>
                <c:pt idx="209">
                  <c:v>28277</c:v>
                </c:pt>
                <c:pt idx="210">
                  <c:v>28307</c:v>
                </c:pt>
                <c:pt idx="211">
                  <c:v>28338</c:v>
                </c:pt>
                <c:pt idx="212">
                  <c:v>28369</c:v>
                </c:pt>
                <c:pt idx="213">
                  <c:v>28399</c:v>
                </c:pt>
                <c:pt idx="214">
                  <c:v>28430</c:v>
                </c:pt>
                <c:pt idx="215">
                  <c:v>28460</c:v>
                </c:pt>
                <c:pt idx="216">
                  <c:v>28491</c:v>
                </c:pt>
                <c:pt idx="217">
                  <c:v>28522</c:v>
                </c:pt>
                <c:pt idx="218">
                  <c:v>28550</c:v>
                </c:pt>
                <c:pt idx="219">
                  <c:v>28581</c:v>
                </c:pt>
                <c:pt idx="220">
                  <c:v>28611</c:v>
                </c:pt>
                <c:pt idx="221">
                  <c:v>28642</c:v>
                </c:pt>
                <c:pt idx="222">
                  <c:v>28672</c:v>
                </c:pt>
                <c:pt idx="223">
                  <c:v>28703</c:v>
                </c:pt>
                <c:pt idx="224">
                  <c:v>28734</c:v>
                </c:pt>
                <c:pt idx="225">
                  <c:v>28764</c:v>
                </c:pt>
                <c:pt idx="226">
                  <c:v>28795</c:v>
                </c:pt>
                <c:pt idx="227">
                  <c:v>28825</c:v>
                </c:pt>
                <c:pt idx="228">
                  <c:v>28856</c:v>
                </c:pt>
                <c:pt idx="229">
                  <c:v>28887</c:v>
                </c:pt>
                <c:pt idx="230">
                  <c:v>28915</c:v>
                </c:pt>
                <c:pt idx="231">
                  <c:v>28946</c:v>
                </c:pt>
                <c:pt idx="232">
                  <c:v>28976</c:v>
                </c:pt>
                <c:pt idx="233">
                  <c:v>29007</c:v>
                </c:pt>
                <c:pt idx="234">
                  <c:v>29037</c:v>
                </c:pt>
                <c:pt idx="235">
                  <c:v>29068</c:v>
                </c:pt>
                <c:pt idx="236">
                  <c:v>29099</c:v>
                </c:pt>
                <c:pt idx="237">
                  <c:v>29129</c:v>
                </c:pt>
                <c:pt idx="238">
                  <c:v>29160</c:v>
                </c:pt>
                <c:pt idx="239">
                  <c:v>29190</c:v>
                </c:pt>
                <c:pt idx="240">
                  <c:v>29221</c:v>
                </c:pt>
                <c:pt idx="241">
                  <c:v>29252</c:v>
                </c:pt>
                <c:pt idx="242">
                  <c:v>29281</c:v>
                </c:pt>
                <c:pt idx="243">
                  <c:v>29312</c:v>
                </c:pt>
                <c:pt idx="244">
                  <c:v>29342</c:v>
                </c:pt>
                <c:pt idx="245">
                  <c:v>29373</c:v>
                </c:pt>
                <c:pt idx="246">
                  <c:v>29403</c:v>
                </c:pt>
                <c:pt idx="247">
                  <c:v>29434</c:v>
                </c:pt>
                <c:pt idx="248">
                  <c:v>29465</c:v>
                </c:pt>
                <c:pt idx="249">
                  <c:v>29495</c:v>
                </c:pt>
                <c:pt idx="250">
                  <c:v>29526</c:v>
                </c:pt>
                <c:pt idx="251">
                  <c:v>29556</c:v>
                </c:pt>
                <c:pt idx="252">
                  <c:v>29587</c:v>
                </c:pt>
                <c:pt idx="253">
                  <c:v>29618</c:v>
                </c:pt>
                <c:pt idx="254">
                  <c:v>29646</c:v>
                </c:pt>
                <c:pt idx="255">
                  <c:v>29677</c:v>
                </c:pt>
                <c:pt idx="256">
                  <c:v>29707</c:v>
                </c:pt>
                <c:pt idx="257">
                  <c:v>29738</c:v>
                </c:pt>
                <c:pt idx="258">
                  <c:v>29768</c:v>
                </c:pt>
                <c:pt idx="259">
                  <c:v>29799</c:v>
                </c:pt>
                <c:pt idx="260">
                  <c:v>29830</c:v>
                </c:pt>
                <c:pt idx="261">
                  <c:v>29860</c:v>
                </c:pt>
                <c:pt idx="262">
                  <c:v>29891</c:v>
                </c:pt>
                <c:pt idx="263">
                  <c:v>29921</c:v>
                </c:pt>
                <c:pt idx="264">
                  <c:v>29952</c:v>
                </c:pt>
                <c:pt idx="265">
                  <c:v>29983</c:v>
                </c:pt>
                <c:pt idx="266">
                  <c:v>30011</c:v>
                </c:pt>
                <c:pt idx="267">
                  <c:v>30042</c:v>
                </c:pt>
                <c:pt idx="268">
                  <c:v>30072</c:v>
                </c:pt>
                <c:pt idx="269">
                  <c:v>30103</c:v>
                </c:pt>
                <c:pt idx="270">
                  <c:v>30133</c:v>
                </c:pt>
                <c:pt idx="271">
                  <c:v>30164</c:v>
                </c:pt>
                <c:pt idx="272">
                  <c:v>30195</c:v>
                </c:pt>
                <c:pt idx="273">
                  <c:v>30225</c:v>
                </c:pt>
                <c:pt idx="274">
                  <c:v>30256</c:v>
                </c:pt>
                <c:pt idx="275">
                  <c:v>30286</c:v>
                </c:pt>
                <c:pt idx="276">
                  <c:v>30317</c:v>
                </c:pt>
                <c:pt idx="277">
                  <c:v>30348</c:v>
                </c:pt>
                <c:pt idx="278">
                  <c:v>30376</c:v>
                </c:pt>
                <c:pt idx="279">
                  <c:v>30407</c:v>
                </c:pt>
                <c:pt idx="280">
                  <c:v>30437</c:v>
                </c:pt>
                <c:pt idx="281">
                  <c:v>30468</c:v>
                </c:pt>
                <c:pt idx="282">
                  <c:v>30498</c:v>
                </c:pt>
                <c:pt idx="283">
                  <c:v>30529</c:v>
                </c:pt>
                <c:pt idx="284">
                  <c:v>30560</c:v>
                </c:pt>
                <c:pt idx="285">
                  <c:v>30590</c:v>
                </c:pt>
                <c:pt idx="286">
                  <c:v>30621</c:v>
                </c:pt>
                <c:pt idx="287">
                  <c:v>30651</c:v>
                </c:pt>
                <c:pt idx="288">
                  <c:v>30682</c:v>
                </c:pt>
                <c:pt idx="289">
                  <c:v>30713</c:v>
                </c:pt>
                <c:pt idx="290">
                  <c:v>30742</c:v>
                </c:pt>
                <c:pt idx="291">
                  <c:v>30773</c:v>
                </c:pt>
                <c:pt idx="292">
                  <c:v>30803</c:v>
                </c:pt>
                <c:pt idx="293">
                  <c:v>30834</c:v>
                </c:pt>
                <c:pt idx="294">
                  <c:v>30864</c:v>
                </c:pt>
                <c:pt idx="295">
                  <c:v>30895</c:v>
                </c:pt>
                <c:pt idx="296">
                  <c:v>30926</c:v>
                </c:pt>
                <c:pt idx="297">
                  <c:v>30956</c:v>
                </c:pt>
                <c:pt idx="298">
                  <c:v>30987</c:v>
                </c:pt>
                <c:pt idx="299">
                  <c:v>31017</c:v>
                </c:pt>
                <c:pt idx="300">
                  <c:v>31048</c:v>
                </c:pt>
                <c:pt idx="301">
                  <c:v>31079</c:v>
                </c:pt>
                <c:pt idx="302">
                  <c:v>31107</c:v>
                </c:pt>
                <c:pt idx="303">
                  <c:v>31138</c:v>
                </c:pt>
                <c:pt idx="304">
                  <c:v>31168</c:v>
                </c:pt>
                <c:pt idx="305">
                  <c:v>31199</c:v>
                </c:pt>
                <c:pt idx="306">
                  <c:v>31229</c:v>
                </c:pt>
                <c:pt idx="307">
                  <c:v>31260</c:v>
                </c:pt>
                <c:pt idx="308">
                  <c:v>31291</c:v>
                </c:pt>
                <c:pt idx="309">
                  <c:v>31321</c:v>
                </c:pt>
                <c:pt idx="310">
                  <c:v>31352</c:v>
                </c:pt>
                <c:pt idx="311">
                  <c:v>31382</c:v>
                </c:pt>
                <c:pt idx="312">
                  <c:v>31413</c:v>
                </c:pt>
                <c:pt idx="313">
                  <c:v>31444</c:v>
                </c:pt>
                <c:pt idx="314">
                  <c:v>31472</c:v>
                </c:pt>
                <c:pt idx="315">
                  <c:v>31503</c:v>
                </c:pt>
                <c:pt idx="316">
                  <c:v>31533</c:v>
                </c:pt>
                <c:pt idx="317">
                  <c:v>31564</c:v>
                </c:pt>
                <c:pt idx="318">
                  <c:v>31594</c:v>
                </c:pt>
                <c:pt idx="319">
                  <c:v>31625</c:v>
                </c:pt>
                <c:pt idx="320">
                  <c:v>31656</c:v>
                </c:pt>
                <c:pt idx="321">
                  <c:v>31686</c:v>
                </c:pt>
                <c:pt idx="322">
                  <c:v>31717</c:v>
                </c:pt>
                <c:pt idx="323">
                  <c:v>31747</c:v>
                </c:pt>
                <c:pt idx="324">
                  <c:v>31778</c:v>
                </c:pt>
                <c:pt idx="325">
                  <c:v>31809</c:v>
                </c:pt>
                <c:pt idx="326">
                  <c:v>31837</c:v>
                </c:pt>
                <c:pt idx="327">
                  <c:v>31868</c:v>
                </c:pt>
                <c:pt idx="328">
                  <c:v>31898</c:v>
                </c:pt>
                <c:pt idx="329">
                  <c:v>31929</c:v>
                </c:pt>
                <c:pt idx="330">
                  <c:v>31959</c:v>
                </c:pt>
                <c:pt idx="331">
                  <c:v>31990</c:v>
                </c:pt>
                <c:pt idx="332">
                  <c:v>32021</c:v>
                </c:pt>
                <c:pt idx="333">
                  <c:v>32051</c:v>
                </c:pt>
                <c:pt idx="334">
                  <c:v>32082</c:v>
                </c:pt>
                <c:pt idx="335">
                  <c:v>32112</c:v>
                </c:pt>
                <c:pt idx="336">
                  <c:v>32143</c:v>
                </c:pt>
                <c:pt idx="337">
                  <c:v>32174</c:v>
                </c:pt>
                <c:pt idx="338">
                  <c:v>32203</c:v>
                </c:pt>
                <c:pt idx="339">
                  <c:v>32234</c:v>
                </c:pt>
                <c:pt idx="340">
                  <c:v>32264</c:v>
                </c:pt>
                <c:pt idx="341">
                  <c:v>32295</c:v>
                </c:pt>
                <c:pt idx="342">
                  <c:v>32325</c:v>
                </c:pt>
                <c:pt idx="343">
                  <c:v>32356</c:v>
                </c:pt>
                <c:pt idx="344">
                  <c:v>32387</c:v>
                </c:pt>
                <c:pt idx="345">
                  <c:v>32417</c:v>
                </c:pt>
                <c:pt idx="346">
                  <c:v>32448</c:v>
                </c:pt>
                <c:pt idx="347">
                  <c:v>32478</c:v>
                </c:pt>
                <c:pt idx="348">
                  <c:v>32509</c:v>
                </c:pt>
                <c:pt idx="349">
                  <c:v>32540</c:v>
                </c:pt>
                <c:pt idx="350">
                  <c:v>32568</c:v>
                </c:pt>
                <c:pt idx="351">
                  <c:v>32599</c:v>
                </c:pt>
                <c:pt idx="352">
                  <c:v>32629</c:v>
                </c:pt>
                <c:pt idx="353">
                  <c:v>32660</c:v>
                </c:pt>
                <c:pt idx="354">
                  <c:v>32690</c:v>
                </c:pt>
                <c:pt idx="355">
                  <c:v>32721</c:v>
                </c:pt>
                <c:pt idx="356">
                  <c:v>32752</c:v>
                </c:pt>
                <c:pt idx="357">
                  <c:v>32782</c:v>
                </c:pt>
                <c:pt idx="358">
                  <c:v>32813</c:v>
                </c:pt>
                <c:pt idx="359">
                  <c:v>32843</c:v>
                </c:pt>
                <c:pt idx="360">
                  <c:v>32874</c:v>
                </c:pt>
                <c:pt idx="361">
                  <c:v>32905</c:v>
                </c:pt>
                <c:pt idx="362">
                  <c:v>32933</c:v>
                </c:pt>
                <c:pt idx="363">
                  <c:v>32964</c:v>
                </c:pt>
                <c:pt idx="364">
                  <c:v>32994</c:v>
                </c:pt>
                <c:pt idx="365">
                  <c:v>33025</c:v>
                </c:pt>
                <c:pt idx="366">
                  <c:v>33055</c:v>
                </c:pt>
                <c:pt idx="367">
                  <c:v>33086</c:v>
                </c:pt>
                <c:pt idx="368">
                  <c:v>33117</c:v>
                </c:pt>
                <c:pt idx="369">
                  <c:v>33147</c:v>
                </c:pt>
                <c:pt idx="370">
                  <c:v>33178</c:v>
                </c:pt>
                <c:pt idx="371">
                  <c:v>33208</c:v>
                </c:pt>
                <c:pt idx="372">
                  <c:v>33239</c:v>
                </c:pt>
                <c:pt idx="373">
                  <c:v>33270</c:v>
                </c:pt>
                <c:pt idx="374">
                  <c:v>33298</c:v>
                </c:pt>
                <c:pt idx="375">
                  <c:v>33329</c:v>
                </c:pt>
                <c:pt idx="376">
                  <c:v>33359</c:v>
                </c:pt>
                <c:pt idx="377">
                  <c:v>33390</c:v>
                </c:pt>
                <c:pt idx="378">
                  <c:v>33420</c:v>
                </c:pt>
                <c:pt idx="379">
                  <c:v>33451</c:v>
                </c:pt>
                <c:pt idx="380">
                  <c:v>33482</c:v>
                </c:pt>
                <c:pt idx="381">
                  <c:v>33512</c:v>
                </c:pt>
                <c:pt idx="382">
                  <c:v>33543</c:v>
                </c:pt>
                <c:pt idx="383">
                  <c:v>33573</c:v>
                </c:pt>
                <c:pt idx="384">
                  <c:v>33604</c:v>
                </c:pt>
                <c:pt idx="385">
                  <c:v>33635</c:v>
                </c:pt>
                <c:pt idx="386">
                  <c:v>33664</c:v>
                </c:pt>
                <c:pt idx="387">
                  <c:v>33695</c:v>
                </c:pt>
                <c:pt idx="388">
                  <c:v>33725</c:v>
                </c:pt>
                <c:pt idx="389">
                  <c:v>33756</c:v>
                </c:pt>
                <c:pt idx="390">
                  <c:v>33786</c:v>
                </c:pt>
                <c:pt idx="391">
                  <c:v>33817</c:v>
                </c:pt>
                <c:pt idx="392">
                  <c:v>33848</c:v>
                </c:pt>
                <c:pt idx="393">
                  <c:v>33878</c:v>
                </c:pt>
                <c:pt idx="394">
                  <c:v>33909</c:v>
                </c:pt>
                <c:pt idx="395">
                  <c:v>33939</c:v>
                </c:pt>
                <c:pt idx="396">
                  <c:v>33970</c:v>
                </c:pt>
                <c:pt idx="397">
                  <c:v>34001</c:v>
                </c:pt>
                <c:pt idx="398">
                  <c:v>34029</c:v>
                </c:pt>
                <c:pt idx="399">
                  <c:v>34060</c:v>
                </c:pt>
                <c:pt idx="400">
                  <c:v>34090</c:v>
                </c:pt>
                <c:pt idx="401">
                  <c:v>34121</c:v>
                </c:pt>
                <c:pt idx="402">
                  <c:v>34151</c:v>
                </c:pt>
                <c:pt idx="403">
                  <c:v>34182</c:v>
                </c:pt>
                <c:pt idx="404">
                  <c:v>34213</c:v>
                </c:pt>
                <c:pt idx="405">
                  <c:v>34243</c:v>
                </c:pt>
                <c:pt idx="406">
                  <c:v>34274</c:v>
                </c:pt>
                <c:pt idx="407">
                  <c:v>34304</c:v>
                </c:pt>
                <c:pt idx="408">
                  <c:v>34335</c:v>
                </c:pt>
                <c:pt idx="409">
                  <c:v>34366</c:v>
                </c:pt>
                <c:pt idx="410">
                  <c:v>34394</c:v>
                </c:pt>
                <c:pt idx="411">
                  <c:v>34425</c:v>
                </c:pt>
                <c:pt idx="412">
                  <c:v>34455</c:v>
                </c:pt>
                <c:pt idx="413">
                  <c:v>34486</c:v>
                </c:pt>
                <c:pt idx="414">
                  <c:v>34516</c:v>
                </c:pt>
                <c:pt idx="415">
                  <c:v>34547</c:v>
                </c:pt>
                <c:pt idx="416">
                  <c:v>34578</c:v>
                </c:pt>
                <c:pt idx="417">
                  <c:v>34608</c:v>
                </c:pt>
                <c:pt idx="418">
                  <c:v>34639</c:v>
                </c:pt>
                <c:pt idx="419">
                  <c:v>34669</c:v>
                </c:pt>
                <c:pt idx="420">
                  <c:v>34700</c:v>
                </c:pt>
                <c:pt idx="421">
                  <c:v>34731</c:v>
                </c:pt>
                <c:pt idx="422">
                  <c:v>34759</c:v>
                </c:pt>
                <c:pt idx="423">
                  <c:v>34790</c:v>
                </c:pt>
                <c:pt idx="424">
                  <c:v>34820</c:v>
                </c:pt>
                <c:pt idx="425">
                  <c:v>34851</c:v>
                </c:pt>
                <c:pt idx="426">
                  <c:v>34881</c:v>
                </c:pt>
                <c:pt idx="427">
                  <c:v>34912</c:v>
                </c:pt>
                <c:pt idx="428">
                  <c:v>34943</c:v>
                </c:pt>
                <c:pt idx="429">
                  <c:v>34973</c:v>
                </c:pt>
                <c:pt idx="430">
                  <c:v>35004</c:v>
                </c:pt>
                <c:pt idx="431">
                  <c:v>35034</c:v>
                </c:pt>
                <c:pt idx="432">
                  <c:v>35065</c:v>
                </c:pt>
                <c:pt idx="433">
                  <c:v>35096</c:v>
                </c:pt>
                <c:pt idx="434">
                  <c:v>35125</c:v>
                </c:pt>
                <c:pt idx="435">
                  <c:v>35156</c:v>
                </c:pt>
                <c:pt idx="436">
                  <c:v>35186</c:v>
                </c:pt>
                <c:pt idx="437">
                  <c:v>35217</c:v>
                </c:pt>
                <c:pt idx="438">
                  <c:v>35247</c:v>
                </c:pt>
                <c:pt idx="439">
                  <c:v>35278</c:v>
                </c:pt>
                <c:pt idx="440">
                  <c:v>35309</c:v>
                </c:pt>
                <c:pt idx="441">
                  <c:v>35339</c:v>
                </c:pt>
                <c:pt idx="442">
                  <c:v>35370</c:v>
                </c:pt>
                <c:pt idx="443">
                  <c:v>35400</c:v>
                </c:pt>
                <c:pt idx="444">
                  <c:v>35431</c:v>
                </c:pt>
                <c:pt idx="445">
                  <c:v>35462</c:v>
                </c:pt>
                <c:pt idx="446">
                  <c:v>35490</c:v>
                </c:pt>
                <c:pt idx="447">
                  <c:v>35521</c:v>
                </c:pt>
                <c:pt idx="448">
                  <c:v>35551</c:v>
                </c:pt>
                <c:pt idx="449">
                  <c:v>35582</c:v>
                </c:pt>
                <c:pt idx="450">
                  <c:v>35612</c:v>
                </c:pt>
                <c:pt idx="451">
                  <c:v>35643</c:v>
                </c:pt>
                <c:pt idx="452">
                  <c:v>35674</c:v>
                </c:pt>
                <c:pt idx="453">
                  <c:v>35704</c:v>
                </c:pt>
                <c:pt idx="454">
                  <c:v>35735</c:v>
                </c:pt>
                <c:pt idx="455">
                  <c:v>35765</c:v>
                </c:pt>
                <c:pt idx="456">
                  <c:v>35796</c:v>
                </c:pt>
                <c:pt idx="457">
                  <c:v>35827</c:v>
                </c:pt>
                <c:pt idx="458">
                  <c:v>35855</c:v>
                </c:pt>
                <c:pt idx="459">
                  <c:v>35886</c:v>
                </c:pt>
                <c:pt idx="460">
                  <c:v>35916</c:v>
                </c:pt>
                <c:pt idx="461">
                  <c:v>35947</c:v>
                </c:pt>
                <c:pt idx="462">
                  <c:v>35977</c:v>
                </c:pt>
                <c:pt idx="463">
                  <c:v>36008</c:v>
                </c:pt>
                <c:pt idx="464">
                  <c:v>36039</c:v>
                </c:pt>
                <c:pt idx="465">
                  <c:v>36069</c:v>
                </c:pt>
                <c:pt idx="466">
                  <c:v>36100</c:v>
                </c:pt>
                <c:pt idx="467">
                  <c:v>36130</c:v>
                </c:pt>
                <c:pt idx="468">
                  <c:v>36161</c:v>
                </c:pt>
                <c:pt idx="469">
                  <c:v>36192</c:v>
                </c:pt>
                <c:pt idx="470">
                  <c:v>36220</c:v>
                </c:pt>
                <c:pt idx="471">
                  <c:v>36251</c:v>
                </c:pt>
                <c:pt idx="472">
                  <c:v>36281</c:v>
                </c:pt>
                <c:pt idx="473">
                  <c:v>36312</c:v>
                </c:pt>
                <c:pt idx="474">
                  <c:v>36342</c:v>
                </c:pt>
                <c:pt idx="475">
                  <c:v>36373</c:v>
                </c:pt>
                <c:pt idx="476">
                  <c:v>36404</c:v>
                </c:pt>
                <c:pt idx="477">
                  <c:v>36434</c:v>
                </c:pt>
                <c:pt idx="478">
                  <c:v>36465</c:v>
                </c:pt>
                <c:pt idx="479">
                  <c:v>36495</c:v>
                </c:pt>
                <c:pt idx="480">
                  <c:v>36526</c:v>
                </c:pt>
                <c:pt idx="481">
                  <c:v>36557</c:v>
                </c:pt>
                <c:pt idx="482">
                  <c:v>36586</c:v>
                </c:pt>
                <c:pt idx="483">
                  <c:v>36617</c:v>
                </c:pt>
                <c:pt idx="484">
                  <c:v>36647</c:v>
                </c:pt>
                <c:pt idx="485">
                  <c:v>36678</c:v>
                </c:pt>
                <c:pt idx="486">
                  <c:v>36708</c:v>
                </c:pt>
                <c:pt idx="487">
                  <c:v>36739</c:v>
                </c:pt>
                <c:pt idx="488">
                  <c:v>36770</c:v>
                </c:pt>
                <c:pt idx="489">
                  <c:v>36800</c:v>
                </c:pt>
                <c:pt idx="490">
                  <c:v>36831</c:v>
                </c:pt>
                <c:pt idx="491">
                  <c:v>36861</c:v>
                </c:pt>
                <c:pt idx="492">
                  <c:v>36892</c:v>
                </c:pt>
                <c:pt idx="493">
                  <c:v>36923</c:v>
                </c:pt>
                <c:pt idx="494">
                  <c:v>36951</c:v>
                </c:pt>
                <c:pt idx="495">
                  <c:v>36982</c:v>
                </c:pt>
                <c:pt idx="496">
                  <c:v>37012</c:v>
                </c:pt>
                <c:pt idx="497">
                  <c:v>37043</c:v>
                </c:pt>
                <c:pt idx="498">
                  <c:v>37073</c:v>
                </c:pt>
                <c:pt idx="499">
                  <c:v>37104</c:v>
                </c:pt>
                <c:pt idx="500">
                  <c:v>37135</c:v>
                </c:pt>
                <c:pt idx="501">
                  <c:v>37165</c:v>
                </c:pt>
                <c:pt idx="502">
                  <c:v>37196</c:v>
                </c:pt>
                <c:pt idx="503">
                  <c:v>37226</c:v>
                </c:pt>
                <c:pt idx="504">
                  <c:v>37257</c:v>
                </c:pt>
                <c:pt idx="505">
                  <c:v>37288</c:v>
                </c:pt>
                <c:pt idx="506">
                  <c:v>37316</c:v>
                </c:pt>
                <c:pt idx="507">
                  <c:v>37347</c:v>
                </c:pt>
                <c:pt idx="508">
                  <c:v>37377</c:v>
                </c:pt>
                <c:pt idx="509">
                  <c:v>37408</c:v>
                </c:pt>
                <c:pt idx="510">
                  <c:v>37438</c:v>
                </c:pt>
                <c:pt idx="511">
                  <c:v>37469</c:v>
                </c:pt>
                <c:pt idx="512">
                  <c:v>37500</c:v>
                </c:pt>
                <c:pt idx="513">
                  <c:v>37530</c:v>
                </c:pt>
                <c:pt idx="514">
                  <c:v>37561</c:v>
                </c:pt>
                <c:pt idx="515">
                  <c:v>37591</c:v>
                </c:pt>
                <c:pt idx="516">
                  <c:v>37622</c:v>
                </c:pt>
                <c:pt idx="517">
                  <c:v>37653</c:v>
                </c:pt>
                <c:pt idx="518">
                  <c:v>37681</c:v>
                </c:pt>
                <c:pt idx="519">
                  <c:v>37712</c:v>
                </c:pt>
                <c:pt idx="520">
                  <c:v>37742</c:v>
                </c:pt>
                <c:pt idx="521">
                  <c:v>37773</c:v>
                </c:pt>
                <c:pt idx="522">
                  <c:v>37803</c:v>
                </c:pt>
                <c:pt idx="523">
                  <c:v>37834</c:v>
                </c:pt>
                <c:pt idx="524">
                  <c:v>37865</c:v>
                </c:pt>
                <c:pt idx="525">
                  <c:v>37895</c:v>
                </c:pt>
                <c:pt idx="526">
                  <c:v>37926</c:v>
                </c:pt>
                <c:pt idx="527">
                  <c:v>37956</c:v>
                </c:pt>
                <c:pt idx="528">
                  <c:v>37987</c:v>
                </c:pt>
                <c:pt idx="529">
                  <c:v>38018</c:v>
                </c:pt>
                <c:pt idx="530">
                  <c:v>38047</c:v>
                </c:pt>
                <c:pt idx="531">
                  <c:v>38078</c:v>
                </c:pt>
                <c:pt idx="532">
                  <c:v>38108</c:v>
                </c:pt>
                <c:pt idx="533">
                  <c:v>38139</c:v>
                </c:pt>
                <c:pt idx="534">
                  <c:v>38169</c:v>
                </c:pt>
                <c:pt idx="535">
                  <c:v>38200</c:v>
                </c:pt>
                <c:pt idx="536">
                  <c:v>38231</c:v>
                </c:pt>
                <c:pt idx="537">
                  <c:v>38261</c:v>
                </c:pt>
                <c:pt idx="538">
                  <c:v>38292</c:v>
                </c:pt>
                <c:pt idx="539">
                  <c:v>38322</c:v>
                </c:pt>
                <c:pt idx="540">
                  <c:v>38353</c:v>
                </c:pt>
                <c:pt idx="541">
                  <c:v>38384</c:v>
                </c:pt>
                <c:pt idx="542">
                  <c:v>38412</c:v>
                </c:pt>
                <c:pt idx="543">
                  <c:v>38443</c:v>
                </c:pt>
                <c:pt idx="544">
                  <c:v>38473</c:v>
                </c:pt>
                <c:pt idx="545">
                  <c:v>38504</c:v>
                </c:pt>
                <c:pt idx="546">
                  <c:v>38534</c:v>
                </c:pt>
                <c:pt idx="547">
                  <c:v>38565</c:v>
                </c:pt>
                <c:pt idx="548">
                  <c:v>38596</c:v>
                </c:pt>
                <c:pt idx="549">
                  <c:v>38626</c:v>
                </c:pt>
                <c:pt idx="550">
                  <c:v>38657</c:v>
                </c:pt>
                <c:pt idx="551">
                  <c:v>38687</c:v>
                </c:pt>
                <c:pt idx="552">
                  <c:v>38718</c:v>
                </c:pt>
                <c:pt idx="553">
                  <c:v>38749</c:v>
                </c:pt>
                <c:pt idx="554">
                  <c:v>38777</c:v>
                </c:pt>
                <c:pt idx="555">
                  <c:v>38808</c:v>
                </c:pt>
                <c:pt idx="556">
                  <c:v>38838</c:v>
                </c:pt>
                <c:pt idx="557">
                  <c:v>38869</c:v>
                </c:pt>
                <c:pt idx="558">
                  <c:v>38899</c:v>
                </c:pt>
                <c:pt idx="559">
                  <c:v>38930</c:v>
                </c:pt>
                <c:pt idx="560">
                  <c:v>38961</c:v>
                </c:pt>
                <c:pt idx="561">
                  <c:v>38991</c:v>
                </c:pt>
                <c:pt idx="562">
                  <c:v>39022</c:v>
                </c:pt>
                <c:pt idx="563">
                  <c:v>39052</c:v>
                </c:pt>
                <c:pt idx="564">
                  <c:v>39083</c:v>
                </c:pt>
                <c:pt idx="565">
                  <c:v>39114</c:v>
                </c:pt>
                <c:pt idx="566">
                  <c:v>39142</c:v>
                </c:pt>
                <c:pt idx="567">
                  <c:v>39173</c:v>
                </c:pt>
                <c:pt idx="568">
                  <c:v>39203</c:v>
                </c:pt>
                <c:pt idx="569">
                  <c:v>39234</c:v>
                </c:pt>
                <c:pt idx="570">
                  <c:v>39264</c:v>
                </c:pt>
                <c:pt idx="571">
                  <c:v>39295</c:v>
                </c:pt>
                <c:pt idx="572">
                  <c:v>39326</c:v>
                </c:pt>
                <c:pt idx="573">
                  <c:v>39356</c:v>
                </c:pt>
                <c:pt idx="574">
                  <c:v>39387</c:v>
                </c:pt>
                <c:pt idx="575">
                  <c:v>39417</c:v>
                </c:pt>
                <c:pt idx="576">
                  <c:v>39448</c:v>
                </c:pt>
                <c:pt idx="577">
                  <c:v>39479</c:v>
                </c:pt>
                <c:pt idx="578">
                  <c:v>39508</c:v>
                </c:pt>
                <c:pt idx="579">
                  <c:v>39539</c:v>
                </c:pt>
                <c:pt idx="580">
                  <c:v>39569</c:v>
                </c:pt>
                <c:pt idx="581">
                  <c:v>39600</c:v>
                </c:pt>
                <c:pt idx="582">
                  <c:v>39630</c:v>
                </c:pt>
                <c:pt idx="583">
                  <c:v>39661</c:v>
                </c:pt>
                <c:pt idx="584">
                  <c:v>39692</c:v>
                </c:pt>
                <c:pt idx="585">
                  <c:v>39722</c:v>
                </c:pt>
                <c:pt idx="586">
                  <c:v>39753</c:v>
                </c:pt>
                <c:pt idx="587">
                  <c:v>39783</c:v>
                </c:pt>
                <c:pt idx="588">
                  <c:v>39814</c:v>
                </c:pt>
                <c:pt idx="589">
                  <c:v>39845</c:v>
                </c:pt>
                <c:pt idx="590">
                  <c:v>39873</c:v>
                </c:pt>
                <c:pt idx="591">
                  <c:v>39904</c:v>
                </c:pt>
                <c:pt idx="592">
                  <c:v>39934</c:v>
                </c:pt>
                <c:pt idx="593">
                  <c:v>39965</c:v>
                </c:pt>
                <c:pt idx="594">
                  <c:v>39995</c:v>
                </c:pt>
                <c:pt idx="595">
                  <c:v>40026</c:v>
                </c:pt>
                <c:pt idx="596">
                  <c:v>40057</c:v>
                </c:pt>
                <c:pt idx="597">
                  <c:v>40087</c:v>
                </c:pt>
                <c:pt idx="598">
                  <c:v>40118</c:v>
                </c:pt>
                <c:pt idx="599">
                  <c:v>40148</c:v>
                </c:pt>
                <c:pt idx="600">
                  <c:v>40179</c:v>
                </c:pt>
                <c:pt idx="601">
                  <c:v>40210</c:v>
                </c:pt>
                <c:pt idx="602">
                  <c:v>40238</c:v>
                </c:pt>
                <c:pt idx="603">
                  <c:v>40269</c:v>
                </c:pt>
                <c:pt idx="604">
                  <c:v>40299</c:v>
                </c:pt>
                <c:pt idx="605">
                  <c:v>40330</c:v>
                </c:pt>
                <c:pt idx="606">
                  <c:v>40360</c:v>
                </c:pt>
                <c:pt idx="607">
                  <c:v>40391</c:v>
                </c:pt>
                <c:pt idx="608">
                  <c:v>40422</c:v>
                </c:pt>
                <c:pt idx="609">
                  <c:v>40452</c:v>
                </c:pt>
                <c:pt idx="610">
                  <c:v>40483</c:v>
                </c:pt>
                <c:pt idx="611">
                  <c:v>40513</c:v>
                </c:pt>
                <c:pt idx="612">
                  <c:v>40544</c:v>
                </c:pt>
                <c:pt idx="613">
                  <c:v>40575</c:v>
                </c:pt>
                <c:pt idx="614">
                  <c:v>40603</c:v>
                </c:pt>
                <c:pt idx="615">
                  <c:v>40634</c:v>
                </c:pt>
                <c:pt idx="616">
                  <c:v>40664</c:v>
                </c:pt>
                <c:pt idx="617">
                  <c:v>40695</c:v>
                </c:pt>
                <c:pt idx="618">
                  <c:v>40725</c:v>
                </c:pt>
                <c:pt idx="619">
                  <c:v>40756</c:v>
                </c:pt>
                <c:pt idx="620">
                  <c:v>40787</c:v>
                </c:pt>
                <c:pt idx="621">
                  <c:v>40817</c:v>
                </c:pt>
                <c:pt idx="622">
                  <c:v>40848</c:v>
                </c:pt>
                <c:pt idx="623">
                  <c:v>40878</c:v>
                </c:pt>
                <c:pt idx="624">
                  <c:v>40909</c:v>
                </c:pt>
                <c:pt idx="625">
                  <c:v>40940</c:v>
                </c:pt>
                <c:pt idx="626">
                  <c:v>40969</c:v>
                </c:pt>
                <c:pt idx="627">
                  <c:v>41000</c:v>
                </c:pt>
                <c:pt idx="628">
                  <c:v>41030</c:v>
                </c:pt>
                <c:pt idx="629">
                  <c:v>41061</c:v>
                </c:pt>
                <c:pt idx="630">
                  <c:v>41091</c:v>
                </c:pt>
                <c:pt idx="631">
                  <c:v>41122</c:v>
                </c:pt>
                <c:pt idx="632">
                  <c:v>41153</c:v>
                </c:pt>
                <c:pt idx="633">
                  <c:v>41183</c:v>
                </c:pt>
                <c:pt idx="634">
                  <c:v>41214</c:v>
                </c:pt>
                <c:pt idx="635">
                  <c:v>41244</c:v>
                </c:pt>
                <c:pt idx="636">
                  <c:v>41275</c:v>
                </c:pt>
                <c:pt idx="637">
                  <c:v>41306</c:v>
                </c:pt>
                <c:pt idx="638">
                  <c:v>41334</c:v>
                </c:pt>
                <c:pt idx="639">
                  <c:v>41365</c:v>
                </c:pt>
                <c:pt idx="640">
                  <c:v>41395</c:v>
                </c:pt>
                <c:pt idx="641">
                  <c:v>41426</c:v>
                </c:pt>
                <c:pt idx="642">
                  <c:v>41456</c:v>
                </c:pt>
                <c:pt idx="643">
                  <c:v>41487</c:v>
                </c:pt>
                <c:pt idx="644">
                  <c:v>41518</c:v>
                </c:pt>
                <c:pt idx="645">
                  <c:v>41548</c:v>
                </c:pt>
                <c:pt idx="646">
                  <c:v>41579</c:v>
                </c:pt>
                <c:pt idx="647">
                  <c:v>41609</c:v>
                </c:pt>
                <c:pt idx="648">
                  <c:v>41640</c:v>
                </c:pt>
                <c:pt idx="649">
                  <c:v>41671</c:v>
                </c:pt>
                <c:pt idx="650">
                  <c:v>41699</c:v>
                </c:pt>
                <c:pt idx="651">
                  <c:v>41730</c:v>
                </c:pt>
                <c:pt idx="652">
                  <c:v>41760</c:v>
                </c:pt>
                <c:pt idx="653">
                  <c:v>41791</c:v>
                </c:pt>
                <c:pt idx="654">
                  <c:v>41821</c:v>
                </c:pt>
                <c:pt idx="655">
                  <c:v>41852</c:v>
                </c:pt>
                <c:pt idx="656">
                  <c:v>41883</c:v>
                </c:pt>
                <c:pt idx="657">
                  <c:v>41913</c:v>
                </c:pt>
                <c:pt idx="658">
                  <c:v>41944</c:v>
                </c:pt>
                <c:pt idx="659">
                  <c:v>41974</c:v>
                </c:pt>
                <c:pt idx="660">
                  <c:v>42005</c:v>
                </c:pt>
                <c:pt idx="661">
                  <c:v>42036</c:v>
                </c:pt>
                <c:pt idx="662">
                  <c:v>42064</c:v>
                </c:pt>
                <c:pt idx="663">
                  <c:v>42095</c:v>
                </c:pt>
                <c:pt idx="664">
                  <c:v>42125</c:v>
                </c:pt>
                <c:pt idx="665">
                  <c:v>42156</c:v>
                </c:pt>
                <c:pt idx="666">
                  <c:v>42186</c:v>
                </c:pt>
                <c:pt idx="667">
                  <c:v>42217</c:v>
                </c:pt>
                <c:pt idx="668">
                  <c:v>42248</c:v>
                </c:pt>
                <c:pt idx="669">
                  <c:v>42278</c:v>
                </c:pt>
                <c:pt idx="670">
                  <c:v>42309</c:v>
                </c:pt>
                <c:pt idx="671">
                  <c:v>42339</c:v>
                </c:pt>
                <c:pt idx="672">
                  <c:v>42370</c:v>
                </c:pt>
                <c:pt idx="673">
                  <c:v>42401</c:v>
                </c:pt>
                <c:pt idx="674">
                  <c:v>42430</c:v>
                </c:pt>
                <c:pt idx="675">
                  <c:v>42461</c:v>
                </c:pt>
                <c:pt idx="676">
                  <c:v>42491</c:v>
                </c:pt>
                <c:pt idx="677">
                  <c:v>42522</c:v>
                </c:pt>
                <c:pt idx="678">
                  <c:v>42552</c:v>
                </c:pt>
                <c:pt idx="679">
                  <c:v>42583</c:v>
                </c:pt>
                <c:pt idx="680">
                  <c:v>42614</c:v>
                </c:pt>
                <c:pt idx="681">
                  <c:v>42644</c:v>
                </c:pt>
                <c:pt idx="682">
                  <c:v>42675</c:v>
                </c:pt>
                <c:pt idx="683">
                  <c:v>42705</c:v>
                </c:pt>
                <c:pt idx="684">
                  <c:v>42736</c:v>
                </c:pt>
                <c:pt idx="685">
                  <c:v>42767</c:v>
                </c:pt>
                <c:pt idx="686">
                  <c:v>42795</c:v>
                </c:pt>
                <c:pt idx="687">
                  <c:v>42826</c:v>
                </c:pt>
                <c:pt idx="688">
                  <c:v>42856</c:v>
                </c:pt>
                <c:pt idx="689">
                  <c:v>42887</c:v>
                </c:pt>
                <c:pt idx="690">
                  <c:v>42917</c:v>
                </c:pt>
                <c:pt idx="691">
                  <c:v>42948</c:v>
                </c:pt>
                <c:pt idx="692">
                  <c:v>42979</c:v>
                </c:pt>
                <c:pt idx="693">
                  <c:v>43009</c:v>
                </c:pt>
                <c:pt idx="694">
                  <c:v>43040</c:v>
                </c:pt>
                <c:pt idx="695">
                  <c:v>43070</c:v>
                </c:pt>
                <c:pt idx="696">
                  <c:v>43101</c:v>
                </c:pt>
                <c:pt idx="697">
                  <c:v>43132</c:v>
                </c:pt>
                <c:pt idx="698">
                  <c:v>43160</c:v>
                </c:pt>
                <c:pt idx="699">
                  <c:v>43191</c:v>
                </c:pt>
                <c:pt idx="700">
                  <c:v>43221</c:v>
                </c:pt>
                <c:pt idx="701">
                  <c:v>43252</c:v>
                </c:pt>
                <c:pt idx="702">
                  <c:v>43282</c:v>
                </c:pt>
                <c:pt idx="703">
                  <c:v>43313</c:v>
                </c:pt>
                <c:pt idx="704">
                  <c:v>43344</c:v>
                </c:pt>
                <c:pt idx="705">
                  <c:v>43374</c:v>
                </c:pt>
                <c:pt idx="706">
                  <c:v>43405</c:v>
                </c:pt>
                <c:pt idx="707">
                  <c:v>43435</c:v>
                </c:pt>
                <c:pt idx="708">
                  <c:v>43466</c:v>
                </c:pt>
                <c:pt idx="709">
                  <c:v>43497</c:v>
                </c:pt>
                <c:pt idx="710">
                  <c:v>43525</c:v>
                </c:pt>
                <c:pt idx="711">
                  <c:v>43556</c:v>
                </c:pt>
                <c:pt idx="712">
                  <c:v>43586</c:v>
                </c:pt>
                <c:pt idx="713">
                  <c:v>43617</c:v>
                </c:pt>
                <c:pt idx="714">
                  <c:v>43647</c:v>
                </c:pt>
                <c:pt idx="715">
                  <c:v>43678</c:v>
                </c:pt>
                <c:pt idx="716">
                  <c:v>43709</c:v>
                </c:pt>
                <c:pt idx="717">
                  <c:v>43739</c:v>
                </c:pt>
                <c:pt idx="718">
                  <c:v>43770</c:v>
                </c:pt>
                <c:pt idx="719">
                  <c:v>43800</c:v>
                </c:pt>
                <c:pt idx="720">
                  <c:v>43831</c:v>
                </c:pt>
                <c:pt idx="721">
                  <c:v>43862</c:v>
                </c:pt>
                <c:pt idx="722">
                  <c:v>43891</c:v>
                </c:pt>
                <c:pt idx="723">
                  <c:v>43922</c:v>
                </c:pt>
                <c:pt idx="724">
                  <c:v>43952</c:v>
                </c:pt>
                <c:pt idx="725">
                  <c:v>43983</c:v>
                </c:pt>
                <c:pt idx="726">
                  <c:v>44013</c:v>
                </c:pt>
                <c:pt idx="727">
                  <c:v>44044</c:v>
                </c:pt>
                <c:pt idx="728">
                  <c:v>44075</c:v>
                </c:pt>
                <c:pt idx="729">
                  <c:v>44105</c:v>
                </c:pt>
                <c:pt idx="730">
                  <c:v>44136</c:v>
                </c:pt>
                <c:pt idx="731">
                  <c:v>44166</c:v>
                </c:pt>
                <c:pt idx="732">
                  <c:v>44197</c:v>
                </c:pt>
                <c:pt idx="733">
                  <c:v>44228</c:v>
                </c:pt>
                <c:pt idx="734">
                  <c:v>44256</c:v>
                </c:pt>
                <c:pt idx="735">
                  <c:v>44287</c:v>
                </c:pt>
                <c:pt idx="736">
                  <c:v>44317</c:v>
                </c:pt>
                <c:pt idx="737">
                  <c:v>44348</c:v>
                </c:pt>
                <c:pt idx="738">
                  <c:v>44378</c:v>
                </c:pt>
                <c:pt idx="739">
                  <c:v>44409</c:v>
                </c:pt>
                <c:pt idx="740">
                  <c:v>44440</c:v>
                </c:pt>
                <c:pt idx="741">
                  <c:v>44470</c:v>
                </c:pt>
                <c:pt idx="742">
                  <c:v>44501</c:v>
                </c:pt>
                <c:pt idx="743">
                  <c:v>44531</c:v>
                </c:pt>
                <c:pt idx="744">
                  <c:v>44562</c:v>
                </c:pt>
                <c:pt idx="745">
                  <c:v>44593</c:v>
                </c:pt>
                <c:pt idx="746">
                  <c:v>44621</c:v>
                </c:pt>
                <c:pt idx="747">
                  <c:v>44652</c:v>
                </c:pt>
                <c:pt idx="748">
                  <c:v>44682</c:v>
                </c:pt>
                <c:pt idx="749">
                  <c:v>44713</c:v>
                </c:pt>
                <c:pt idx="750">
                  <c:v>44743</c:v>
                </c:pt>
                <c:pt idx="751">
                  <c:v>44774</c:v>
                </c:pt>
                <c:pt idx="752">
                  <c:v>44805</c:v>
                </c:pt>
                <c:pt idx="753">
                  <c:v>44835</c:v>
                </c:pt>
                <c:pt idx="754">
                  <c:v>44866</c:v>
                </c:pt>
                <c:pt idx="755">
                  <c:v>44896</c:v>
                </c:pt>
                <c:pt idx="756">
                  <c:v>44927</c:v>
                </c:pt>
                <c:pt idx="757">
                  <c:v>44958</c:v>
                </c:pt>
                <c:pt idx="758">
                  <c:v>44986</c:v>
                </c:pt>
                <c:pt idx="759">
                  <c:v>45017</c:v>
                </c:pt>
                <c:pt idx="760">
                  <c:v>45047</c:v>
                </c:pt>
                <c:pt idx="761">
                  <c:v>45078</c:v>
                </c:pt>
                <c:pt idx="762">
                  <c:v>45108</c:v>
                </c:pt>
                <c:pt idx="763">
                  <c:v>45139</c:v>
                </c:pt>
                <c:pt idx="764">
                  <c:v>45170</c:v>
                </c:pt>
                <c:pt idx="765">
                  <c:v>45200</c:v>
                </c:pt>
                <c:pt idx="766">
                  <c:v>45231</c:v>
                </c:pt>
                <c:pt idx="767">
                  <c:v>45261</c:v>
                </c:pt>
                <c:pt idx="768">
                  <c:v>45292</c:v>
                </c:pt>
                <c:pt idx="769">
                  <c:v>45323</c:v>
                </c:pt>
                <c:pt idx="770">
                  <c:v>45352</c:v>
                </c:pt>
                <c:pt idx="771">
                  <c:v>45383</c:v>
                </c:pt>
                <c:pt idx="772">
                  <c:v>45413</c:v>
                </c:pt>
                <c:pt idx="773">
                  <c:v>45444</c:v>
                </c:pt>
              </c:numCache>
            </c:numRef>
          </c:cat>
          <c:val>
            <c:numRef>
              <c:f>pctchangefromyearago!$B$15:$B$788</c:f>
              <c:numCache>
                <c:formatCode>0.0</c:formatCode>
                <c:ptCount val="774"/>
                <c:pt idx="0">
                  <c:v>4.1860499999999998</c:v>
                </c:pt>
                <c:pt idx="1">
                  <c:v>2.76498</c:v>
                </c:pt>
                <c:pt idx="2">
                  <c:v>2.29358</c:v>
                </c:pt>
                <c:pt idx="3">
                  <c:v>2.29358</c:v>
                </c:pt>
                <c:pt idx="4">
                  <c:v>1.8433200000000001</c:v>
                </c:pt>
                <c:pt idx="5">
                  <c:v>2.76498</c:v>
                </c:pt>
                <c:pt idx="6">
                  <c:v>3.2258100000000001</c:v>
                </c:pt>
                <c:pt idx="7">
                  <c:v>3.1963499999999998</c:v>
                </c:pt>
                <c:pt idx="8">
                  <c:v>2.7272699999999999</c:v>
                </c:pt>
                <c:pt idx="9">
                  <c:v>0.89685999999999999</c:v>
                </c:pt>
                <c:pt idx="10">
                  <c:v>1.79372</c:v>
                </c:pt>
                <c:pt idx="11">
                  <c:v>1.3392900000000001</c:v>
                </c:pt>
                <c:pt idx="12">
                  <c:v>1.7857099999999999</c:v>
                </c:pt>
                <c:pt idx="13">
                  <c:v>1.79372</c:v>
                </c:pt>
                <c:pt idx="14">
                  <c:v>1.79372</c:v>
                </c:pt>
                <c:pt idx="15">
                  <c:v>-0.44843</c:v>
                </c:pt>
                <c:pt idx="16">
                  <c:v>0.45249</c:v>
                </c:pt>
                <c:pt idx="17">
                  <c:v>0</c:v>
                </c:pt>
                <c:pt idx="18">
                  <c:v>0</c:v>
                </c:pt>
                <c:pt idx="19">
                  <c:v>-0.44247999999999998</c:v>
                </c:pt>
                <c:pt idx="20">
                  <c:v>0</c:v>
                </c:pt>
                <c:pt idx="21">
                  <c:v>0</c:v>
                </c:pt>
                <c:pt idx="22">
                  <c:v>-0.44052999999999998</c:v>
                </c:pt>
                <c:pt idx="23">
                  <c:v>-1.32159</c:v>
                </c:pt>
                <c:pt idx="24">
                  <c:v>-1.31579</c:v>
                </c:pt>
                <c:pt idx="25">
                  <c:v>-0.44052999999999998</c:v>
                </c:pt>
                <c:pt idx="26">
                  <c:v>-0.88105999999999995</c:v>
                </c:pt>
                <c:pt idx="27">
                  <c:v>2.2522500000000001</c:v>
                </c:pt>
                <c:pt idx="28">
                  <c:v>1.3513500000000001</c:v>
                </c:pt>
                <c:pt idx="29">
                  <c:v>0.44843</c:v>
                </c:pt>
                <c:pt idx="30">
                  <c:v>-0.89285999999999999</c:v>
                </c:pt>
                <c:pt idx="31">
                  <c:v>-0.44444</c:v>
                </c:pt>
                <c:pt idx="32">
                  <c:v>0.88495999999999997</c:v>
                </c:pt>
                <c:pt idx="33">
                  <c:v>1.3333299999999999</c:v>
                </c:pt>
                <c:pt idx="34">
                  <c:v>0.44247999999999998</c:v>
                </c:pt>
                <c:pt idx="35">
                  <c:v>2.2321399999999998</c:v>
                </c:pt>
                <c:pt idx="36">
                  <c:v>1.7777799999999999</c:v>
                </c:pt>
                <c:pt idx="37">
                  <c:v>0.44247999999999998</c:v>
                </c:pt>
                <c:pt idx="38">
                  <c:v>0.88888999999999996</c:v>
                </c:pt>
                <c:pt idx="39">
                  <c:v>-0.88105999999999995</c:v>
                </c:pt>
                <c:pt idx="40">
                  <c:v>0</c:v>
                </c:pt>
                <c:pt idx="41">
                  <c:v>0</c:v>
                </c:pt>
                <c:pt idx="42">
                  <c:v>1.8018000000000001</c:v>
                </c:pt>
                <c:pt idx="43">
                  <c:v>0.89285999999999999</c:v>
                </c:pt>
                <c:pt idx="44">
                  <c:v>-0.87719000000000003</c:v>
                </c:pt>
                <c:pt idx="45">
                  <c:v>-0.43859999999999999</c:v>
                </c:pt>
                <c:pt idx="46">
                  <c:v>-0.44052999999999998</c:v>
                </c:pt>
                <c:pt idx="47">
                  <c:v>-0.87336000000000003</c:v>
                </c:pt>
                <c:pt idx="48">
                  <c:v>0</c:v>
                </c:pt>
                <c:pt idx="49">
                  <c:v>-2.2026400000000002</c:v>
                </c:pt>
                <c:pt idx="50">
                  <c:v>-0.44052999999999998</c:v>
                </c:pt>
                <c:pt idx="51">
                  <c:v>0</c:v>
                </c:pt>
                <c:pt idx="52">
                  <c:v>-0.44444</c:v>
                </c:pt>
                <c:pt idx="53">
                  <c:v>0.44642999999999999</c:v>
                </c:pt>
                <c:pt idx="54">
                  <c:v>-0.44247999999999998</c:v>
                </c:pt>
                <c:pt idx="55">
                  <c:v>0</c:v>
                </c:pt>
                <c:pt idx="56">
                  <c:v>-0.44247999999999998</c:v>
                </c:pt>
                <c:pt idx="57">
                  <c:v>-0.88105999999999995</c:v>
                </c:pt>
                <c:pt idx="58">
                  <c:v>-0.44247999999999998</c:v>
                </c:pt>
                <c:pt idx="59">
                  <c:v>0</c:v>
                </c:pt>
                <c:pt idx="60">
                  <c:v>-0.43668000000000001</c:v>
                </c:pt>
                <c:pt idx="61">
                  <c:v>2.2522500000000001</c:v>
                </c:pt>
                <c:pt idx="62">
                  <c:v>0.44247999999999998</c:v>
                </c:pt>
                <c:pt idx="63">
                  <c:v>1.7777799999999999</c:v>
                </c:pt>
                <c:pt idx="64">
                  <c:v>2.6785700000000001</c:v>
                </c:pt>
                <c:pt idx="65">
                  <c:v>2.2222200000000001</c:v>
                </c:pt>
                <c:pt idx="66">
                  <c:v>2.2222200000000001</c:v>
                </c:pt>
                <c:pt idx="67">
                  <c:v>1.7699100000000001</c:v>
                </c:pt>
                <c:pt idx="68">
                  <c:v>2.6666699999999999</c:v>
                </c:pt>
                <c:pt idx="69">
                  <c:v>2.2222200000000001</c:v>
                </c:pt>
                <c:pt idx="70">
                  <c:v>2.6666699999999999</c:v>
                </c:pt>
                <c:pt idx="71">
                  <c:v>1.7621100000000001</c:v>
                </c:pt>
                <c:pt idx="72">
                  <c:v>1.31579</c:v>
                </c:pt>
                <c:pt idx="73">
                  <c:v>2.2026400000000002</c:v>
                </c:pt>
                <c:pt idx="74">
                  <c:v>2.2026400000000002</c:v>
                </c:pt>
                <c:pt idx="75">
                  <c:v>0.87336000000000003</c:v>
                </c:pt>
                <c:pt idx="76">
                  <c:v>0.86956999999999995</c:v>
                </c:pt>
                <c:pt idx="77">
                  <c:v>1.3043499999999999</c:v>
                </c:pt>
                <c:pt idx="78">
                  <c:v>1.7391300000000001</c:v>
                </c:pt>
                <c:pt idx="79">
                  <c:v>1.3043499999999999</c:v>
                </c:pt>
                <c:pt idx="80">
                  <c:v>1.2987</c:v>
                </c:pt>
                <c:pt idx="81">
                  <c:v>1.7391300000000001</c:v>
                </c:pt>
                <c:pt idx="82">
                  <c:v>1.7316</c:v>
                </c:pt>
                <c:pt idx="83">
                  <c:v>1.7316</c:v>
                </c:pt>
                <c:pt idx="84">
                  <c:v>2.1644999999999999</c:v>
                </c:pt>
                <c:pt idx="85">
                  <c:v>2.15517</c:v>
                </c:pt>
                <c:pt idx="86">
                  <c:v>2.15517</c:v>
                </c:pt>
                <c:pt idx="87">
                  <c:v>3.4632000000000001</c:v>
                </c:pt>
                <c:pt idx="88">
                  <c:v>3.0172400000000001</c:v>
                </c:pt>
                <c:pt idx="89">
                  <c:v>2.1459199999999998</c:v>
                </c:pt>
                <c:pt idx="90">
                  <c:v>1.7094</c:v>
                </c:pt>
                <c:pt idx="91">
                  <c:v>2.57511</c:v>
                </c:pt>
                <c:pt idx="92">
                  <c:v>2.5640999999999998</c:v>
                </c:pt>
                <c:pt idx="93">
                  <c:v>2.1367500000000001</c:v>
                </c:pt>
                <c:pt idx="94">
                  <c:v>2.1276600000000001</c:v>
                </c:pt>
                <c:pt idx="95">
                  <c:v>1.7021299999999999</c:v>
                </c:pt>
                <c:pt idx="96">
                  <c:v>1.69492</c:v>
                </c:pt>
                <c:pt idx="97">
                  <c:v>1.6877599999999999</c:v>
                </c:pt>
                <c:pt idx="98">
                  <c:v>1.6877599999999999</c:v>
                </c:pt>
                <c:pt idx="99">
                  <c:v>0.41841</c:v>
                </c:pt>
                <c:pt idx="100">
                  <c:v>0.83682000000000001</c:v>
                </c:pt>
                <c:pt idx="101">
                  <c:v>1.6806700000000001</c:v>
                </c:pt>
                <c:pt idx="102">
                  <c:v>1.6806700000000001</c:v>
                </c:pt>
                <c:pt idx="103">
                  <c:v>1.67364</c:v>
                </c:pt>
                <c:pt idx="104">
                  <c:v>1.25</c:v>
                </c:pt>
                <c:pt idx="105">
                  <c:v>1.67364</c:v>
                </c:pt>
                <c:pt idx="106">
                  <c:v>1.6666700000000001</c:v>
                </c:pt>
                <c:pt idx="107">
                  <c:v>1.67364</c:v>
                </c:pt>
                <c:pt idx="108">
                  <c:v>1.6666700000000001</c:v>
                </c:pt>
                <c:pt idx="109">
                  <c:v>1.24481</c:v>
                </c:pt>
                <c:pt idx="110">
                  <c:v>2.48963</c:v>
                </c:pt>
                <c:pt idx="111">
                  <c:v>3.75</c:v>
                </c:pt>
                <c:pt idx="112">
                  <c:v>2.90456</c:v>
                </c:pt>
                <c:pt idx="113">
                  <c:v>3.30579</c:v>
                </c:pt>
                <c:pt idx="114">
                  <c:v>2.89256</c:v>
                </c:pt>
                <c:pt idx="115">
                  <c:v>2.4691399999999999</c:v>
                </c:pt>
                <c:pt idx="116">
                  <c:v>2.4691399999999999</c:v>
                </c:pt>
                <c:pt idx="117">
                  <c:v>2.8806600000000002</c:v>
                </c:pt>
                <c:pt idx="118">
                  <c:v>2.0491799999999998</c:v>
                </c:pt>
                <c:pt idx="119">
                  <c:v>2.8806600000000002</c:v>
                </c:pt>
                <c:pt idx="120">
                  <c:v>2.8688500000000001</c:v>
                </c:pt>
                <c:pt idx="121">
                  <c:v>2.8688500000000001</c:v>
                </c:pt>
                <c:pt idx="122">
                  <c:v>1.2145699999999999</c:v>
                </c:pt>
                <c:pt idx="123">
                  <c:v>2.40964</c:v>
                </c:pt>
                <c:pt idx="124">
                  <c:v>2.8225799999999999</c:v>
                </c:pt>
                <c:pt idx="125">
                  <c:v>1.2</c:v>
                </c:pt>
                <c:pt idx="126">
                  <c:v>2.40964</c:v>
                </c:pt>
                <c:pt idx="127">
                  <c:v>2.0080300000000002</c:v>
                </c:pt>
                <c:pt idx="128">
                  <c:v>2.8112400000000002</c:v>
                </c:pt>
                <c:pt idx="129">
                  <c:v>3.6</c:v>
                </c:pt>
                <c:pt idx="130">
                  <c:v>4.0160600000000004</c:v>
                </c:pt>
                <c:pt idx="131">
                  <c:v>4.8</c:v>
                </c:pt>
                <c:pt idx="132">
                  <c:v>4.7808799999999998</c:v>
                </c:pt>
                <c:pt idx="133">
                  <c:v>4.7808799999999998</c:v>
                </c:pt>
                <c:pt idx="134">
                  <c:v>5.2</c:v>
                </c:pt>
                <c:pt idx="135">
                  <c:v>2.3529399999999998</c:v>
                </c:pt>
                <c:pt idx="136">
                  <c:v>2.7450999999999999</c:v>
                </c:pt>
                <c:pt idx="137">
                  <c:v>3.9525700000000001</c:v>
                </c:pt>
                <c:pt idx="138">
                  <c:v>3.1372499999999999</c:v>
                </c:pt>
                <c:pt idx="139">
                  <c:v>5.5118099999999997</c:v>
                </c:pt>
                <c:pt idx="140">
                  <c:v>5.0781299999999998</c:v>
                </c:pt>
                <c:pt idx="141">
                  <c:v>3.8610000000000002</c:v>
                </c:pt>
                <c:pt idx="142">
                  <c:v>3.0888</c:v>
                </c:pt>
                <c:pt idx="143">
                  <c:v>3.0534400000000002</c:v>
                </c:pt>
                <c:pt idx="144">
                  <c:v>2.6616</c:v>
                </c:pt>
                <c:pt idx="145">
                  <c:v>2.2813699999999999</c:v>
                </c:pt>
                <c:pt idx="146">
                  <c:v>2.6616</c:v>
                </c:pt>
                <c:pt idx="147">
                  <c:v>3.0651299999999999</c:v>
                </c:pt>
                <c:pt idx="148">
                  <c:v>3.4351099999999999</c:v>
                </c:pt>
                <c:pt idx="149">
                  <c:v>2.6616</c:v>
                </c:pt>
                <c:pt idx="150">
                  <c:v>3.04183</c:v>
                </c:pt>
                <c:pt idx="151">
                  <c:v>1.8656699999999999</c:v>
                </c:pt>
                <c:pt idx="152">
                  <c:v>2.60223</c:v>
                </c:pt>
                <c:pt idx="153">
                  <c:v>2.60223</c:v>
                </c:pt>
                <c:pt idx="154">
                  <c:v>3.74532</c:v>
                </c:pt>
                <c:pt idx="155">
                  <c:v>2.59259</c:v>
                </c:pt>
                <c:pt idx="156">
                  <c:v>3.7037</c:v>
                </c:pt>
                <c:pt idx="157">
                  <c:v>5.2044600000000001</c:v>
                </c:pt>
                <c:pt idx="158">
                  <c:v>5.1851900000000004</c:v>
                </c:pt>
                <c:pt idx="159">
                  <c:v>6.6914499999999997</c:v>
                </c:pt>
                <c:pt idx="160">
                  <c:v>6.6420700000000004</c:v>
                </c:pt>
                <c:pt idx="161">
                  <c:v>8.5185200000000005</c:v>
                </c:pt>
                <c:pt idx="162">
                  <c:v>8.1180800000000009</c:v>
                </c:pt>
                <c:pt idx="163">
                  <c:v>7.69231</c:v>
                </c:pt>
                <c:pt idx="164">
                  <c:v>6.5217400000000003</c:v>
                </c:pt>
                <c:pt idx="165">
                  <c:v>9.0579699999999992</c:v>
                </c:pt>
                <c:pt idx="166">
                  <c:v>12.63538</c:v>
                </c:pt>
                <c:pt idx="167">
                  <c:v>16.967510000000001</c:v>
                </c:pt>
                <c:pt idx="168">
                  <c:v>22.142859999999999</c:v>
                </c:pt>
                <c:pt idx="169">
                  <c:v>25.441700000000001</c:v>
                </c:pt>
                <c:pt idx="170">
                  <c:v>30.281690000000001</c:v>
                </c:pt>
                <c:pt idx="171">
                  <c:v>31.358889999999999</c:v>
                </c:pt>
                <c:pt idx="172">
                  <c:v>32.871969999999997</c:v>
                </c:pt>
                <c:pt idx="173">
                  <c:v>32.081910000000001</c:v>
                </c:pt>
                <c:pt idx="174">
                  <c:v>33.447099999999999</c:v>
                </c:pt>
                <c:pt idx="175">
                  <c:v>33.333329999999997</c:v>
                </c:pt>
                <c:pt idx="176">
                  <c:v>33.673470000000002</c:v>
                </c:pt>
                <c:pt idx="177">
                  <c:v>29.568110000000001</c:v>
                </c:pt>
                <c:pt idx="178">
                  <c:v>25.320509999999999</c:v>
                </c:pt>
                <c:pt idx="179">
                  <c:v>21.604939999999999</c:v>
                </c:pt>
                <c:pt idx="180">
                  <c:v>16.374269999999999</c:v>
                </c:pt>
                <c:pt idx="181">
                  <c:v>13.23944</c:v>
                </c:pt>
                <c:pt idx="182">
                  <c:v>8.91892</c:v>
                </c:pt>
                <c:pt idx="183">
                  <c:v>7.95756</c:v>
                </c:pt>
                <c:pt idx="184">
                  <c:v>7.2916699999999999</c:v>
                </c:pt>
                <c:pt idx="185">
                  <c:v>8.2687299999999997</c:v>
                </c:pt>
                <c:pt idx="186">
                  <c:v>9.7186699999999995</c:v>
                </c:pt>
                <c:pt idx="187">
                  <c:v>10.204079999999999</c:v>
                </c:pt>
                <c:pt idx="188">
                  <c:v>10.94148</c:v>
                </c:pt>
                <c:pt idx="189">
                  <c:v>11.79487</c:v>
                </c:pt>
                <c:pt idx="190">
                  <c:v>12.02046</c:v>
                </c:pt>
                <c:pt idx="191">
                  <c:v>11.42132</c:v>
                </c:pt>
                <c:pt idx="192">
                  <c:v>10.552759999999999</c:v>
                </c:pt>
                <c:pt idx="193">
                  <c:v>9.4527400000000004</c:v>
                </c:pt>
                <c:pt idx="194">
                  <c:v>8.6848600000000005</c:v>
                </c:pt>
                <c:pt idx="195">
                  <c:v>7.6167100000000003</c:v>
                </c:pt>
                <c:pt idx="196">
                  <c:v>7.5242699999999996</c:v>
                </c:pt>
                <c:pt idx="197">
                  <c:v>7.3985700000000003</c:v>
                </c:pt>
                <c:pt idx="198">
                  <c:v>5.8275100000000002</c:v>
                </c:pt>
                <c:pt idx="199">
                  <c:v>5.5555599999999998</c:v>
                </c:pt>
                <c:pt idx="200">
                  <c:v>5.2752299999999996</c:v>
                </c:pt>
                <c:pt idx="201">
                  <c:v>5.7339399999999996</c:v>
                </c:pt>
                <c:pt idx="202">
                  <c:v>5.93607</c:v>
                </c:pt>
                <c:pt idx="203">
                  <c:v>7.0614999999999997</c:v>
                </c:pt>
                <c:pt idx="204">
                  <c:v>7.7272699999999999</c:v>
                </c:pt>
                <c:pt idx="205">
                  <c:v>9.0909099999999992</c:v>
                </c:pt>
                <c:pt idx="206">
                  <c:v>10.730589999999999</c:v>
                </c:pt>
                <c:pt idx="207">
                  <c:v>11.643840000000001</c:v>
                </c:pt>
                <c:pt idx="208">
                  <c:v>11.06095</c:v>
                </c:pt>
                <c:pt idx="209">
                  <c:v>10.22222</c:v>
                </c:pt>
                <c:pt idx="210">
                  <c:v>9.9118899999999996</c:v>
                </c:pt>
                <c:pt idx="211">
                  <c:v>9.8684200000000004</c:v>
                </c:pt>
                <c:pt idx="212">
                  <c:v>9.1503300000000003</c:v>
                </c:pt>
                <c:pt idx="213">
                  <c:v>9.1106300000000005</c:v>
                </c:pt>
                <c:pt idx="214">
                  <c:v>8.40517</c:v>
                </c:pt>
                <c:pt idx="215">
                  <c:v>7.2340400000000002</c:v>
                </c:pt>
                <c:pt idx="216">
                  <c:v>6.5400799999999997</c:v>
                </c:pt>
                <c:pt idx="217">
                  <c:v>5.8333300000000001</c:v>
                </c:pt>
                <c:pt idx="218">
                  <c:v>5.3608200000000004</c:v>
                </c:pt>
                <c:pt idx="219">
                  <c:v>5.1124700000000001</c:v>
                </c:pt>
                <c:pt idx="220">
                  <c:v>5.4878</c:v>
                </c:pt>
                <c:pt idx="221">
                  <c:v>6.0483900000000004</c:v>
                </c:pt>
                <c:pt idx="222">
                  <c:v>6.2124199999999998</c:v>
                </c:pt>
                <c:pt idx="223">
                  <c:v>6.3872299999999997</c:v>
                </c:pt>
                <c:pt idx="224">
                  <c:v>6.9860300000000004</c:v>
                </c:pt>
                <c:pt idx="225">
                  <c:v>7.3558599999999998</c:v>
                </c:pt>
                <c:pt idx="226">
                  <c:v>6.9582499999999996</c:v>
                </c:pt>
                <c:pt idx="227">
                  <c:v>7.9365100000000002</c:v>
                </c:pt>
                <c:pt idx="228">
                  <c:v>9.3069299999999995</c:v>
                </c:pt>
                <c:pt idx="229">
                  <c:v>10.236219999999999</c:v>
                </c:pt>
                <c:pt idx="230">
                  <c:v>12.524459999999999</c:v>
                </c:pt>
                <c:pt idx="231">
                  <c:v>15.95331</c:v>
                </c:pt>
                <c:pt idx="232">
                  <c:v>19.653179999999999</c:v>
                </c:pt>
                <c:pt idx="233">
                  <c:v>24.714829999999999</c:v>
                </c:pt>
                <c:pt idx="234">
                  <c:v>29.0566</c:v>
                </c:pt>
                <c:pt idx="235">
                  <c:v>32.457790000000003</c:v>
                </c:pt>
                <c:pt idx="236">
                  <c:v>35.261189999999999</c:v>
                </c:pt>
                <c:pt idx="237">
                  <c:v>35.740740000000002</c:v>
                </c:pt>
                <c:pt idx="238">
                  <c:v>36.245350000000002</c:v>
                </c:pt>
                <c:pt idx="239">
                  <c:v>37.5</c:v>
                </c:pt>
                <c:pt idx="240">
                  <c:v>41.485509999999998</c:v>
                </c:pt>
                <c:pt idx="241">
                  <c:v>46.607140000000001</c:v>
                </c:pt>
                <c:pt idx="242">
                  <c:v>47.130429999999997</c:v>
                </c:pt>
                <c:pt idx="243">
                  <c:v>43.456380000000003</c:v>
                </c:pt>
                <c:pt idx="244">
                  <c:v>39.291469999999997</c:v>
                </c:pt>
                <c:pt idx="245">
                  <c:v>33.536589999999997</c:v>
                </c:pt>
                <c:pt idx="246">
                  <c:v>29.09357</c:v>
                </c:pt>
                <c:pt idx="247">
                  <c:v>25.070820000000001</c:v>
                </c:pt>
                <c:pt idx="248">
                  <c:v>21.655169999999998</c:v>
                </c:pt>
                <c:pt idx="249">
                  <c:v>19.645289999999999</c:v>
                </c:pt>
                <c:pt idx="250">
                  <c:v>18.963170000000002</c:v>
                </c:pt>
                <c:pt idx="251">
                  <c:v>18.04813</c:v>
                </c:pt>
                <c:pt idx="252">
                  <c:v>16.517289999999999</c:v>
                </c:pt>
                <c:pt idx="253">
                  <c:v>16.443359999999998</c:v>
                </c:pt>
                <c:pt idx="254">
                  <c:v>15.24823</c:v>
                </c:pt>
                <c:pt idx="255">
                  <c:v>14.26901</c:v>
                </c:pt>
                <c:pt idx="256">
                  <c:v>13.2948</c:v>
                </c:pt>
                <c:pt idx="257">
                  <c:v>12.67123</c:v>
                </c:pt>
                <c:pt idx="258">
                  <c:v>12.231030000000001</c:v>
                </c:pt>
                <c:pt idx="259">
                  <c:v>12.344279999999999</c:v>
                </c:pt>
                <c:pt idx="260">
                  <c:v>12.698410000000001</c:v>
                </c:pt>
                <c:pt idx="261">
                  <c:v>12.770810000000001</c:v>
                </c:pt>
                <c:pt idx="262">
                  <c:v>13.18807</c:v>
                </c:pt>
                <c:pt idx="263">
                  <c:v>11.89128</c:v>
                </c:pt>
                <c:pt idx="264">
                  <c:v>9.0109899999999996</c:v>
                </c:pt>
                <c:pt idx="265">
                  <c:v>2.9288699999999999</c:v>
                </c:pt>
                <c:pt idx="266">
                  <c:v>-0.71794999999999998</c:v>
                </c:pt>
                <c:pt idx="267">
                  <c:v>-3.4800399999999998</c:v>
                </c:pt>
                <c:pt idx="268">
                  <c:v>-2.2448999999999999</c:v>
                </c:pt>
                <c:pt idx="269">
                  <c:v>1.0131699999999999</c:v>
                </c:pt>
                <c:pt idx="270">
                  <c:v>2.1190699999999998</c:v>
                </c:pt>
                <c:pt idx="271">
                  <c:v>2.01613</c:v>
                </c:pt>
                <c:pt idx="272">
                  <c:v>1.7102599999999999</c:v>
                </c:pt>
                <c:pt idx="273">
                  <c:v>2.4266899999999998</c:v>
                </c:pt>
                <c:pt idx="274">
                  <c:v>2.0263399999999998</c:v>
                </c:pt>
                <c:pt idx="275">
                  <c:v>1.31579</c:v>
                </c:pt>
                <c:pt idx="276">
                  <c:v>-0.40322999999999998</c:v>
                </c:pt>
                <c:pt idx="277">
                  <c:v>-1.5243899999999999</c:v>
                </c:pt>
                <c:pt idx="278">
                  <c:v>-1.54959</c:v>
                </c:pt>
                <c:pt idx="279">
                  <c:v>3.6055100000000002</c:v>
                </c:pt>
                <c:pt idx="280">
                  <c:v>4.8016699999999997</c:v>
                </c:pt>
                <c:pt idx="281">
                  <c:v>2.1063200000000002</c:v>
                </c:pt>
                <c:pt idx="282">
                  <c:v>1.2845800000000001</c:v>
                </c:pt>
                <c:pt idx="283">
                  <c:v>1.18577</c:v>
                </c:pt>
                <c:pt idx="284">
                  <c:v>1.1869400000000001</c:v>
                </c:pt>
                <c:pt idx="285">
                  <c:v>0</c:v>
                </c:pt>
                <c:pt idx="286">
                  <c:v>-0.59582999999999997</c:v>
                </c:pt>
                <c:pt idx="287">
                  <c:v>-0.4995</c:v>
                </c:pt>
                <c:pt idx="288">
                  <c:v>0.50607000000000002</c:v>
                </c:pt>
                <c:pt idx="289">
                  <c:v>3.3023699999999998</c:v>
                </c:pt>
                <c:pt idx="290">
                  <c:v>4.5120699999999996</c:v>
                </c:pt>
                <c:pt idx="291">
                  <c:v>2.76356</c:v>
                </c:pt>
                <c:pt idx="292">
                  <c:v>1.09562</c:v>
                </c:pt>
                <c:pt idx="293">
                  <c:v>0.29470000000000002</c:v>
                </c:pt>
                <c:pt idx="294">
                  <c:v>-0.39023999999999998</c:v>
                </c:pt>
                <c:pt idx="295">
                  <c:v>-0.58594000000000002</c:v>
                </c:pt>
                <c:pt idx="296">
                  <c:v>-9.7750000000000004E-2</c:v>
                </c:pt>
                <c:pt idx="297">
                  <c:v>0.39487</c:v>
                </c:pt>
                <c:pt idx="298">
                  <c:v>0.39960000000000001</c:v>
                </c:pt>
                <c:pt idx="299">
                  <c:v>0.20080000000000001</c:v>
                </c:pt>
                <c:pt idx="300">
                  <c:v>-0.50351999999999997</c:v>
                </c:pt>
                <c:pt idx="301">
                  <c:v>-2.0979000000000001</c:v>
                </c:pt>
                <c:pt idx="302">
                  <c:v>-0.30120000000000002</c:v>
                </c:pt>
                <c:pt idx="303">
                  <c:v>0.69721</c:v>
                </c:pt>
                <c:pt idx="304">
                  <c:v>1.37931</c:v>
                </c:pt>
                <c:pt idx="305">
                  <c:v>1.95886</c:v>
                </c:pt>
                <c:pt idx="306">
                  <c:v>2.05681</c:v>
                </c:pt>
                <c:pt idx="307">
                  <c:v>1.5717099999999999</c:v>
                </c:pt>
                <c:pt idx="308">
                  <c:v>0.88063000000000002</c:v>
                </c:pt>
                <c:pt idx="309">
                  <c:v>9.8330000000000001E-2</c:v>
                </c:pt>
                <c:pt idx="310">
                  <c:v>0.79601999999999995</c:v>
                </c:pt>
                <c:pt idx="311">
                  <c:v>1.8036099999999999</c:v>
                </c:pt>
                <c:pt idx="312">
                  <c:v>2.4291499999999999</c:v>
                </c:pt>
                <c:pt idx="313">
                  <c:v>-0.61224000000000001</c:v>
                </c:pt>
                <c:pt idx="314">
                  <c:v>-8.4592100000000006</c:v>
                </c:pt>
                <c:pt idx="315">
                  <c:v>-14.737880000000001</c:v>
                </c:pt>
                <c:pt idx="316">
                  <c:v>-14.8688</c:v>
                </c:pt>
                <c:pt idx="317">
                  <c:v>-12.87224</c:v>
                </c:pt>
                <c:pt idx="318">
                  <c:v>-16.218810000000001</c:v>
                </c:pt>
                <c:pt idx="319">
                  <c:v>-17.311409999999999</c:v>
                </c:pt>
                <c:pt idx="320">
                  <c:v>-16.682829999999999</c:v>
                </c:pt>
                <c:pt idx="321">
                  <c:v>-18.369350000000001</c:v>
                </c:pt>
                <c:pt idx="322">
                  <c:v>-19.64462</c:v>
                </c:pt>
                <c:pt idx="323">
                  <c:v>-19.685040000000001</c:v>
                </c:pt>
                <c:pt idx="324">
                  <c:v>-17.094860000000001</c:v>
                </c:pt>
                <c:pt idx="325">
                  <c:v>-12.114990000000001</c:v>
                </c:pt>
                <c:pt idx="326">
                  <c:v>-5.6105600000000004</c:v>
                </c:pt>
                <c:pt idx="327">
                  <c:v>0.23202</c:v>
                </c:pt>
                <c:pt idx="328">
                  <c:v>-0.22831000000000001</c:v>
                </c:pt>
                <c:pt idx="329">
                  <c:v>0</c:v>
                </c:pt>
                <c:pt idx="330">
                  <c:v>4.3528099999999998</c:v>
                </c:pt>
                <c:pt idx="331">
                  <c:v>8.4210499999999993</c:v>
                </c:pt>
                <c:pt idx="332">
                  <c:v>7.45052</c:v>
                </c:pt>
                <c:pt idx="333">
                  <c:v>8.0625800000000005</c:v>
                </c:pt>
                <c:pt idx="334">
                  <c:v>9.3366100000000003</c:v>
                </c:pt>
                <c:pt idx="335">
                  <c:v>8.2107799999999997</c:v>
                </c:pt>
                <c:pt idx="336">
                  <c:v>4.1716300000000004</c:v>
                </c:pt>
                <c:pt idx="337">
                  <c:v>1.63551</c:v>
                </c:pt>
                <c:pt idx="338">
                  <c:v>0.81584999999999996</c:v>
                </c:pt>
                <c:pt idx="339">
                  <c:v>1.0416700000000001</c:v>
                </c:pt>
                <c:pt idx="340">
                  <c:v>1.4874099999999999</c:v>
                </c:pt>
                <c:pt idx="341">
                  <c:v>0.33076</c:v>
                </c:pt>
                <c:pt idx="342">
                  <c:v>0.32930999999999999</c:v>
                </c:pt>
                <c:pt idx="343">
                  <c:v>-0.43149999999999999</c:v>
                </c:pt>
                <c:pt idx="344">
                  <c:v>-0.43336999999999998</c:v>
                </c:pt>
                <c:pt idx="345">
                  <c:v>0.11136</c:v>
                </c:pt>
                <c:pt idx="346">
                  <c:v>-0.11236</c:v>
                </c:pt>
                <c:pt idx="347">
                  <c:v>0.45300000000000001</c:v>
                </c:pt>
                <c:pt idx="348">
                  <c:v>1.83066</c:v>
                </c:pt>
                <c:pt idx="349">
                  <c:v>2.6436799999999998</c:v>
                </c:pt>
                <c:pt idx="350">
                  <c:v>3.8150300000000001</c:v>
                </c:pt>
                <c:pt idx="351">
                  <c:v>8.7056100000000001</c:v>
                </c:pt>
                <c:pt idx="352">
                  <c:v>9.8083399999999994</c:v>
                </c:pt>
                <c:pt idx="353">
                  <c:v>8.7912099999999995</c:v>
                </c:pt>
                <c:pt idx="354">
                  <c:v>7.7680499999999997</c:v>
                </c:pt>
                <c:pt idx="355">
                  <c:v>5.0920899999999998</c:v>
                </c:pt>
                <c:pt idx="356">
                  <c:v>4.3525600000000004</c:v>
                </c:pt>
                <c:pt idx="357">
                  <c:v>5.2280300000000004</c:v>
                </c:pt>
                <c:pt idx="358">
                  <c:v>4.8369</c:v>
                </c:pt>
                <c:pt idx="359">
                  <c:v>5.0732799999999996</c:v>
                </c:pt>
                <c:pt idx="360">
                  <c:v>9.6629199999999997</c:v>
                </c:pt>
                <c:pt idx="361">
                  <c:v>7.9507300000000001</c:v>
                </c:pt>
                <c:pt idx="362">
                  <c:v>6.3474399999999997</c:v>
                </c:pt>
                <c:pt idx="363">
                  <c:v>0.84299000000000002</c:v>
                </c:pt>
                <c:pt idx="364">
                  <c:v>-0.71869000000000005</c:v>
                </c:pt>
                <c:pt idx="365">
                  <c:v>0.50505</c:v>
                </c:pt>
                <c:pt idx="366">
                  <c:v>0.40609000000000001</c:v>
                </c:pt>
                <c:pt idx="367">
                  <c:v>6.8041200000000002</c:v>
                </c:pt>
                <c:pt idx="368">
                  <c:v>13.451510000000001</c:v>
                </c:pt>
                <c:pt idx="369">
                  <c:v>17.758990000000001</c:v>
                </c:pt>
                <c:pt idx="370">
                  <c:v>18.991420000000002</c:v>
                </c:pt>
                <c:pt idx="371">
                  <c:v>18.133050000000001</c:v>
                </c:pt>
                <c:pt idx="372">
                  <c:v>9.7336100000000005</c:v>
                </c:pt>
                <c:pt idx="373">
                  <c:v>6.6390000000000002</c:v>
                </c:pt>
                <c:pt idx="374">
                  <c:v>4.3979100000000004</c:v>
                </c:pt>
                <c:pt idx="375">
                  <c:v>3.9707400000000002</c:v>
                </c:pt>
                <c:pt idx="376">
                  <c:v>5.5842799999999997</c:v>
                </c:pt>
                <c:pt idx="377">
                  <c:v>4.0201000000000002</c:v>
                </c:pt>
                <c:pt idx="378">
                  <c:v>3.84226</c:v>
                </c:pt>
                <c:pt idx="379">
                  <c:v>-0.67567999999999995</c:v>
                </c:pt>
                <c:pt idx="380">
                  <c:v>-4.7794100000000004</c:v>
                </c:pt>
                <c:pt idx="381">
                  <c:v>-8.6175899999999999</c:v>
                </c:pt>
                <c:pt idx="382">
                  <c:v>-8.2055900000000008</c:v>
                </c:pt>
                <c:pt idx="383">
                  <c:v>-7.4477700000000002</c:v>
                </c:pt>
                <c:pt idx="384">
                  <c:v>-6.5359499999999997</c:v>
                </c:pt>
                <c:pt idx="385">
                  <c:v>-3.6964999999999999</c:v>
                </c:pt>
                <c:pt idx="386">
                  <c:v>-0.80240999999999996</c:v>
                </c:pt>
                <c:pt idx="387">
                  <c:v>0</c:v>
                </c:pt>
                <c:pt idx="388">
                  <c:v>0.29382999999999998</c:v>
                </c:pt>
                <c:pt idx="389">
                  <c:v>2.3188399999999998</c:v>
                </c:pt>
                <c:pt idx="390">
                  <c:v>3.2132399999999999</c:v>
                </c:pt>
                <c:pt idx="391">
                  <c:v>2.4295399999999998</c:v>
                </c:pt>
                <c:pt idx="392">
                  <c:v>2.2200799999999998</c:v>
                </c:pt>
                <c:pt idx="393">
                  <c:v>2.6522600000000001</c:v>
                </c:pt>
                <c:pt idx="394">
                  <c:v>2.6522600000000001</c:v>
                </c:pt>
                <c:pt idx="395">
                  <c:v>1.96271</c:v>
                </c:pt>
                <c:pt idx="396">
                  <c:v>3.2967</c:v>
                </c:pt>
                <c:pt idx="397">
                  <c:v>3.2323200000000001</c:v>
                </c:pt>
                <c:pt idx="398">
                  <c:v>3.6400399999999999</c:v>
                </c:pt>
                <c:pt idx="399">
                  <c:v>3.61809</c:v>
                </c:pt>
                <c:pt idx="400">
                  <c:v>1.95313</c:v>
                </c:pt>
                <c:pt idx="401">
                  <c:v>0.56657000000000002</c:v>
                </c:pt>
                <c:pt idx="402">
                  <c:v>-0.18867999999999999</c:v>
                </c:pt>
                <c:pt idx="403">
                  <c:v>-0.18975</c:v>
                </c:pt>
                <c:pt idx="404">
                  <c:v>-0.66100000000000003</c:v>
                </c:pt>
                <c:pt idx="405">
                  <c:v>0.86124000000000001</c:v>
                </c:pt>
                <c:pt idx="406">
                  <c:v>-0.76554999999999995</c:v>
                </c:pt>
                <c:pt idx="407">
                  <c:v>-1.4437</c:v>
                </c:pt>
                <c:pt idx="408">
                  <c:v>-2.0309499999999998</c:v>
                </c:pt>
                <c:pt idx="409">
                  <c:v>-0.19569</c:v>
                </c:pt>
                <c:pt idx="410">
                  <c:v>-0.58536999999999995</c:v>
                </c:pt>
                <c:pt idx="411">
                  <c:v>-1.0669299999999999</c:v>
                </c:pt>
                <c:pt idx="412">
                  <c:v>-1.4367799999999999</c:v>
                </c:pt>
                <c:pt idx="413">
                  <c:v>-0.75117</c:v>
                </c:pt>
                <c:pt idx="414">
                  <c:v>0.94518000000000002</c:v>
                </c:pt>
                <c:pt idx="415">
                  <c:v>3.1368800000000001</c:v>
                </c:pt>
                <c:pt idx="416">
                  <c:v>2.8517100000000002</c:v>
                </c:pt>
                <c:pt idx="417">
                  <c:v>0.37951000000000001</c:v>
                </c:pt>
                <c:pt idx="418">
                  <c:v>1.9286399999999999</c:v>
                </c:pt>
                <c:pt idx="419">
                  <c:v>2.2460900000000001</c:v>
                </c:pt>
                <c:pt idx="420">
                  <c:v>2.8627799999999999</c:v>
                </c:pt>
                <c:pt idx="421">
                  <c:v>1.6666700000000001</c:v>
                </c:pt>
                <c:pt idx="422">
                  <c:v>1.27576</c:v>
                </c:pt>
                <c:pt idx="423">
                  <c:v>1.8627499999999999</c:v>
                </c:pt>
                <c:pt idx="424">
                  <c:v>3.3041800000000001</c:v>
                </c:pt>
                <c:pt idx="425">
                  <c:v>3.4058700000000002</c:v>
                </c:pt>
                <c:pt idx="426">
                  <c:v>1.21723</c:v>
                </c:pt>
                <c:pt idx="427">
                  <c:v>-1.0138199999999999</c:v>
                </c:pt>
                <c:pt idx="428">
                  <c:v>-1.84843</c:v>
                </c:pt>
                <c:pt idx="429">
                  <c:v>-1.2287300000000001</c:v>
                </c:pt>
                <c:pt idx="430">
                  <c:v>-2.7436099999999999</c:v>
                </c:pt>
                <c:pt idx="431">
                  <c:v>-1.3371500000000001</c:v>
                </c:pt>
                <c:pt idx="432">
                  <c:v>0.76775000000000004</c:v>
                </c:pt>
                <c:pt idx="433">
                  <c:v>1.1571800000000001</c:v>
                </c:pt>
                <c:pt idx="434">
                  <c:v>2.8100800000000001</c:v>
                </c:pt>
                <c:pt idx="435">
                  <c:v>5.8710300000000002</c:v>
                </c:pt>
                <c:pt idx="436">
                  <c:v>6.2088400000000004</c:v>
                </c:pt>
                <c:pt idx="437">
                  <c:v>3.4766699999999999</c:v>
                </c:pt>
                <c:pt idx="438">
                  <c:v>4.0703100000000001</c:v>
                </c:pt>
                <c:pt idx="439">
                  <c:v>3.9106100000000001</c:v>
                </c:pt>
                <c:pt idx="440">
                  <c:v>5.1789100000000001</c:v>
                </c:pt>
                <c:pt idx="441">
                  <c:v>5.7416299999999998</c:v>
                </c:pt>
                <c:pt idx="442">
                  <c:v>8.0739300000000007</c:v>
                </c:pt>
                <c:pt idx="443">
                  <c:v>8.6156799999999993</c:v>
                </c:pt>
                <c:pt idx="444">
                  <c:v>7.9047599999999996</c:v>
                </c:pt>
                <c:pt idx="445">
                  <c:v>7.8169700000000004</c:v>
                </c:pt>
                <c:pt idx="446">
                  <c:v>4.8067900000000003</c:v>
                </c:pt>
                <c:pt idx="447">
                  <c:v>0</c:v>
                </c:pt>
                <c:pt idx="448">
                  <c:v>-2.6572200000000001</c:v>
                </c:pt>
                <c:pt idx="449">
                  <c:v>-0.70733999999999997</c:v>
                </c:pt>
                <c:pt idx="450">
                  <c:v>-0.97777999999999998</c:v>
                </c:pt>
                <c:pt idx="451">
                  <c:v>0.80645</c:v>
                </c:pt>
                <c:pt idx="452">
                  <c:v>1.96956</c:v>
                </c:pt>
                <c:pt idx="453">
                  <c:v>0.90498000000000001</c:v>
                </c:pt>
                <c:pt idx="454">
                  <c:v>-0.36004000000000003</c:v>
                </c:pt>
                <c:pt idx="455">
                  <c:v>-3.3868100000000001</c:v>
                </c:pt>
                <c:pt idx="456">
                  <c:v>-6.5313299999999996</c:v>
                </c:pt>
                <c:pt idx="457">
                  <c:v>-8.7533200000000004</c:v>
                </c:pt>
                <c:pt idx="458">
                  <c:v>-8.6330899999999993</c:v>
                </c:pt>
                <c:pt idx="459">
                  <c:v>-7.3636400000000002</c:v>
                </c:pt>
                <c:pt idx="460">
                  <c:v>-5.5505000000000004</c:v>
                </c:pt>
                <c:pt idx="461">
                  <c:v>-5.8771100000000001</c:v>
                </c:pt>
                <c:pt idx="462">
                  <c:v>-5.5655299999999999</c:v>
                </c:pt>
                <c:pt idx="463">
                  <c:v>-7.7333299999999996</c:v>
                </c:pt>
                <c:pt idx="464">
                  <c:v>-9.8331900000000001</c:v>
                </c:pt>
                <c:pt idx="465">
                  <c:v>-9.1479800000000004</c:v>
                </c:pt>
                <c:pt idx="466">
                  <c:v>-9.2140900000000006</c:v>
                </c:pt>
                <c:pt idx="467">
                  <c:v>-8.7638400000000001</c:v>
                </c:pt>
                <c:pt idx="468">
                  <c:v>-7.3654400000000004</c:v>
                </c:pt>
                <c:pt idx="469">
                  <c:v>-5.7170500000000004</c:v>
                </c:pt>
                <c:pt idx="470">
                  <c:v>-3.14961</c:v>
                </c:pt>
                <c:pt idx="471">
                  <c:v>3.0421999999999998</c:v>
                </c:pt>
                <c:pt idx="472">
                  <c:v>1.7341</c:v>
                </c:pt>
                <c:pt idx="473">
                  <c:v>1.04068</c:v>
                </c:pt>
                <c:pt idx="474">
                  <c:v>3.327</c:v>
                </c:pt>
                <c:pt idx="475">
                  <c:v>7.2254300000000002</c:v>
                </c:pt>
                <c:pt idx="476">
                  <c:v>10.22395</c:v>
                </c:pt>
                <c:pt idx="477">
                  <c:v>10.167820000000001</c:v>
                </c:pt>
                <c:pt idx="478">
                  <c:v>10.64677</c:v>
                </c:pt>
                <c:pt idx="479">
                  <c:v>13.447929999999999</c:v>
                </c:pt>
                <c:pt idx="480">
                  <c:v>14.678900000000001</c:v>
                </c:pt>
                <c:pt idx="481">
                  <c:v>19.93834</c:v>
                </c:pt>
                <c:pt idx="482">
                  <c:v>24.186990000000002</c:v>
                </c:pt>
                <c:pt idx="483">
                  <c:v>14.95238</c:v>
                </c:pt>
                <c:pt idx="484">
                  <c:v>14.58333</c:v>
                </c:pt>
                <c:pt idx="485">
                  <c:v>21.348310000000001</c:v>
                </c:pt>
                <c:pt idx="486">
                  <c:v>19.319230000000001</c:v>
                </c:pt>
                <c:pt idx="487">
                  <c:v>13.117699999999999</c:v>
                </c:pt>
                <c:pt idx="488">
                  <c:v>15.37102</c:v>
                </c:pt>
                <c:pt idx="489">
                  <c:v>15.86022</c:v>
                </c:pt>
                <c:pt idx="490">
                  <c:v>16.007190000000001</c:v>
                </c:pt>
                <c:pt idx="491">
                  <c:v>14.17112</c:v>
                </c:pt>
                <c:pt idx="492">
                  <c:v>17.77778</c:v>
                </c:pt>
                <c:pt idx="493">
                  <c:v>13.11054</c:v>
                </c:pt>
                <c:pt idx="494">
                  <c:v>5.9738100000000003</c:v>
                </c:pt>
                <c:pt idx="495">
                  <c:v>10.27341</c:v>
                </c:pt>
                <c:pt idx="496">
                  <c:v>15.785119999999999</c:v>
                </c:pt>
                <c:pt idx="497">
                  <c:v>8.4104899999999994</c:v>
                </c:pt>
                <c:pt idx="498">
                  <c:v>2.0817299999999999</c:v>
                </c:pt>
                <c:pt idx="499">
                  <c:v>2.7799800000000001</c:v>
                </c:pt>
                <c:pt idx="500">
                  <c:v>1.45482</c:v>
                </c:pt>
                <c:pt idx="501">
                  <c:v>-5.5684500000000003</c:v>
                </c:pt>
                <c:pt idx="502">
                  <c:v>-10.07752</c:v>
                </c:pt>
                <c:pt idx="503">
                  <c:v>-13.03669</c:v>
                </c:pt>
                <c:pt idx="504">
                  <c:v>-15.69811</c:v>
                </c:pt>
                <c:pt idx="505">
                  <c:v>-15.909090000000001</c:v>
                </c:pt>
                <c:pt idx="506">
                  <c:v>-10.73359</c:v>
                </c:pt>
                <c:pt idx="507">
                  <c:v>-8.18933</c:v>
                </c:pt>
                <c:pt idx="508">
                  <c:v>-12.276949999999999</c:v>
                </c:pt>
                <c:pt idx="509">
                  <c:v>-11.103199999999999</c:v>
                </c:pt>
                <c:pt idx="510">
                  <c:v>-5.2114799999999999</c:v>
                </c:pt>
                <c:pt idx="511">
                  <c:v>-2.78207</c:v>
                </c:pt>
                <c:pt idx="512">
                  <c:v>-4.83019</c:v>
                </c:pt>
                <c:pt idx="513">
                  <c:v>3.0303</c:v>
                </c:pt>
                <c:pt idx="514">
                  <c:v>8.0172399999999993</c:v>
                </c:pt>
                <c:pt idx="515">
                  <c:v>10.682230000000001</c:v>
                </c:pt>
                <c:pt idx="516">
                  <c:v>14.14503</c:v>
                </c:pt>
                <c:pt idx="517">
                  <c:v>21.98198</c:v>
                </c:pt>
                <c:pt idx="518">
                  <c:v>23.356400000000001</c:v>
                </c:pt>
                <c:pt idx="519">
                  <c:v>13.01146</c:v>
                </c:pt>
                <c:pt idx="520">
                  <c:v>9.0317299999999996</c:v>
                </c:pt>
                <c:pt idx="521">
                  <c:v>9.2874300000000005</c:v>
                </c:pt>
                <c:pt idx="522">
                  <c:v>9.0039800000000003</c:v>
                </c:pt>
                <c:pt idx="523">
                  <c:v>11.764709999999999</c:v>
                </c:pt>
                <c:pt idx="524">
                  <c:v>14.6709</c:v>
                </c:pt>
                <c:pt idx="525">
                  <c:v>8.8235299999999999</c:v>
                </c:pt>
                <c:pt idx="526">
                  <c:v>6.22506</c:v>
                </c:pt>
                <c:pt idx="527">
                  <c:v>6.8937600000000003</c:v>
                </c:pt>
                <c:pt idx="528">
                  <c:v>7.76471</c:v>
                </c:pt>
                <c:pt idx="529">
                  <c:v>3.8404699999999998</c:v>
                </c:pt>
                <c:pt idx="530">
                  <c:v>0.35063</c:v>
                </c:pt>
                <c:pt idx="531">
                  <c:v>5.6480800000000002</c:v>
                </c:pt>
                <c:pt idx="532">
                  <c:v>15</c:v>
                </c:pt>
                <c:pt idx="533">
                  <c:v>16.99634</c:v>
                </c:pt>
                <c:pt idx="534">
                  <c:v>14.254390000000001</c:v>
                </c:pt>
                <c:pt idx="535">
                  <c:v>10.45519</c:v>
                </c:pt>
                <c:pt idx="536">
                  <c:v>6.7081600000000003</c:v>
                </c:pt>
                <c:pt idx="537">
                  <c:v>15.193569999999999</c:v>
                </c:pt>
                <c:pt idx="538">
                  <c:v>19.158529999999999</c:v>
                </c:pt>
                <c:pt idx="539">
                  <c:v>16.61608</c:v>
                </c:pt>
                <c:pt idx="540">
                  <c:v>10.553129999999999</c:v>
                </c:pt>
                <c:pt idx="541">
                  <c:v>10.384069999999999</c:v>
                </c:pt>
                <c:pt idx="542">
                  <c:v>12.368969999999999</c:v>
                </c:pt>
                <c:pt idx="543">
                  <c:v>17.135020000000001</c:v>
                </c:pt>
                <c:pt idx="544">
                  <c:v>9.9286200000000004</c:v>
                </c:pt>
                <c:pt idx="545">
                  <c:v>7.3262400000000003</c:v>
                </c:pt>
                <c:pt idx="546">
                  <c:v>14.20345</c:v>
                </c:pt>
                <c:pt idx="547">
                  <c:v>20.154540000000001</c:v>
                </c:pt>
                <c:pt idx="548">
                  <c:v>34.802329999999998</c:v>
                </c:pt>
                <c:pt idx="549">
                  <c:v>29.549779999999998</c:v>
                </c:pt>
                <c:pt idx="550">
                  <c:v>18.284990000000001</c:v>
                </c:pt>
                <c:pt idx="551">
                  <c:v>17.111260000000001</c:v>
                </c:pt>
                <c:pt idx="552">
                  <c:v>24.753129999999999</c:v>
                </c:pt>
                <c:pt idx="553">
                  <c:v>20.103090000000002</c:v>
                </c:pt>
                <c:pt idx="554">
                  <c:v>17.28856</c:v>
                </c:pt>
                <c:pt idx="555">
                  <c:v>17.846689999999999</c:v>
                </c:pt>
                <c:pt idx="556">
                  <c:v>23.553719999999998</c:v>
                </c:pt>
                <c:pt idx="557">
                  <c:v>23.278880000000001</c:v>
                </c:pt>
                <c:pt idx="558">
                  <c:v>20.504200000000001</c:v>
                </c:pt>
                <c:pt idx="559">
                  <c:v>15.058949999999999</c:v>
                </c:pt>
                <c:pt idx="560">
                  <c:v>-4.2788500000000003</c:v>
                </c:pt>
                <c:pt idx="561">
                  <c:v>-11.257949999999999</c:v>
                </c:pt>
                <c:pt idx="562">
                  <c:v>-3.8379500000000002</c:v>
                </c:pt>
                <c:pt idx="563">
                  <c:v>2.88889</c:v>
                </c:pt>
                <c:pt idx="564">
                  <c:v>-3.1308699999999998</c:v>
                </c:pt>
                <c:pt idx="565">
                  <c:v>-1.0456000000000001</c:v>
                </c:pt>
                <c:pt idx="566">
                  <c:v>4.41622</c:v>
                </c:pt>
                <c:pt idx="567">
                  <c:v>2.9121199999999998</c:v>
                </c:pt>
                <c:pt idx="568">
                  <c:v>4.6684200000000002</c:v>
                </c:pt>
                <c:pt idx="569">
                  <c:v>4.6322799999999997</c:v>
                </c:pt>
                <c:pt idx="570">
                  <c:v>1.0106900000000001</c:v>
                </c:pt>
                <c:pt idx="571">
                  <c:v>-2.5179299999999998</c:v>
                </c:pt>
                <c:pt idx="572">
                  <c:v>5.2923200000000001</c:v>
                </c:pt>
                <c:pt idx="573">
                  <c:v>14.49972</c:v>
                </c:pt>
                <c:pt idx="574">
                  <c:v>21.401879999999998</c:v>
                </c:pt>
                <c:pt idx="575">
                  <c:v>17.443840000000002</c:v>
                </c:pt>
                <c:pt idx="576">
                  <c:v>19.555800000000001</c:v>
                </c:pt>
                <c:pt idx="577">
                  <c:v>18.899329999999999</c:v>
                </c:pt>
                <c:pt idx="578">
                  <c:v>17.049800000000001</c:v>
                </c:pt>
                <c:pt idx="579">
                  <c:v>15.88739</c:v>
                </c:pt>
                <c:pt idx="580">
                  <c:v>17.36195</c:v>
                </c:pt>
                <c:pt idx="581">
                  <c:v>24.66574</c:v>
                </c:pt>
                <c:pt idx="582">
                  <c:v>29.25292</c:v>
                </c:pt>
                <c:pt idx="583">
                  <c:v>27.22916</c:v>
                </c:pt>
                <c:pt idx="584">
                  <c:v>23.079419999999999</c:v>
                </c:pt>
                <c:pt idx="585">
                  <c:v>11.548360000000001</c:v>
                </c:pt>
                <c:pt idx="586">
                  <c:v>-13.27388</c:v>
                </c:pt>
                <c:pt idx="587">
                  <c:v>-21.30884</c:v>
                </c:pt>
                <c:pt idx="588">
                  <c:v>-20.432870000000001</c:v>
                </c:pt>
                <c:pt idx="589">
                  <c:v>-18.498840000000001</c:v>
                </c:pt>
                <c:pt idx="590">
                  <c:v>-23.01512</c:v>
                </c:pt>
                <c:pt idx="591">
                  <c:v>-25.183810000000001</c:v>
                </c:pt>
                <c:pt idx="592">
                  <c:v>-27.30275</c:v>
                </c:pt>
                <c:pt idx="593">
                  <c:v>-25.47447</c:v>
                </c:pt>
                <c:pt idx="594">
                  <c:v>-28.093209999999999</c:v>
                </c:pt>
                <c:pt idx="595">
                  <c:v>-23.025130000000001</c:v>
                </c:pt>
                <c:pt idx="596">
                  <c:v>-21.617319999999999</c:v>
                </c:pt>
                <c:pt idx="597">
                  <c:v>-13.97601</c:v>
                </c:pt>
                <c:pt idx="598">
                  <c:v>7.41716</c:v>
                </c:pt>
                <c:pt idx="599">
                  <c:v>18.19547</c:v>
                </c:pt>
                <c:pt idx="600">
                  <c:v>19.12932</c:v>
                </c:pt>
                <c:pt idx="601">
                  <c:v>14.38618</c:v>
                </c:pt>
                <c:pt idx="602">
                  <c:v>18.339960000000001</c:v>
                </c:pt>
                <c:pt idx="603">
                  <c:v>18.515450000000001</c:v>
                </c:pt>
                <c:pt idx="604">
                  <c:v>14.68843</c:v>
                </c:pt>
                <c:pt idx="605">
                  <c:v>3.0436999999999999</c:v>
                </c:pt>
                <c:pt idx="606">
                  <c:v>5.1669299999999998</c:v>
                </c:pt>
                <c:pt idx="607">
                  <c:v>3.7527300000000001</c:v>
                </c:pt>
                <c:pt idx="608">
                  <c:v>3.83697</c:v>
                </c:pt>
                <c:pt idx="609">
                  <c:v>5.8981500000000002</c:v>
                </c:pt>
                <c:pt idx="610">
                  <c:v>3.8936199999999999</c:v>
                </c:pt>
                <c:pt idx="611">
                  <c:v>7.7369899999999996</c:v>
                </c:pt>
                <c:pt idx="612">
                  <c:v>7.3260100000000001</c:v>
                </c:pt>
                <c:pt idx="613">
                  <c:v>10.958399999999999</c:v>
                </c:pt>
                <c:pt idx="614">
                  <c:v>15.484360000000001</c:v>
                </c:pt>
                <c:pt idx="615">
                  <c:v>19.02459</c:v>
                </c:pt>
                <c:pt idx="616">
                  <c:v>21.46499</c:v>
                </c:pt>
                <c:pt idx="617">
                  <c:v>20.084099999999999</c:v>
                </c:pt>
                <c:pt idx="618">
                  <c:v>18.970960000000002</c:v>
                </c:pt>
                <c:pt idx="619">
                  <c:v>18.359089999999998</c:v>
                </c:pt>
                <c:pt idx="620">
                  <c:v>19.27449</c:v>
                </c:pt>
                <c:pt idx="621">
                  <c:v>14.20025</c:v>
                </c:pt>
                <c:pt idx="622">
                  <c:v>12.36354</c:v>
                </c:pt>
                <c:pt idx="623">
                  <c:v>6.5826099999999999</c:v>
                </c:pt>
                <c:pt idx="624">
                  <c:v>6.1254299999999997</c:v>
                </c:pt>
                <c:pt idx="625">
                  <c:v>6.9659700000000004</c:v>
                </c:pt>
                <c:pt idx="626">
                  <c:v>4.5700099999999999</c:v>
                </c:pt>
                <c:pt idx="627">
                  <c:v>0.88404000000000005</c:v>
                </c:pt>
                <c:pt idx="628">
                  <c:v>-3.86748</c:v>
                </c:pt>
                <c:pt idx="629">
                  <c:v>-3.9355500000000001</c:v>
                </c:pt>
                <c:pt idx="630">
                  <c:v>-5.0221400000000003</c:v>
                </c:pt>
                <c:pt idx="631">
                  <c:v>-0.55620000000000003</c:v>
                </c:pt>
                <c:pt idx="632">
                  <c:v>2.3363100000000001</c:v>
                </c:pt>
                <c:pt idx="633">
                  <c:v>3.9937399999999998</c:v>
                </c:pt>
                <c:pt idx="634">
                  <c:v>0.32286999999999999</c:v>
                </c:pt>
                <c:pt idx="635">
                  <c:v>0.50495000000000001</c:v>
                </c:pt>
                <c:pt idx="636">
                  <c:v>-0.97829999999999995</c:v>
                </c:pt>
                <c:pt idx="637">
                  <c:v>2.2595100000000001</c:v>
                </c:pt>
                <c:pt idx="638">
                  <c:v>-1.5907</c:v>
                </c:pt>
                <c:pt idx="639">
                  <c:v>-4.2930999999999999</c:v>
                </c:pt>
                <c:pt idx="640">
                  <c:v>-0.99917999999999996</c:v>
                </c:pt>
                <c:pt idx="641">
                  <c:v>3.1757</c:v>
                </c:pt>
                <c:pt idx="642">
                  <c:v>4.7497199999999999</c:v>
                </c:pt>
                <c:pt idx="643">
                  <c:v>-0.11786000000000001</c:v>
                </c:pt>
                <c:pt idx="644">
                  <c:v>-3.0503399999999998</c:v>
                </c:pt>
                <c:pt idx="645">
                  <c:v>-4.7895799999999999</c:v>
                </c:pt>
                <c:pt idx="646">
                  <c:v>-2.4315099999999998</c:v>
                </c:pt>
                <c:pt idx="647">
                  <c:v>0.45787</c:v>
                </c:pt>
                <c:pt idx="648">
                  <c:v>2.0999599999999998</c:v>
                </c:pt>
                <c:pt idx="649">
                  <c:v>-2.4602499999999998</c:v>
                </c:pt>
                <c:pt idx="650">
                  <c:v>0.39188000000000001</c:v>
                </c:pt>
                <c:pt idx="651">
                  <c:v>3.2522099999999998</c:v>
                </c:pt>
                <c:pt idx="652">
                  <c:v>3.2997700000000001</c:v>
                </c:pt>
                <c:pt idx="653">
                  <c:v>3.1505899999999998</c:v>
                </c:pt>
                <c:pt idx="654">
                  <c:v>2.6005500000000001</c:v>
                </c:pt>
                <c:pt idx="655">
                  <c:v>0.37597999999999998</c:v>
                </c:pt>
                <c:pt idx="656">
                  <c:v>-0.57784000000000002</c:v>
                </c:pt>
                <c:pt idx="657">
                  <c:v>-1.58433</c:v>
                </c:pt>
                <c:pt idx="658">
                  <c:v>-4.8435199999999998</c:v>
                </c:pt>
                <c:pt idx="659">
                  <c:v>-10.55547</c:v>
                </c:pt>
                <c:pt idx="660">
                  <c:v>-19.591650000000001</c:v>
                </c:pt>
                <c:pt idx="661">
                  <c:v>-18.77533</c:v>
                </c:pt>
                <c:pt idx="662">
                  <c:v>-18.285080000000001</c:v>
                </c:pt>
                <c:pt idx="663">
                  <c:v>-19.390070000000001</c:v>
                </c:pt>
                <c:pt idx="664">
                  <c:v>-16.271460000000001</c:v>
                </c:pt>
                <c:pt idx="665">
                  <c:v>-15.00704</c:v>
                </c:pt>
                <c:pt idx="666">
                  <c:v>-14.755319999999999</c:v>
                </c:pt>
                <c:pt idx="667">
                  <c:v>-15.024050000000001</c:v>
                </c:pt>
                <c:pt idx="668">
                  <c:v>-18.389410000000002</c:v>
                </c:pt>
                <c:pt idx="669">
                  <c:v>-17.143709999999999</c:v>
                </c:pt>
                <c:pt idx="670">
                  <c:v>-14.68464</c:v>
                </c:pt>
                <c:pt idx="671">
                  <c:v>-12.58765</c:v>
                </c:pt>
                <c:pt idx="672">
                  <c:v>-6.4625000000000004</c:v>
                </c:pt>
                <c:pt idx="673">
                  <c:v>-12.48035</c:v>
                </c:pt>
                <c:pt idx="674">
                  <c:v>-12.559900000000001</c:v>
                </c:pt>
                <c:pt idx="675">
                  <c:v>-8.8667999999999996</c:v>
                </c:pt>
                <c:pt idx="676">
                  <c:v>-10.104509999999999</c:v>
                </c:pt>
                <c:pt idx="677">
                  <c:v>-9.4294600000000006</c:v>
                </c:pt>
                <c:pt idx="678">
                  <c:v>-10.87641</c:v>
                </c:pt>
                <c:pt idx="679">
                  <c:v>-9.2493200000000009</c:v>
                </c:pt>
                <c:pt idx="680">
                  <c:v>-2.87094</c:v>
                </c:pt>
                <c:pt idx="681">
                  <c:v>0.14652999999999999</c:v>
                </c:pt>
                <c:pt idx="682">
                  <c:v>1.1280399999999999</c:v>
                </c:pt>
                <c:pt idx="683">
                  <c:v>5.4139499999999998</c:v>
                </c:pt>
                <c:pt idx="684">
                  <c:v>10.788080000000001</c:v>
                </c:pt>
                <c:pt idx="685">
                  <c:v>15.188800000000001</c:v>
                </c:pt>
                <c:pt idx="686">
                  <c:v>10.93751</c:v>
                </c:pt>
                <c:pt idx="687">
                  <c:v>9.2737999999999996</c:v>
                </c:pt>
                <c:pt idx="688">
                  <c:v>5.4283700000000001</c:v>
                </c:pt>
                <c:pt idx="689">
                  <c:v>2.3050999999999999</c:v>
                </c:pt>
                <c:pt idx="690">
                  <c:v>3.3755199999999999</c:v>
                </c:pt>
                <c:pt idx="691">
                  <c:v>6.3919699999999997</c:v>
                </c:pt>
                <c:pt idx="692">
                  <c:v>10.139799999999999</c:v>
                </c:pt>
                <c:pt idx="693">
                  <c:v>6.4193499999999997</c:v>
                </c:pt>
                <c:pt idx="694">
                  <c:v>9.3943600000000007</c:v>
                </c:pt>
                <c:pt idx="695">
                  <c:v>6.8761400000000004</c:v>
                </c:pt>
                <c:pt idx="696">
                  <c:v>5.5383599999999999</c:v>
                </c:pt>
                <c:pt idx="697">
                  <c:v>7.7317799999999997</c:v>
                </c:pt>
                <c:pt idx="698">
                  <c:v>7.0278</c:v>
                </c:pt>
                <c:pt idx="699">
                  <c:v>7.8676399999999997</c:v>
                </c:pt>
                <c:pt idx="700">
                  <c:v>11.656459999999999</c:v>
                </c:pt>
                <c:pt idx="701">
                  <c:v>11.967499999999999</c:v>
                </c:pt>
                <c:pt idx="702">
                  <c:v>12.12171</c:v>
                </c:pt>
                <c:pt idx="703">
                  <c:v>10.22128</c:v>
                </c:pt>
                <c:pt idx="704">
                  <c:v>4.8463000000000003</c:v>
                </c:pt>
                <c:pt idx="705">
                  <c:v>8.9087800000000001</c:v>
                </c:pt>
                <c:pt idx="706">
                  <c:v>3.1172499999999999</c:v>
                </c:pt>
                <c:pt idx="707">
                  <c:v>-0.33543000000000001</c:v>
                </c:pt>
                <c:pt idx="708">
                  <c:v>-4.7943899999999999</c:v>
                </c:pt>
                <c:pt idx="709">
                  <c:v>-5.04826</c:v>
                </c:pt>
                <c:pt idx="710">
                  <c:v>-0.39049</c:v>
                </c:pt>
                <c:pt idx="711">
                  <c:v>1.6766399999999999</c:v>
                </c:pt>
                <c:pt idx="712">
                  <c:v>-0.45721000000000001</c:v>
                </c:pt>
                <c:pt idx="713">
                  <c:v>-3.3883700000000001</c:v>
                </c:pt>
                <c:pt idx="714">
                  <c:v>-2.0320800000000001</c:v>
                </c:pt>
                <c:pt idx="715">
                  <c:v>-4.3892899999999999</c:v>
                </c:pt>
                <c:pt idx="716">
                  <c:v>-4.7518399999999996</c:v>
                </c:pt>
                <c:pt idx="717">
                  <c:v>-4.1664300000000001</c:v>
                </c:pt>
                <c:pt idx="718">
                  <c:v>-0.59006000000000003</c:v>
                </c:pt>
                <c:pt idx="719">
                  <c:v>3.43702</c:v>
                </c:pt>
                <c:pt idx="720">
                  <c:v>6.22248</c:v>
                </c:pt>
                <c:pt idx="721">
                  <c:v>2.7690600000000001</c:v>
                </c:pt>
                <c:pt idx="722">
                  <c:v>-5.7390800000000004</c:v>
                </c:pt>
                <c:pt idx="723">
                  <c:v>-17.71603</c:v>
                </c:pt>
                <c:pt idx="724">
                  <c:v>-18.911470000000001</c:v>
                </c:pt>
                <c:pt idx="725">
                  <c:v>-12.645630000000001</c:v>
                </c:pt>
                <c:pt idx="726">
                  <c:v>-11.1586</c:v>
                </c:pt>
                <c:pt idx="727">
                  <c:v>-9.0405499999999996</c:v>
                </c:pt>
                <c:pt idx="728">
                  <c:v>-7.6873800000000001</c:v>
                </c:pt>
                <c:pt idx="729">
                  <c:v>-9.1947799999999997</c:v>
                </c:pt>
                <c:pt idx="730">
                  <c:v>-9.4336500000000001</c:v>
                </c:pt>
                <c:pt idx="731">
                  <c:v>-6.9616199999999999</c:v>
                </c:pt>
                <c:pt idx="732">
                  <c:v>-3.6471499999999999</c:v>
                </c:pt>
                <c:pt idx="733">
                  <c:v>2.3628100000000001</c:v>
                </c:pt>
                <c:pt idx="734">
                  <c:v>13.17212</c:v>
                </c:pt>
                <c:pt idx="735">
                  <c:v>25.14461</c:v>
                </c:pt>
                <c:pt idx="736">
                  <c:v>28.547160000000002</c:v>
                </c:pt>
                <c:pt idx="737">
                  <c:v>24.48094</c:v>
                </c:pt>
                <c:pt idx="738">
                  <c:v>23.8459</c:v>
                </c:pt>
                <c:pt idx="739">
                  <c:v>24.967829999999999</c:v>
                </c:pt>
                <c:pt idx="740">
                  <c:v>24.82676</c:v>
                </c:pt>
                <c:pt idx="741">
                  <c:v>29.970780000000001</c:v>
                </c:pt>
                <c:pt idx="742">
                  <c:v>33.290120000000002</c:v>
                </c:pt>
                <c:pt idx="743">
                  <c:v>29.29626</c:v>
                </c:pt>
                <c:pt idx="744">
                  <c:v>26.97871</c:v>
                </c:pt>
                <c:pt idx="745">
                  <c:v>25.550809999999998</c:v>
                </c:pt>
                <c:pt idx="746">
                  <c:v>32.048470000000002</c:v>
                </c:pt>
                <c:pt idx="747">
                  <c:v>30.269819999999999</c:v>
                </c:pt>
                <c:pt idx="748">
                  <c:v>34.597749999999998</c:v>
                </c:pt>
                <c:pt idx="749">
                  <c:v>41.62388</c:v>
                </c:pt>
                <c:pt idx="750">
                  <c:v>32.927700000000002</c:v>
                </c:pt>
                <c:pt idx="751">
                  <c:v>23.81335</c:v>
                </c:pt>
                <c:pt idx="752">
                  <c:v>19.786239999999999</c:v>
                </c:pt>
                <c:pt idx="753">
                  <c:v>17.631920000000001</c:v>
                </c:pt>
                <c:pt idx="754">
                  <c:v>13.06561</c:v>
                </c:pt>
                <c:pt idx="755">
                  <c:v>7.3105000000000002</c:v>
                </c:pt>
                <c:pt idx="756">
                  <c:v>8.7000700000000002</c:v>
                </c:pt>
                <c:pt idx="757">
                  <c:v>5.1917499999999999</c:v>
                </c:pt>
                <c:pt idx="758">
                  <c:v>-6.4249000000000001</c:v>
                </c:pt>
                <c:pt idx="759">
                  <c:v>-5.0648499999999999</c:v>
                </c:pt>
                <c:pt idx="760">
                  <c:v>-11.66337</c:v>
                </c:pt>
                <c:pt idx="761">
                  <c:v>-16.73809</c:v>
                </c:pt>
                <c:pt idx="762">
                  <c:v>-12.470230000000001</c:v>
                </c:pt>
                <c:pt idx="763">
                  <c:v>-3.6165699999999998</c:v>
                </c:pt>
                <c:pt idx="764">
                  <c:v>-0.45032</c:v>
                </c:pt>
                <c:pt idx="765">
                  <c:v>-4.5295800000000002</c:v>
                </c:pt>
                <c:pt idx="766">
                  <c:v>-5.4356799999999996</c:v>
                </c:pt>
                <c:pt idx="767">
                  <c:v>-2.0230100000000002</c:v>
                </c:pt>
                <c:pt idx="768">
                  <c:v>-4.5565199999999999</c:v>
                </c:pt>
                <c:pt idx="769">
                  <c:v>-1.89653</c:v>
                </c:pt>
                <c:pt idx="770">
                  <c:v>2.1205099999999999</c:v>
                </c:pt>
                <c:pt idx="771">
                  <c:v>2.61442</c:v>
                </c:pt>
                <c:pt idx="772">
                  <c:v>3.6892100000000001</c:v>
                </c:pt>
                <c:pt idx="773">
                  <c:v>0.99382000000000004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3A-48FC-8FB9-91EF8BD1C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3692464"/>
        <c:axId val="563692944"/>
      </c:lineChart>
      <c:dateAx>
        <c:axId val="563692464"/>
        <c:scaling>
          <c:orientation val="minMax"/>
        </c:scaling>
        <c:delete val="0"/>
        <c:axPos val="b"/>
        <c:numFmt formatCode="[$-409]mmm\-yy;@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92944"/>
        <c:crossesAt val="-40"/>
        <c:auto val="1"/>
        <c:lblOffset val="100"/>
        <c:baseTimeUnit val="months"/>
        <c:majorUnit val="48"/>
        <c:majorTimeUnit val="months"/>
      </c:dateAx>
      <c:valAx>
        <c:axId val="563692944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9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pctchangefromyearago!$B$14</c:f>
              <c:strCache>
                <c:ptCount val="1"/>
                <c:pt idx="0">
                  <c:v>Energy</c:v>
                </c:pt>
              </c:strCache>
            </c:strRef>
          </c:tx>
          <c:spPr>
            <a:ln w="412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pctchangefromyearago!$A$15:$A$788</c:f>
              <c:numCache>
                <c:formatCode>yyyy\-mm\-dd</c:formatCode>
                <c:ptCount val="774"/>
                <c:pt idx="0">
                  <c:v>21916</c:v>
                </c:pt>
                <c:pt idx="1">
                  <c:v>21947</c:v>
                </c:pt>
                <c:pt idx="2">
                  <c:v>21976</c:v>
                </c:pt>
                <c:pt idx="3">
                  <c:v>22007</c:v>
                </c:pt>
                <c:pt idx="4">
                  <c:v>22037</c:v>
                </c:pt>
                <c:pt idx="5">
                  <c:v>22068</c:v>
                </c:pt>
                <c:pt idx="6">
                  <c:v>22098</c:v>
                </c:pt>
                <c:pt idx="7">
                  <c:v>22129</c:v>
                </c:pt>
                <c:pt idx="8">
                  <c:v>22160</c:v>
                </c:pt>
                <c:pt idx="9">
                  <c:v>22190</c:v>
                </c:pt>
                <c:pt idx="10">
                  <c:v>22221</c:v>
                </c:pt>
                <c:pt idx="11">
                  <c:v>22251</c:v>
                </c:pt>
                <c:pt idx="12">
                  <c:v>22282</c:v>
                </c:pt>
                <c:pt idx="13">
                  <c:v>22313</c:v>
                </c:pt>
                <c:pt idx="14">
                  <c:v>22341</c:v>
                </c:pt>
                <c:pt idx="15">
                  <c:v>22372</c:v>
                </c:pt>
                <c:pt idx="16">
                  <c:v>22402</c:v>
                </c:pt>
                <c:pt idx="17">
                  <c:v>22433</c:v>
                </c:pt>
                <c:pt idx="18">
                  <c:v>22463</c:v>
                </c:pt>
                <c:pt idx="19">
                  <c:v>22494</c:v>
                </c:pt>
                <c:pt idx="20">
                  <c:v>22525</c:v>
                </c:pt>
                <c:pt idx="21">
                  <c:v>22555</c:v>
                </c:pt>
                <c:pt idx="22">
                  <c:v>22586</c:v>
                </c:pt>
                <c:pt idx="23">
                  <c:v>22616</c:v>
                </c:pt>
                <c:pt idx="24">
                  <c:v>22647</c:v>
                </c:pt>
                <c:pt idx="25">
                  <c:v>22678</c:v>
                </c:pt>
                <c:pt idx="26">
                  <c:v>22706</c:v>
                </c:pt>
                <c:pt idx="27">
                  <c:v>22737</c:v>
                </c:pt>
                <c:pt idx="28">
                  <c:v>22767</c:v>
                </c:pt>
                <c:pt idx="29">
                  <c:v>22798</c:v>
                </c:pt>
                <c:pt idx="30">
                  <c:v>22828</c:v>
                </c:pt>
                <c:pt idx="31">
                  <c:v>22859</c:v>
                </c:pt>
                <c:pt idx="32">
                  <c:v>22890</c:v>
                </c:pt>
                <c:pt idx="33">
                  <c:v>22920</c:v>
                </c:pt>
                <c:pt idx="34">
                  <c:v>22951</c:v>
                </c:pt>
                <c:pt idx="35">
                  <c:v>22981</c:v>
                </c:pt>
                <c:pt idx="36">
                  <c:v>23012</c:v>
                </c:pt>
                <c:pt idx="37">
                  <c:v>23043</c:v>
                </c:pt>
                <c:pt idx="38">
                  <c:v>23071</c:v>
                </c:pt>
                <c:pt idx="39">
                  <c:v>23102</c:v>
                </c:pt>
                <c:pt idx="40">
                  <c:v>23132</c:v>
                </c:pt>
                <c:pt idx="41">
                  <c:v>23163</c:v>
                </c:pt>
                <c:pt idx="42">
                  <c:v>23193</c:v>
                </c:pt>
                <c:pt idx="43">
                  <c:v>23224</c:v>
                </c:pt>
                <c:pt idx="44">
                  <c:v>23255</c:v>
                </c:pt>
                <c:pt idx="45">
                  <c:v>23285</c:v>
                </c:pt>
                <c:pt idx="46">
                  <c:v>23316</c:v>
                </c:pt>
                <c:pt idx="47">
                  <c:v>23346</c:v>
                </c:pt>
                <c:pt idx="48">
                  <c:v>23377</c:v>
                </c:pt>
                <c:pt idx="49">
                  <c:v>23408</c:v>
                </c:pt>
                <c:pt idx="50">
                  <c:v>23437</c:v>
                </c:pt>
                <c:pt idx="51">
                  <c:v>23468</c:v>
                </c:pt>
                <c:pt idx="52">
                  <c:v>23498</c:v>
                </c:pt>
                <c:pt idx="53">
                  <c:v>23529</c:v>
                </c:pt>
                <c:pt idx="54">
                  <c:v>23559</c:v>
                </c:pt>
                <c:pt idx="55">
                  <c:v>23590</c:v>
                </c:pt>
                <c:pt idx="56">
                  <c:v>23621</c:v>
                </c:pt>
                <c:pt idx="57">
                  <c:v>23651</c:v>
                </c:pt>
                <c:pt idx="58">
                  <c:v>23682</c:v>
                </c:pt>
                <c:pt idx="59">
                  <c:v>23712</c:v>
                </c:pt>
                <c:pt idx="60">
                  <c:v>23743</c:v>
                </c:pt>
                <c:pt idx="61">
                  <c:v>23774</c:v>
                </c:pt>
                <c:pt idx="62">
                  <c:v>23802</c:v>
                </c:pt>
                <c:pt idx="63">
                  <c:v>23833</c:v>
                </c:pt>
                <c:pt idx="64">
                  <c:v>23863</c:v>
                </c:pt>
                <c:pt idx="65">
                  <c:v>23894</c:v>
                </c:pt>
                <c:pt idx="66">
                  <c:v>23924</c:v>
                </c:pt>
                <c:pt idx="67">
                  <c:v>23955</c:v>
                </c:pt>
                <c:pt idx="68">
                  <c:v>23986</c:v>
                </c:pt>
                <c:pt idx="69">
                  <c:v>24016</c:v>
                </c:pt>
                <c:pt idx="70">
                  <c:v>24047</c:v>
                </c:pt>
                <c:pt idx="71">
                  <c:v>24077</c:v>
                </c:pt>
                <c:pt idx="72">
                  <c:v>24108</c:v>
                </c:pt>
                <c:pt idx="73">
                  <c:v>24139</c:v>
                </c:pt>
                <c:pt idx="74">
                  <c:v>24167</c:v>
                </c:pt>
                <c:pt idx="75">
                  <c:v>24198</c:v>
                </c:pt>
                <c:pt idx="76">
                  <c:v>24228</c:v>
                </c:pt>
                <c:pt idx="77">
                  <c:v>24259</c:v>
                </c:pt>
                <c:pt idx="78">
                  <c:v>24289</c:v>
                </c:pt>
                <c:pt idx="79">
                  <c:v>24320</c:v>
                </c:pt>
                <c:pt idx="80">
                  <c:v>24351</c:v>
                </c:pt>
                <c:pt idx="81">
                  <c:v>24381</c:v>
                </c:pt>
                <c:pt idx="82">
                  <c:v>24412</c:v>
                </c:pt>
                <c:pt idx="83">
                  <c:v>24442</c:v>
                </c:pt>
                <c:pt idx="84">
                  <c:v>24473</c:v>
                </c:pt>
                <c:pt idx="85">
                  <c:v>24504</c:v>
                </c:pt>
                <c:pt idx="86">
                  <c:v>24532</c:v>
                </c:pt>
                <c:pt idx="87">
                  <c:v>24563</c:v>
                </c:pt>
                <c:pt idx="88">
                  <c:v>24593</c:v>
                </c:pt>
                <c:pt idx="89">
                  <c:v>24624</c:v>
                </c:pt>
                <c:pt idx="90">
                  <c:v>24654</c:v>
                </c:pt>
                <c:pt idx="91">
                  <c:v>24685</c:v>
                </c:pt>
                <c:pt idx="92">
                  <c:v>24716</c:v>
                </c:pt>
                <c:pt idx="93">
                  <c:v>24746</c:v>
                </c:pt>
                <c:pt idx="94">
                  <c:v>24777</c:v>
                </c:pt>
                <c:pt idx="95">
                  <c:v>24807</c:v>
                </c:pt>
                <c:pt idx="96">
                  <c:v>24838</c:v>
                </c:pt>
                <c:pt idx="97">
                  <c:v>24869</c:v>
                </c:pt>
                <c:pt idx="98">
                  <c:v>24898</c:v>
                </c:pt>
                <c:pt idx="99">
                  <c:v>24929</c:v>
                </c:pt>
                <c:pt idx="100">
                  <c:v>24959</c:v>
                </c:pt>
                <c:pt idx="101">
                  <c:v>24990</c:v>
                </c:pt>
                <c:pt idx="102">
                  <c:v>25020</c:v>
                </c:pt>
                <c:pt idx="103">
                  <c:v>25051</c:v>
                </c:pt>
                <c:pt idx="104">
                  <c:v>25082</c:v>
                </c:pt>
                <c:pt idx="105">
                  <c:v>25112</c:v>
                </c:pt>
                <c:pt idx="106">
                  <c:v>25143</c:v>
                </c:pt>
                <c:pt idx="107">
                  <c:v>25173</c:v>
                </c:pt>
                <c:pt idx="108">
                  <c:v>25204</c:v>
                </c:pt>
                <c:pt idx="109">
                  <c:v>25235</c:v>
                </c:pt>
                <c:pt idx="110">
                  <c:v>25263</c:v>
                </c:pt>
                <c:pt idx="111">
                  <c:v>25294</c:v>
                </c:pt>
                <c:pt idx="112">
                  <c:v>25324</c:v>
                </c:pt>
                <c:pt idx="113">
                  <c:v>25355</c:v>
                </c:pt>
                <c:pt idx="114">
                  <c:v>25385</c:v>
                </c:pt>
                <c:pt idx="115">
                  <c:v>25416</c:v>
                </c:pt>
                <c:pt idx="116">
                  <c:v>25447</c:v>
                </c:pt>
                <c:pt idx="117">
                  <c:v>25477</c:v>
                </c:pt>
                <c:pt idx="118">
                  <c:v>25508</c:v>
                </c:pt>
                <c:pt idx="119">
                  <c:v>25538</c:v>
                </c:pt>
                <c:pt idx="120">
                  <c:v>25569</c:v>
                </c:pt>
                <c:pt idx="121">
                  <c:v>25600</c:v>
                </c:pt>
                <c:pt idx="122">
                  <c:v>25628</c:v>
                </c:pt>
                <c:pt idx="123">
                  <c:v>25659</c:v>
                </c:pt>
                <c:pt idx="124">
                  <c:v>25689</c:v>
                </c:pt>
                <c:pt idx="125">
                  <c:v>25720</c:v>
                </c:pt>
                <c:pt idx="126">
                  <c:v>25750</c:v>
                </c:pt>
                <c:pt idx="127">
                  <c:v>25781</c:v>
                </c:pt>
                <c:pt idx="128">
                  <c:v>25812</c:v>
                </c:pt>
                <c:pt idx="129">
                  <c:v>25842</c:v>
                </c:pt>
                <c:pt idx="130">
                  <c:v>25873</c:v>
                </c:pt>
                <c:pt idx="131">
                  <c:v>25903</c:v>
                </c:pt>
                <c:pt idx="132">
                  <c:v>25934</c:v>
                </c:pt>
                <c:pt idx="133">
                  <c:v>25965</c:v>
                </c:pt>
                <c:pt idx="134">
                  <c:v>25993</c:v>
                </c:pt>
                <c:pt idx="135">
                  <c:v>26024</c:v>
                </c:pt>
                <c:pt idx="136">
                  <c:v>26054</c:v>
                </c:pt>
                <c:pt idx="137">
                  <c:v>26085</c:v>
                </c:pt>
                <c:pt idx="138">
                  <c:v>26115</c:v>
                </c:pt>
                <c:pt idx="139">
                  <c:v>26146</c:v>
                </c:pt>
                <c:pt idx="140">
                  <c:v>26177</c:v>
                </c:pt>
                <c:pt idx="141">
                  <c:v>26207</c:v>
                </c:pt>
                <c:pt idx="142">
                  <c:v>26238</c:v>
                </c:pt>
                <c:pt idx="143">
                  <c:v>26268</c:v>
                </c:pt>
                <c:pt idx="144">
                  <c:v>26299</c:v>
                </c:pt>
                <c:pt idx="145">
                  <c:v>26330</c:v>
                </c:pt>
                <c:pt idx="146">
                  <c:v>26359</c:v>
                </c:pt>
                <c:pt idx="147">
                  <c:v>26390</c:v>
                </c:pt>
                <c:pt idx="148">
                  <c:v>26420</c:v>
                </c:pt>
                <c:pt idx="149">
                  <c:v>26451</c:v>
                </c:pt>
                <c:pt idx="150">
                  <c:v>26481</c:v>
                </c:pt>
                <c:pt idx="151">
                  <c:v>26512</c:v>
                </c:pt>
                <c:pt idx="152">
                  <c:v>26543</c:v>
                </c:pt>
                <c:pt idx="153">
                  <c:v>26573</c:v>
                </c:pt>
                <c:pt idx="154">
                  <c:v>26604</c:v>
                </c:pt>
                <c:pt idx="155">
                  <c:v>26634</c:v>
                </c:pt>
                <c:pt idx="156">
                  <c:v>26665</c:v>
                </c:pt>
                <c:pt idx="157">
                  <c:v>26696</c:v>
                </c:pt>
                <c:pt idx="158">
                  <c:v>26724</c:v>
                </c:pt>
                <c:pt idx="159">
                  <c:v>26755</c:v>
                </c:pt>
                <c:pt idx="160">
                  <c:v>26785</c:v>
                </c:pt>
                <c:pt idx="161">
                  <c:v>26816</c:v>
                </c:pt>
                <c:pt idx="162">
                  <c:v>26846</c:v>
                </c:pt>
                <c:pt idx="163">
                  <c:v>26877</c:v>
                </c:pt>
                <c:pt idx="164">
                  <c:v>26908</c:v>
                </c:pt>
                <c:pt idx="165">
                  <c:v>26938</c:v>
                </c:pt>
                <c:pt idx="166">
                  <c:v>26969</c:v>
                </c:pt>
                <c:pt idx="167">
                  <c:v>26999</c:v>
                </c:pt>
                <c:pt idx="168">
                  <c:v>27030</c:v>
                </c:pt>
                <c:pt idx="169">
                  <c:v>27061</c:v>
                </c:pt>
                <c:pt idx="170">
                  <c:v>27089</c:v>
                </c:pt>
                <c:pt idx="171">
                  <c:v>27120</c:v>
                </c:pt>
                <c:pt idx="172">
                  <c:v>27150</c:v>
                </c:pt>
                <c:pt idx="173">
                  <c:v>27181</c:v>
                </c:pt>
                <c:pt idx="174">
                  <c:v>27211</c:v>
                </c:pt>
                <c:pt idx="175">
                  <c:v>27242</c:v>
                </c:pt>
                <c:pt idx="176">
                  <c:v>27273</c:v>
                </c:pt>
                <c:pt idx="177">
                  <c:v>27303</c:v>
                </c:pt>
                <c:pt idx="178">
                  <c:v>27334</c:v>
                </c:pt>
                <c:pt idx="179">
                  <c:v>27364</c:v>
                </c:pt>
                <c:pt idx="180">
                  <c:v>27395</c:v>
                </c:pt>
                <c:pt idx="181">
                  <c:v>27426</c:v>
                </c:pt>
                <c:pt idx="182">
                  <c:v>27454</c:v>
                </c:pt>
                <c:pt idx="183">
                  <c:v>27485</c:v>
                </c:pt>
                <c:pt idx="184">
                  <c:v>27515</c:v>
                </c:pt>
                <c:pt idx="185">
                  <c:v>27546</c:v>
                </c:pt>
                <c:pt idx="186">
                  <c:v>27576</c:v>
                </c:pt>
                <c:pt idx="187">
                  <c:v>27607</c:v>
                </c:pt>
                <c:pt idx="188">
                  <c:v>27638</c:v>
                </c:pt>
                <c:pt idx="189">
                  <c:v>27668</c:v>
                </c:pt>
                <c:pt idx="190">
                  <c:v>27699</c:v>
                </c:pt>
                <c:pt idx="191">
                  <c:v>27729</c:v>
                </c:pt>
                <c:pt idx="192">
                  <c:v>27760</c:v>
                </c:pt>
                <c:pt idx="193">
                  <c:v>27791</c:v>
                </c:pt>
                <c:pt idx="194">
                  <c:v>27820</c:v>
                </c:pt>
                <c:pt idx="195">
                  <c:v>27851</c:v>
                </c:pt>
                <c:pt idx="196">
                  <c:v>27881</c:v>
                </c:pt>
                <c:pt idx="197">
                  <c:v>27912</c:v>
                </c:pt>
                <c:pt idx="198">
                  <c:v>27942</c:v>
                </c:pt>
                <c:pt idx="199">
                  <c:v>27973</c:v>
                </c:pt>
                <c:pt idx="200">
                  <c:v>28004</c:v>
                </c:pt>
                <c:pt idx="201">
                  <c:v>28034</c:v>
                </c:pt>
                <c:pt idx="202">
                  <c:v>28065</c:v>
                </c:pt>
                <c:pt idx="203">
                  <c:v>28095</c:v>
                </c:pt>
                <c:pt idx="204">
                  <c:v>28126</c:v>
                </c:pt>
                <c:pt idx="205">
                  <c:v>28157</c:v>
                </c:pt>
                <c:pt idx="206">
                  <c:v>28185</c:v>
                </c:pt>
                <c:pt idx="207">
                  <c:v>28216</c:v>
                </c:pt>
                <c:pt idx="208">
                  <c:v>28246</c:v>
                </c:pt>
                <c:pt idx="209">
                  <c:v>28277</c:v>
                </c:pt>
                <c:pt idx="210">
                  <c:v>28307</c:v>
                </c:pt>
                <c:pt idx="211">
                  <c:v>28338</c:v>
                </c:pt>
                <c:pt idx="212">
                  <c:v>28369</c:v>
                </c:pt>
                <c:pt idx="213">
                  <c:v>28399</c:v>
                </c:pt>
                <c:pt idx="214">
                  <c:v>28430</c:v>
                </c:pt>
                <c:pt idx="215">
                  <c:v>28460</c:v>
                </c:pt>
                <c:pt idx="216">
                  <c:v>28491</c:v>
                </c:pt>
                <c:pt idx="217">
                  <c:v>28522</c:v>
                </c:pt>
                <c:pt idx="218">
                  <c:v>28550</c:v>
                </c:pt>
                <c:pt idx="219">
                  <c:v>28581</c:v>
                </c:pt>
                <c:pt idx="220">
                  <c:v>28611</c:v>
                </c:pt>
                <c:pt idx="221">
                  <c:v>28642</c:v>
                </c:pt>
                <c:pt idx="222">
                  <c:v>28672</c:v>
                </c:pt>
                <c:pt idx="223">
                  <c:v>28703</c:v>
                </c:pt>
                <c:pt idx="224">
                  <c:v>28734</c:v>
                </c:pt>
                <c:pt idx="225">
                  <c:v>28764</c:v>
                </c:pt>
                <c:pt idx="226">
                  <c:v>28795</c:v>
                </c:pt>
                <c:pt idx="227">
                  <c:v>28825</c:v>
                </c:pt>
                <c:pt idx="228">
                  <c:v>28856</c:v>
                </c:pt>
                <c:pt idx="229">
                  <c:v>28887</c:v>
                </c:pt>
                <c:pt idx="230">
                  <c:v>28915</c:v>
                </c:pt>
                <c:pt idx="231">
                  <c:v>28946</c:v>
                </c:pt>
                <c:pt idx="232">
                  <c:v>28976</c:v>
                </c:pt>
                <c:pt idx="233">
                  <c:v>29007</c:v>
                </c:pt>
                <c:pt idx="234">
                  <c:v>29037</c:v>
                </c:pt>
                <c:pt idx="235">
                  <c:v>29068</c:v>
                </c:pt>
                <c:pt idx="236">
                  <c:v>29099</c:v>
                </c:pt>
                <c:pt idx="237">
                  <c:v>29129</c:v>
                </c:pt>
                <c:pt idx="238">
                  <c:v>29160</c:v>
                </c:pt>
                <c:pt idx="239">
                  <c:v>29190</c:v>
                </c:pt>
                <c:pt idx="240">
                  <c:v>29221</c:v>
                </c:pt>
                <c:pt idx="241">
                  <c:v>29252</c:v>
                </c:pt>
                <c:pt idx="242">
                  <c:v>29281</c:v>
                </c:pt>
                <c:pt idx="243">
                  <c:v>29312</c:v>
                </c:pt>
                <c:pt idx="244">
                  <c:v>29342</c:v>
                </c:pt>
                <c:pt idx="245">
                  <c:v>29373</c:v>
                </c:pt>
                <c:pt idx="246">
                  <c:v>29403</c:v>
                </c:pt>
                <c:pt idx="247">
                  <c:v>29434</c:v>
                </c:pt>
                <c:pt idx="248">
                  <c:v>29465</c:v>
                </c:pt>
                <c:pt idx="249">
                  <c:v>29495</c:v>
                </c:pt>
                <c:pt idx="250">
                  <c:v>29526</c:v>
                </c:pt>
                <c:pt idx="251">
                  <c:v>29556</c:v>
                </c:pt>
                <c:pt idx="252">
                  <c:v>29587</c:v>
                </c:pt>
                <c:pt idx="253">
                  <c:v>29618</c:v>
                </c:pt>
                <c:pt idx="254">
                  <c:v>29646</c:v>
                </c:pt>
                <c:pt idx="255">
                  <c:v>29677</c:v>
                </c:pt>
                <c:pt idx="256">
                  <c:v>29707</c:v>
                </c:pt>
                <c:pt idx="257">
                  <c:v>29738</c:v>
                </c:pt>
                <c:pt idx="258">
                  <c:v>29768</c:v>
                </c:pt>
                <c:pt idx="259">
                  <c:v>29799</c:v>
                </c:pt>
                <c:pt idx="260">
                  <c:v>29830</c:v>
                </c:pt>
                <c:pt idx="261">
                  <c:v>29860</c:v>
                </c:pt>
                <c:pt idx="262">
                  <c:v>29891</c:v>
                </c:pt>
                <c:pt idx="263">
                  <c:v>29921</c:v>
                </c:pt>
                <c:pt idx="264">
                  <c:v>29952</c:v>
                </c:pt>
                <c:pt idx="265">
                  <c:v>29983</c:v>
                </c:pt>
                <c:pt idx="266">
                  <c:v>30011</c:v>
                </c:pt>
                <c:pt idx="267">
                  <c:v>30042</c:v>
                </c:pt>
                <c:pt idx="268">
                  <c:v>30072</c:v>
                </c:pt>
                <c:pt idx="269">
                  <c:v>30103</c:v>
                </c:pt>
                <c:pt idx="270">
                  <c:v>30133</c:v>
                </c:pt>
                <c:pt idx="271">
                  <c:v>30164</c:v>
                </c:pt>
                <c:pt idx="272">
                  <c:v>30195</c:v>
                </c:pt>
                <c:pt idx="273">
                  <c:v>30225</c:v>
                </c:pt>
                <c:pt idx="274">
                  <c:v>30256</c:v>
                </c:pt>
                <c:pt idx="275">
                  <c:v>30286</c:v>
                </c:pt>
                <c:pt idx="276">
                  <c:v>30317</c:v>
                </c:pt>
                <c:pt idx="277">
                  <c:v>30348</c:v>
                </c:pt>
                <c:pt idx="278">
                  <c:v>30376</c:v>
                </c:pt>
                <c:pt idx="279">
                  <c:v>30407</c:v>
                </c:pt>
                <c:pt idx="280">
                  <c:v>30437</c:v>
                </c:pt>
                <c:pt idx="281">
                  <c:v>30468</c:v>
                </c:pt>
                <c:pt idx="282">
                  <c:v>30498</c:v>
                </c:pt>
                <c:pt idx="283">
                  <c:v>30529</c:v>
                </c:pt>
                <c:pt idx="284">
                  <c:v>30560</c:v>
                </c:pt>
                <c:pt idx="285">
                  <c:v>30590</c:v>
                </c:pt>
                <c:pt idx="286">
                  <c:v>30621</c:v>
                </c:pt>
                <c:pt idx="287">
                  <c:v>30651</c:v>
                </c:pt>
                <c:pt idx="288">
                  <c:v>30682</c:v>
                </c:pt>
                <c:pt idx="289">
                  <c:v>30713</c:v>
                </c:pt>
                <c:pt idx="290">
                  <c:v>30742</c:v>
                </c:pt>
                <c:pt idx="291">
                  <c:v>30773</c:v>
                </c:pt>
                <c:pt idx="292">
                  <c:v>30803</c:v>
                </c:pt>
                <c:pt idx="293">
                  <c:v>30834</c:v>
                </c:pt>
                <c:pt idx="294">
                  <c:v>30864</c:v>
                </c:pt>
                <c:pt idx="295">
                  <c:v>30895</c:v>
                </c:pt>
                <c:pt idx="296">
                  <c:v>30926</c:v>
                </c:pt>
                <c:pt idx="297">
                  <c:v>30956</c:v>
                </c:pt>
                <c:pt idx="298">
                  <c:v>30987</c:v>
                </c:pt>
                <c:pt idx="299">
                  <c:v>31017</c:v>
                </c:pt>
                <c:pt idx="300">
                  <c:v>31048</c:v>
                </c:pt>
                <c:pt idx="301">
                  <c:v>31079</c:v>
                </c:pt>
                <c:pt idx="302">
                  <c:v>31107</c:v>
                </c:pt>
                <c:pt idx="303">
                  <c:v>31138</c:v>
                </c:pt>
                <c:pt idx="304">
                  <c:v>31168</c:v>
                </c:pt>
                <c:pt idx="305">
                  <c:v>31199</c:v>
                </c:pt>
                <c:pt idx="306">
                  <c:v>31229</c:v>
                </c:pt>
                <c:pt idx="307">
                  <c:v>31260</c:v>
                </c:pt>
                <c:pt idx="308">
                  <c:v>31291</c:v>
                </c:pt>
                <c:pt idx="309">
                  <c:v>31321</c:v>
                </c:pt>
                <c:pt idx="310">
                  <c:v>31352</c:v>
                </c:pt>
                <c:pt idx="311">
                  <c:v>31382</c:v>
                </c:pt>
                <c:pt idx="312">
                  <c:v>31413</c:v>
                </c:pt>
                <c:pt idx="313">
                  <c:v>31444</c:v>
                </c:pt>
                <c:pt idx="314">
                  <c:v>31472</c:v>
                </c:pt>
                <c:pt idx="315">
                  <c:v>31503</c:v>
                </c:pt>
                <c:pt idx="316">
                  <c:v>31533</c:v>
                </c:pt>
                <c:pt idx="317">
                  <c:v>31564</c:v>
                </c:pt>
                <c:pt idx="318">
                  <c:v>31594</c:v>
                </c:pt>
                <c:pt idx="319">
                  <c:v>31625</c:v>
                </c:pt>
                <c:pt idx="320">
                  <c:v>31656</c:v>
                </c:pt>
                <c:pt idx="321">
                  <c:v>31686</c:v>
                </c:pt>
                <c:pt idx="322">
                  <c:v>31717</c:v>
                </c:pt>
                <c:pt idx="323">
                  <c:v>31747</c:v>
                </c:pt>
                <c:pt idx="324">
                  <c:v>31778</c:v>
                </c:pt>
                <c:pt idx="325">
                  <c:v>31809</c:v>
                </c:pt>
                <c:pt idx="326">
                  <c:v>31837</c:v>
                </c:pt>
                <c:pt idx="327">
                  <c:v>31868</c:v>
                </c:pt>
                <c:pt idx="328">
                  <c:v>31898</c:v>
                </c:pt>
                <c:pt idx="329">
                  <c:v>31929</c:v>
                </c:pt>
                <c:pt idx="330">
                  <c:v>31959</c:v>
                </c:pt>
                <c:pt idx="331">
                  <c:v>31990</c:v>
                </c:pt>
                <c:pt idx="332">
                  <c:v>32021</c:v>
                </c:pt>
                <c:pt idx="333">
                  <c:v>32051</c:v>
                </c:pt>
                <c:pt idx="334">
                  <c:v>32082</c:v>
                </c:pt>
                <c:pt idx="335">
                  <c:v>32112</c:v>
                </c:pt>
                <c:pt idx="336">
                  <c:v>32143</c:v>
                </c:pt>
                <c:pt idx="337">
                  <c:v>32174</c:v>
                </c:pt>
                <c:pt idx="338">
                  <c:v>32203</c:v>
                </c:pt>
                <c:pt idx="339">
                  <c:v>32234</c:v>
                </c:pt>
                <c:pt idx="340">
                  <c:v>32264</c:v>
                </c:pt>
                <c:pt idx="341">
                  <c:v>32295</c:v>
                </c:pt>
                <c:pt idx="342">
                  <c:v>32325</c:v>
                </c:pt>
                <c:pt idx="343">
                  <c:v>32356</c:v>
                </c:pt>
                <c:pt idx="344">
                  <c:v>32387</c:v>
                </c:pt>
                <c:pt idx="345">
                  <c:v>32417</c:v>
                </c:pt>
                <c:pt idx="346">
                  <c:v>32448</c:v>
                </c:pt>
                <c:pt idx="347">
                  <c:v>32478</c:v>
                </c:pt>
                <c:pt idx="348">
                  <c:v>32509</c:v>
                </c:pt>
                <c:pt idx="349">
                  <c:v>32540</c:v>
                </c:pt>
                <c:pt idx="350">
                  <c:v>32568</c:v>
                </c:pt>
                <c:pt idx="351">
                  <c:v>32599</c:v>
                </c:pt>
                <c:pt idx="352">
                  <c:v>32629</c:v>
                </c:pt>
                <c:pt idx="353">
                  <c:v>32660</c:v>
                </c:pt>
                <c:pt idx="354">
                  <c:v>32690</c:v>
                </c:pt>
                <c:pt idx="355">
                  <c:v>32721</c:v>
                </c:pt>
                <c:pt idx="356">
                  <c:v>32752</c:v>
                </c:pt>
                <c:pt idx="357">
                  <c:v>32782</c:v>
                </c:pt>
                <c:pt idx="358">
                  <c:v>32813</c:v>
                </c:pt>
                <c:pt idx="359">
                  <c:v>32843</c:v>
                </c:pt>
                <c:pt idx="360">
                  <c:v>32874</c:v>
                </c:pt>
                <c:pt idx="361">
                  <c:v>32905</c:v>
                </c:pt>
                <c:pt idx="362">
                  <c:v>32933</c:v>
                </c:pt>
                <c:pt idx="363">
                  <c:v>32964</c:v>
                </c:pt>
                <c:pt idx="364">
                  <c:v>32994</c:v>
                </c:pt>
                <c:pt idx="365">
                  <c:v>33025</c:v>
                </c:pt>
                <c:pt idx="366">
                  <c:v>33055</c:v>
                </c:pt>
                <c:pt idx="367">
                  <c:v>33086</c:v>
                </c:pt>
                <c:pt idx="368">
                  <c:v>33117</c:v>
                </c:pt>
                <c:pt idx="369">
                  <c:v>33147</c:v>
                </c:pt>
                <c:pt idx="370">
                  <c:v>33178</c:v>
                </c:pt>
                <c:pt idx="371">
                  <c:v>33208</c:v>
                </c:pt>
                <c:pt idx="372">
                  <c:v>33239</c:v>
                </c:pt>
                <c:pt idx="373">
                  <c:v>33270</c:v>
                </c:pt>
                <c:pt idx="374">
                  <c:v>33298</c:v>
                </c:pt>
                <c:pt idx="375">
                  <c:v>33329</c:v>
                </c:pt>
                <c:pt idx="376">
                  <c:v>33359</c:v>
                </c:pt>
                <c:pt idx="377">
                  <c:v>33390</c:v>
                </c:pt>
                <c:pt idx="378">
                  <c:v>33420</c:v>
                </c:pt>
                <c:pt idx="379">
                  <c:v>33451</c:v>
                </c:pt>
                <c:pt idx="380">
                  <c:v>33482</c:v>
                </c:pt>
                <c:pt idx="381">
                  <c:v>33512</c:v>
                </c:pt>
                <c:pt idx="382">
                  <c:v>33543</c:v>
                </c:pt>
                <c:pt idx="383">
                  <c:v>33573</c:v>
                </c:pt>
                <c:pt idx="384">
                  <c:v>33604</c:v>
                </c:pt>
                <c:pt idx="385">
                  <c:v>33635</c:v>
                </c:pt>
                <c:pt idx="386">
                  <c:v>33664</c:v>
                </c:pt>
                <c:pt idx="387">
                  <c:v>33695</c:v>
                </c:pt>
                <c:pt idx="388">
                  <c:v>33725</c:v>
                </c:pt>
                <c:pt idx="389">
                  <c:v>33756</c:v>
                </c:pt>
                <c:pt idx="390">
                  <c:v>33786</c:v>
                </c:pt>
                <c:pt idx="391">
                  <c:v>33817</c:v>
                </c:pt>
                <c:pt idx="392">
                  <c:v>33848</c:v>
                </c:pt>
                <c:pt idx="393">
                  <c:v>33878</c:v>
                </c:pt>
                <c:pt idx="394">
                  <c:v>33909</c:v>
                </c:pt>
                <c:pt idx="395">
                  <c:v>33939</c:v>
                </c:pt>
                <c:pt idx="396">
                  <c:v>33970</c:v>
                </c:pt>
                <c:pt idx="397">
                  <c:v>34001</c:v>
                </c:pt>
                <c:pt idx="398">
                  <c:v>34029</c:v>
                </c:pt>
                <c:pt idx="399">
                  <c:v>34060</c:v>
                </c:pt>
                <c:pt idx="400">
                  <c:v>34090</c:v>
                </c:pt>
                <c:pt idx="401">
                  <c:v>34121</c:v>
                </c:pt>
                <c:pt idx="402">
                  <c:v>34151</c:v>
                </c:pt>
                <c:pt idx="403">
                  <c:v>34182</c:v>
                </c:pt>
                <c:pt idx="404">
                  <c:v>34213</c:v>
                </c:pt>
                <c:pt idx="405">
                  <c:v>34243</c:v>
                </c:pt>
                <c:pt idx="406">
                  <c:v>34274</c:v>
                </c:pt>
                <c:pt idx="407">
                  <c:v>34304</c:v>
                </c:pt>
                <c:pt idx="408">
                  <c:v>34335</c:v>
                </c:pt>
                <c:pt idx="409">
                  <c:v>34366</c:v>
                </c:pt>
                <c:pt idx="410">
                  <c:v>34394</c:v>
                </c:pt>
                <c:pt idx="411">
                  <c:v>34425</c:v>
                </c:pt>
                <c:pt idx="412">
                  <c:v>34455</c:v>
                </c:pt>
                <c:pt idx="413">
                  <c:v>34486</c:v>
                </c:pt>
                <c:pt idx="414">
                  <c:v>34516</c:v>
                </c:pt>
                <c:pt idx="415">
                  <c:v>34547</c:v>
                </c:pt>
                <c:pt idx="416">
                  <c:v>34578</c:v>
                </c:pt>
                <c:pt idx="417">
                  <c:v>34608</c:v>
                </c:pt>
                <c:pt idx="418">
                  <c:v>34639</c:v>
                </c:pt>
                <c:pt idx="419">
                  <c:v>34669</c:v>
                </c:pt>
                <c:pt idx="420">
                  <c:v>34700</c:v>
                </c:pt>
                <c:pt idx="421">
                  <c:v>34731</c:v>
                </c:pt>
                <c:pt idx="422">
                  <c:v>34759</c:v>
                </c:pt>
                <c:pt idx="423">
                  <c:v>34790</c:v>
                </c:pt>
                <c:pt idx="424">
                  <c:v>34820</c:v>
                </c:pt>
                <c:pt idx="425">
                  <c:v>34851</c:v>
                </c:pt>
                <c:pt idx="426">
                  <c:v>34881</c:v>
                </c:pt>
                <c:pt idx="427">
                  <c:v>34912</c:v>
                </c:pt>
                <c:pt idx="428">
                  <c:v>34943</c:v>
                </c:pt>
                <c:pt idx="429">
                  <c:v>34973</c:v>
                </c:pt>
                <c:pt idx="430">
                  <c:v>35004</c:v>
                </c:pt>
                <c:pt idx="431">
                  <c:v>35034</c:v>
                </c:pt>
                <c:pt idx="432">
                  <c:v>35065</c:v>
                </c:pt>
                <c:pt idx="433">
                  <c:v>35096</c:v>
                </c:pt>
                <c:pt idx="434">
                  <c:v>35125</c:v>
                </c:pt>
                <c:pt idx="435">
                  <c:v>35156</c:v>
                </c:pt>
                <c:pt idx="436">
                  <c:v>35186</c:v>
                </c:pt>
                <c:pt idx="437">
                  <c:v>35217</c:v>
                </c:pt>
                <c:pt idx="438">
                  <c:v>35247</c:v>
                </c:pt>
                <c:pt idx="439">
                  <c:v>35278</c:v>
                </c:pt>
                <c:pt idx="440">
                  <c:v>35309</c:v>
                </c:pt>
                <c:pt idx="441">
                  <c:v>35339</c:v>
                </c:pt>
                <c:pt idx="442">
                  <c:v>35370</c:v>
                </c:pt>
                <c:pt idx="443">
                  <c:v>35400</c:v>
                </c:pt>
                <c:pt idx="444">
                  <c:v>35431</c:v>
                </c:pt>
                <c:pt idx="445">
                  <c:v>35462</c:v>
                </c:pt>
                <c:pt idx="446">
                  <c:v>35490</c:v>
                </c:pt>
                <c:pt idx="447">
                  <c:v>35521</c:v>
                </c:pt>
                <c:pt idx="448">
                  <c:v>35551</c:v>
                </c:pt>
                <c:pt idx="449">
                  <c:v>35582</c:v>
                </c:pt>
                <c:pt idx="450">
                  <c:v>35612</c:v>
                </c:pt>
                <c:pt idx="451">
                  <c:v>35643</c:v>
                </c:pt>
                <c:pt idx="452">
                  <c:v>35674</c:v>
                </c:pt>
                <c:pt idx="453">
                  <c:v>35704</c:v>
                </c:pt>
                <c:pt idx="454">
                  <c:v>35735</c:v>
                </c:pt>
                <c:pt idx="455">
                  <c:v>35765</c:v>
                </c:pt>
                <c:pt idx="456">
                  <c:v>35796</c:v>
                </c:pt>
                <c:pt idx="457">
                  <c:v>35827</c:v>
                </c:pt>
                <c:pt idx="458">
                  <c:v>35855</c:v>
                </c:pt>
                <c:pt idx="459">
                  <c:v>35886</c:v>
                </c:pt>
                <c:pt idx="460">
                  <c:v>35916</c:v>
                </c:pt>
                <c:pt idx="461">
                  <c:v>35947</c:v>
                </c:pt>
                <c:pt idx="462">
                  <c:v>35977</c:v>
                </c:pt>
                <c:pt idx="463">
                  <c:v>36008</c:v>
                </c:pt>
                <c:pt idx="464">
                  <c:v>36039</c:v>
                </c:pt>
                <c:pt idx="465">
                  <c:v>36069</c:v>
                </c:pt>
                <c:pt idx="466">
                  <c:v>36100</c:v>
                </c:pt>
                <c:pt idx="467">
                  <c:v>36130</c:v>
                </c:pt>
                <c:pt idx="468">
                  <c:v>36161</c:v>
                </c:pt>
                <c:pt idx="469">
                  <c:v>36192</c:v>
                </c:pt>
                <c:pt idx="470">
                  <c:v>36220</c:v>
                </c:pt>
                <c:pt idx="471">
                  <c:v>36251</c:v>
                </c:pt>
                <c:pt idx="472">
                  <c:v>36281</c:v>
                </c:pt>
                <c:pt idx="473">
                  <c:v>36312</c:v>
                </c:pt>
                <c:pt idx="474">
                  <c:v>36342</c:v>
                </c:pt>
                <c:pt idx="475">
                  <c:v>36373</c:v>
                </c:pt>
                <c:pt idx="476">
                  <c:v>36404</c:v>
                </c:pt>
                <c:pt idx="477">
                  <c:v>36434</c:v>
                </c:pt>
                <c:pt idx="478">
                  <c:v>36465</c:v>
                </c:pt>
                <c:pt idx="479">
                  <c:v>36495</c:v>
                </c:pt>
                <c:pt idx="480">
                  <c:v>36526</c:v>
                </c:pt>
                <c:pt idx="481">
                  <c:v>36557</c:v>
                </c:pt>
                <c:pt idx="482">
                  <c:v>36586</c:v>
                </c:pt>
                <c:pt idx="483">
                  <c:v>36617</c:v>
                </c:pt>
                <c:pt idx="484">
                  <c:v>36647</c:v>
                </c:pt>
                <c:pt idx="485">
                  <c:v>36678</c:v>
                </c:pt>
                <c:pt idx="486">
                  <c:v>36708</c:v>
                </c:pt>
                <c:pt idx="487">
                  <c:v>36739</c:v>
                </c:pt>
                <c:pt idx="488">
                  <c:v>36770</c:v>
                </c:pt>
                <c:pt idx="489">
                  <c:v>36800</c:v>
                </c:pt>
                <c:pt idx="490">
                  <c:v>36831</c:v>
                </c:pt>
                <c:pt idx="491">
                  <c:v>36861</c:v>
                </c:pt>
                <c:pt idx="492">
                  <c:v>36892</c:v>
                </c:pt>
                <c:pt idx="493">
                  <c:v>36923</c:v>
                </c:pt>
                <c:pt idx="494">
                  <c:v>36951</c:v>
                </c:pt>
                <c:pt idx="495">
                  <c:v>36982</c:v>
                </c:pt>
                <c:pt idx="496">
                  <c:v>37012</c:v>
                </c:pt>
                <c:pt idx="497">
                  <c:v>37043</c:v>
                </c:pt>
                <c:pt idx="498">
                  <c:v>37073</c:v>
                </c:pt>
                <c:pt idx="499">
                  <c:v>37104</c:v>
                </c:pt>
                <c:pt idx="500">
                  <c:v>37135</c:v>
                </c:pt>
                <c:pt idx="501">
                  <c:v>37165</c:v>
                </c:pt>
                <c:pt idx="502">
                  <c:v>37196</c:v>
                </c:pt>
                <c:pt idx="503">
                  <c:v>37226</c:v>
                </c:pt>
                <c:pt idx="504">
                  <c:v>37257</c:v>
                </c:pt>
                <c:pt idx="505">
                  <c:v>37288</c:v>
                </c:pt>
                <c:pt idx="506">
                  <c:v>37316</c:v>
                </c:pt>
                <c:pt idx="507">
                  <c:v>37347</c:v>
                </c:pt>
                <c:pt idx="508">
                  <c:v>37377</c:v>
                </c:pt>
                <c:pt idx="509">
                  <c:v>37408</c:v>
                </c:pt>
                <c:pt idx="510">
                  <c:v>37438</c:v>
                </c:pt>
                <c:pt idx="511">
                  <c:v>37469</c:v>
                </c:pt>
                <c:pt idx="512">
                  <c:v>37500</c:v>
                </c:pt>
                <c:pt idx="513">
                  <c:v>37530</c:v>
                </c:pt>
                <c:pt idx="514">
                  <c:v>37561</c:v>
                </c:pt>
                <c:pt idx="515">
                  <c:v>37591</c:v>
                </c:pt>
                <c:pt idx="516">
                  <c:v>37622</c:v>
                </c:pt>
                <c:pt idx="517">
                  <c:v>37653</c:v>
                </c:pt>
                <c:pt idx="518">
                  <c:v>37681</c:v>
                </c:pt>
                <c:pt idx="519">
                  <c:v>37712</c:v>
                </c:pt>
                <c:pt idx="520">
                  <c:v>37742</c:v>
                </c:pt>
                <c:pt idx="521">
                  <c:v>37773</c:v>
                </c:pt>
                <c:pt idx="522">
                  <c:v>37803</c:v>
                </c:pt>
                <c:pt idx="523">
                  <c:v>37834</c:v>
                </c:pt>
                <c:pt idx="524">
                  <c:v>37865</c:v>
                </c:pt>
                <c:pt idx="525">
                  <c:v>37895</c:v>
                </c:pt>
                <c:pt idx="526">
                  <c:v>37926</c:v>
                </c:pt>
                <c:pt idx="527">
                  <c:v>37956</c:v>
                </c:pt>
                <c:pt idx="528">
                  <c:v>37987</c:v>
                </c:pt>
                <c:pt idx="529">
                  <c:v>38018</c:v>
                </c:pt>
                <c:pt idx="530">
                  <c:v>38047</c:v>
                </c:pt>
                <c:pt idx="531">
                  <c:v>38078</c:v>
                </c:pt>
                <c:pt idx="532">
                  <c:v>38108</c:v>
                </c:pt>
                <c:pt idx="533">
                  <c:v>38139</c:v>
                </c:pt>
                <c:pt idx="534">
                  <c:v>38169</c:v>
                </c:pt>
                <c:pt idx="535">
                  <c:v>38200</c:v>
                </c:pt>
                <c:pt idx="536">
                  <c:v>38231</c:v>
                </c:pt>
                <c:pt idx="537">
                  <c:v>38261</c:v>
                </c:pt>
                <c:pt idx="538">
                  <c:v>38292</c:v>
                </c:pt>
                <c:pt idx="539">
                  <c:v>38322</c:v>
                </c:pt>
                <c:pt idx="540">
                  <c:v>38353</c:v>
                </c:pt>
                <c:pt idx="541">
                  <c:v>38384</c:v>
                </c:pt>
                <c:pt idx="542">
                  <c:v>38412</c:v>
                </c:pt>
                <c:pt idx="543">
                  <c:v>38443</c:v>
                </c:pt>
                <c:pt idx="544">
                  <c:v>38473</c:v>
                </c:pt>
                <c:pt idx="545">
                  <c:v>38504</c:v>
                </c:pt>
                <c:pt idx="546">
                  <c:v>38534</c:v>
                </c:pt>
                <c:pt idx="547">
                  <c:v>38565</c:v>
                </c:pt>
                <c:pt idx="548">
                  <c:v>38596</c:v>
                </c:pt>
                <c:pt idx="549">
                  <c:v>38626</c:v>
                </c:pt>
                <c:pt idx="550">
                  <c:v>38657</c:v>
                </c:pt>
                <c:pt idx="551">
                  <c:v>38687</c:v>
                </c:pt>
                <c:pt idx="552">
                  <c:v>38718</c:v>
                </c:pt>
                <c:pt idx="553">
                  <c:v>38749</c:v>
                </c:pt>
                <c:pt idx="554">
                  <c:v>38777</c:v>
                </c:pt>
                <c:pt idx="555">
                  <c:v>38808</c:v>
                </c:pt>
                <c:pt idx="556">
                  <c:v>38838</c:v>
                </c:pt>
                <c:pt idx="557">
                  <c:v>38869</c:v>
                </c:pt>
                <c:pt idx="558">
                  <c:v>38899</c:v>
                </c:pt>
                <c:pt idx="559">
                  <c:v>38930</c:v>
                </c:pt>
                <c:pt idx="560">
                  <c:v>38961</c:v>
                </c:pt>
                <c:pt idx="561">
                  <c:v>38991</c:v>
                </c:pt>
                <c:pt idx="562">
                  <c:v>39022</c:v>
                </c:pt>
                <c:pt idx="563">
                  <c:v>39052</c:v>
                </c:pt>
                <c:pt idx="564">
                  <c:v>39083</c:v>
                </c:pt>
                <c:pt idx="565">
                  <c:v>39114</c:v>
                </c:pt>
                <c:pt idx="566">
                  <c:v>39142</c:v>
                </c:pt>
                <c:pt idx="567">
                  <c:v>39173</c:v>
                </c:pt>
                <c:pt idx="568">
                  <c:v>39203</c:v>
                </c:pt>
                <c:pt idx="569">
                  <c:v>39234</c:v>
                </c:pt>
                <c:pt idx="570">
                  <c:v>39264</c:v>
                </c:pt>
                <c:pt idx="571">
                  <c:v>39295</c:v>
                </c:pt>
                <c:pt idx="572">
                  <c:v>39326</c:v>
                </c:pt>
                <c:pt idx="573">
                  <c:v>39356</c:v>
                </c:pt>
                <c:pt idx="574">
                  <c:v>39387</c:v>
                </c:pt>
                <c:pt idx="575">
                  <c:v>39417</c:v>
                </c:pt>
                <c:pt idx="576">
                  <c:v>39448</c:v>
                </c:pt>
                <c:pt idx="577">
                  <c:v>39479</c:v>
                </c:pt>
                <c:pt idx="578">
                  <c:v>39508</c:v>
                </c:pt>
                <c:pt idx="579">
                  <c:v>39539</c:v>
                </c:pt>
                <c:pt idx="580">
                  <c:v>39569</c:v>
                </c:pt>
                <c:pt idx="581">
                  <c:v>39600</c:v>
                </c:pt>
                <c:pt idx="582">
                  <c:v>39630</c:v>
                </c:pt>
                <c:pt idx="583">
                  <c:v>39661</c:v>
                </c:pt>
                <c:pt idx="584">
                  <c:v>39692</c:v>
                </c:pt>
                <c:pt idx="585">
                  <c:v>39722</c:v>
                </c:pt>
                <c:pt idx="586">
                  <c:v>39753</c:v>
                </c:pt>
                <c:pt idx="587">
                  <c:v>39783</c:v>
                </c:pt>
                <c:pt idx="588">
                  <c:v>39814</c:v>
                </c:pt>
                <c:pt idx="589">
                  <c:v>39845</c:v>
                </c:pt>
                <c:pt idx="590">
                  <c:v>39873</c:v>
                </c:pt>
                <c:pt idx="591">
                  <c:v>39904</c:v>
                </c:pt>
                <c:pt idx="592">
                  <c:v>39934</c:v>
                </c:pt>
                <c:pt idx="593">
                  <c:v>39965</c:v>
                </c:pt>
                <c:pt idx="594">
                  <c:v>39995</c:v>
                </c:pt>
                <c:pt idx="595">
                  <c:v>40026</c:v>
                </c:pt>
                <c:pt idx="596">
                  <c:v>40057</c:v>
                </c:pt>
                <c:pt idx="597">
                  <c:v>40087</c:v>
                </c:pt>
                <c:pt idx="598">
                  <c:v>40118</c:v>
                </c:pt>
                <c:pt idx="599">
                  <c:v>40148</c:v>
                </c:pt>
                <c:pt idx="600">
                  <c:v>40179</c:v>
                </c:pt>
                <c:pt idx="601">
                  <c:v>40210</c:v>
                </c:pt>
                <c:pt idx="602">
                  <c:v>40238</c:v>
                </c:pt>
                <c:pt idx="603">
                  <c:v>40269</c:v>
                </c:pt>
                <c:pt idx="604">
                  <c:v>40299</c:v>
                </c:pt>
                <c:pt idx="605">
                  <c:v>40330</c:v>
                </c:pt>
                <c:pt idx="606">
                  <c:v>40360</c:v>
                </c:pt>
                <c:pt idx="607">
                  <c:v>40391</c:v>
                </c:pt>
                <c:pt idx="608">
                  <c:v>40422</c:v>
                </c:pt>
                <c:pt idx="609">
                  <c:v>40452</c:v>
                </c:pt>
                <c:pt idx="610">
                  <c:v>40483</c:v>
                </c:pt>
                <c:pt idx="611">
                  <c:v>40513</c:v>
                </c:pt>
                <c:pt idx="612">
                  <c:v>40544</c:v>
                </c:pt>
                <c:pt idx="613">
                  <c:v>40575</c:v>
                </c:pt>
                <c:pt idx="614">
                  <c:v>40603</c:v>
                </c:pt>
                <c:pt idx="615">
                  <c:v>40634</c:v>
                </c:pt>
                <c:pt idx="616">
                  <c:v>40664</c:v>
                </c:pt>
                <c:pt idx="617">
                  <c:v>40695</c:v>
                </c:pt>
                <c:pt idx="618">
                  <c:v>40725</c:v>
                </c:pt>
                <c:pt idx="619">
                  <c:v>40756</c:v>
                </c:pt>
                <c:pt idx="620">
                  <c:v>40787</c:v>
                </c:pt>
                <c:pt idx="621">
                  <c:v>40817</c:v>
                </c:pt>
                <c:pt idx="622">
                  <c:v>40848</c:v>
                </c:pt>
                <c:pt idx="623">
                  <c:v>40878</c:v>
                </c:pt>
                <c:pt idx="624">
                  <c:v>40909</c:v>
                </c:pt>
                <c:pt idx="625">
                  <c:v>40940</c:v>
                </c:pt>
                <c:pt idx="626">
                  <c:v>40969</c:v>
                </c:pt>
                <c:pt idx="627">
                  <c:v>41000</c:v>
                </c:pt>
                <c:pt idx="628">
                  <c:v>41030</c:v>
                </c:pt>
                <c:pt idx="629">
                  <c:v>41061</c:v>
                </c:pt>
                <c:pt idx="630">
                  <c:v>41091</c:v>
                </c:pt>
                <c:pt idx="631">
                  <c:v>41122</c:v>
                </c:pt>
                <c:pt idx="632">
                  <c:v>41153</c:v>
                </c:pt>
                <c:pt idx="633">
                  <c:v>41183</c:v>
                </c:pt>
                <c:pt idx="634">
                  <c:v>41214</c:v>
                </c:pt>
                <c:pt idx="635">
                  <c:v>41244</c:v>
                </c:pt>
                <c:pt idx="636">
                  <c:v>41275</c:v>
                </c:pt>
                <c:pt idx="637">
                  <c:v>41306</c:v>
                </c:pt>
                <c:pt idx="638">
                  <c:v>41334</c:v>
                </c:pt>
                <c:pt idx="639">
                  <c:v>41365</c:v>
                </c:pt>
                <c:pt idx="640">
                  <c:v>41395</c:v>
                </c:pt>
                <c:pt idx="641">
                  <c:v>41426</c:v>
                </c:pt>
                <c:pt idx="642">
                  <c:v>41456</c:v>
                </c:pt>
                <c:pt idx="643">
                  <c:v>41487</c:v>
                </c:pt>
                <c:pt idx="644">
                  <c:v>41518</c:v>
                </c:pt>
                <c:pt idx="645">
                  <c:v>41548</c:v>
                </c:pt>
                <c:pt idx="646">
                  <c:v>41579</c:v>
                </c:pt>
                <c:pt idx="647">
                  <c:v>41609</c:v>
                </c:pt>
                <c:pt idx="648">
                  <c:v>41640</c:v>
                </c:pt>
                <c:pt idx="649">
                  <c:v>41671</c:v>
                </c:pt>
                <c:pt idx="650">
                  <c:v>41699</c:v>
                </c:pt>
                <c:pt idx="651">
                  <c:v>41730</c:v>
                </c:pt>
                <c:pt idx="652">
                  <c:v>41760</c:v>
                </c:pt>
                <c:pt idx="653">
                  <c:v>41791</c:v>
                </c:pt>
                <c:pt idx="654">
                  <c:v>41821</c:v>
                </c:pt>
                <c:pt idx="655">
                  <c:v>41852</c:v>
                </c:pt>
                <c:pt idx="656">
                  <c:v>41883</c:v>
                </c:pt>
                <c:pt idx="657">
                  <c:v>41913</c:v>
                </c:pt>
                <c:pt idx="658">
                  <c:v>41944</c:v>
                </c:pt>
                <c:pt idx="659">
                  <c:v>41974</c:v>
                </c:pt>
                <c:pt idx="660">
                  <c:v>42005</c:v>
                </c:pt>
                <c:pt idx="661">
                  <c:v>42036</c:v>
                </c:pt>
                <c:pt idx="662">
                  <c:v>42064</c:v>
                </c:pt>
                <c:pt idx="663">
                  <c:v>42095</c:v>
                </c:pt>
                <c:pt idx="664">
                  <c:v>42125</c:v>
                </c:pt>
                <c:pt idx="665">
                  <c:v>42156</c:v>
                </c:pt>
                <c:pt idx="666">
                  <c:v>42186</c:v>
                </c:pt>
                <c:pt idx="667">
                  <c:v>42217</c:v>
                </c:pt>
                <c:pt idx="668">
                  <c:v>42248</c:v>
                </c:pt>
                <c:pt idx="669">
                  <c:v>42278</c:v>
                </c:pt>
                <c:pt idx="670">
                  <c:v>42309</c:v>
                </c:pt>
                <c:pt idx="671">
                  <c:v>42339</c:v>
                </c:pt>
                <c:pt idx="672">
                  <c:v>42370</c:v>
                </c:pt>
                <c:pt idx="673">
                  <c:v>42401</c:v>
                </c:pt>
                <c:pt idx="674">
                  <c:v>42430</c:v>
                </c:pt>
                <c:pt idx="675">
                  <c:v>42461</c:v>
                </c:pt>
                <c:pt idx="676">
                  <c:v>42491</c:v>
                </c:pt>
                <c:pt idx="677">
                  <c:v>42522</c:v>
                </c:pt>
                <c:pt idx="678">
                  <c:v>42552</c:v>
                </c:pt>
                <c:pt idx="679">
                  <c:v>42583</c:v>
                </c:pt>
                <c:pt idx="680">
                  <c:v>42614</c:v>
                </c:pt>
                <c:pt idx="681">
                  <c:v>42644</c:v>
                </c:pt>
                <c:pt idx="682">
                  <c:v>42675</c:v>
                </c:pt>
                <c:pt idx="683">
                  <c:v>42705</c:v>
                </c:pt>
                <c:pt idx="684">
                  <c:v>42736</c:v>
                </c:pt>
                <c:pt idx="685">
                  <c:v>42767</c:v>
                </c:pt>
                <c:pt idx="686">
                  <c:v>42795</c:v>
                </c:pt>
                <c:pt idx="687">
                  <c:v>42826</c:v>
                </c:pt>
                <c:pt idx="688">
                  <c:v>42856</c:v>
                </c:pt>
                <c:pt idx="689">
                  <c:v>42887</c:v>
                </c:pt>
                <c:pt idx="690">
                  <c:v>42917</c:v>
                </c:pt>
                <c:pt idx="691">
                  <c:v>42948</c:v>
                </c:pt>
                <c:pt idx="692">
                  <c:v>42979</c:v>
                </c:pt>
                <c:pt idx="693">
                  <c:v>43009</c:v>
                </c:pt>
                <c:pt idx="694">
                  <c:v>43040</c:v>
                </c:pt>
                <c:pt idx="695">
                  <c:v>43070</c:v>
                </c:pt>
                <c:pt idx="696">
                  <c:v>43101</c:v>
                </c:pt>
                <c:pt idx="697">
                  <c:v>43132</c:v>
                </c:pt>
                <c:pt idx="698">
                  <c:v>43160</c:v>
                </c:pt>
                <c:pt idx="699">
                  <c:v>43191</c:v>
                </c:pt>
                <c:pt idx="700">
                  <c:v>43221</c:v>
                </c:pt>
                <c:pt idx="701">
                  <c:v>43252</c:v>
                </c:pt>
                <c:pt idx="702">
                  <c:v>43282</c:v>
                </c:pt>
                <c:pt idx="703">
                  <c:v>43313</c:v>
                </c:pt>
                <c:pt idx="704">
                  <c:v>43344</c:v>
                </c:pt>
                <c:pt idx="705">
                  <c:v>43374</c:v>
                </c:pt>
                <c:pt idx="706">
                  <c:v>43405</c:v>
                </c:pt>
                <c:pt idx="707">
                  <c:v>43435</c:v>
                </c:pt>
                <c:pt idx="708">
                  <c:v>43466</c:v>
                </c:pt>
                <c:pt idx="709">
                  <c:v>43497</c:v>
                </c:pt>
                <c:pt idx="710">
                  <c:v>43525</c:v>
                </c:pt>
                <c:pt idx="711">
                  <c:v>43556</c:v>
                </c:pt>
                <c:pt idx="712">
                  <c:v>43586</c:v>
                </c:pt>
                <c:pt idx="713">
                  <c:v>43617</c:v>
                </c:pt>
                <c:pt idx="714">
                  <c:v>43647</c:v>
                </c:pt>
                <c:pt idx="715">
                  <c:v>43678</c:v>
                </c:pt>
                <c:pt idx="716">
                  <c:v>43709</c:v>
                </c:pt>
                <c:pt idx="717">
                  <c:v>43739</c:v>
                </c:pt>
                <c:pt idx="718">
                  <c:v>43770</c:v>
                </c:pt>
                <c:pt idx="719">
                  <c:v>43800</c:v>
                </c:pt>
                <c:pt idx="720">
                  <c:v>43831</c:v>
                </c:pt>
                <c:pt idx="721">
                  <c:v>43862</c:v>
                </c:pt>
                <c:pt idx="722">
                  <c:v>43891</c:v>
                </c:pt>
                <c:pt idx="723">
                  <c:v>43922</c:v>
                </c:pt>
                <c:pt idx="724">
                  <c:v>43952</c:v>
                </c:pt>
                <c:pt idx="725">
                  <c:v>43983</c:v>
                </c:pt>
                <c:pt idx="726">
                  <c:v>44013</c:v>
                </c:pt>
                <c:pt idx="727">
                  <c:v>44044</c:v>
                </c:pt>
                <c:pt idx="728">
                  <c:v>44075</c:v>
                </c:pt>
                <c:pt idx="729">
                  <c:v>44105</c:v>
                </c:pt>
                <c:pt idx="730">
                  <c:v>44136</c:v>
                </c:pt>
                <c:pt idx="731">
                  <c:v>44166</c:v>
                </c:pt>
                <c:pt idx="732">
                  <c:v>44197</c:v>
                </c:pt>
                <c:pt idx="733">
                  <c:v>44228</c:v>
                </c:pt>
                <c:pt idx="734">
                  <c:v>44256</c:v>
                </c:pt>
                <c:pt idx="735">
                  <c:v>44287</c:v>
                </c:pt>
                <c:pt idx="736">
                  <c:v>44317</c:v>
                </c:pt>
                <c:pt idx="737">
                  <c:v>44348</c:v>
                </c:pt>
                <c:pt idx="738">
                  <c:v>44378</c:v>
                </c:pt>
                <c:pt idx="739">
                  <c:v>44409</c:v>
                </c:pt>
                <c:pt idx="740">
                  <c:v>44440</c:v>
                </c:pt>
                <c:pt idx="741">
                  <c:v>44470</c:v>
                </c:pt>
                <c:pt idx="742">
                  <c:v>44501</c:v>
                </c:pt>
                <c:pt idx="743">
                  <c:v>44531</c:v>
                </c:pt>
                <c:pt idx="744">
                  <c:v>44562</c:v>
                </c:pt>
                <c:pt idx="745">
                  <c:v>44593</c:v>
                </c:pt>
                <c:pt idx="746">
                  <c:v>44621</c:v>
                </c:pt>
                <c:pt idx="747">
                  <c:v>44652</c:v>
                </c:pt>
                <c:pt idx="748">
                  <c:v>44682</c:v>
                </c:pt>
                <c:pt idx="749">
                  <c:v>44713</c:v>
                </c:pt>
                <c:pt idx="750">
                  <c:v>44743</c:v>
                </c:pt>
                <c:pt idx="751">
                  <c:v>44774</c:v>
                </c:pt>
                <c:pt idx="752">
                  <c:v>44805</c:v>
                </c:pt>
                <c:pt idx="753">
                  <c:v>44835</c:v>
                </c:pt>
                <c:pt idx="754">
                  <c:v>44866</c:v>
                </c:pt>
                <c:pt idx="755">
                  <c:v>44896</c:v>
                </c:pt>
                <c:pt idx="756">
                  <c:v>44927</c:v>
                </c:pt>
                <c:pt idx="757">
                  <c:v>44958</c:v>
                </c:pt>
                <c:pt idx="758">
                  <c:v>44986</c:v>
                </c:pt>
                <c:pt idx="759">
                  <c:v>45017</c:v>
                </c:pt>
                <c:pt idx="760">
                  <c:v>45047</c:v>
                </c:pt>
                <c:pt idx="761">
                  <c:v>45078</c:v>
                </c:pt>
                <c:pt idx="762">
                  <c:v>45108</c:v>
                </c:pt>
                <c:pt idx="763">
                  <c:v>45139</c:v>
                </c:pt>
                <c:pt idx="764">
                  <c:v>45170</c:v>
                </c:pt>
                <c:pt idx="765">
                  <c:v>45200</c:v>
                </c:pt>
                <c:pt idx="766">
                  <c:v>45231</c:v>
                </c:pt>
                <c:pt idx="767">
                  <c:v>45261</c:v>
                </c:pt>
                <c:pt idx="768">
                  <c:v>45292</c:v>
                </c:pt>
                <c:pt idx="769">
                  <c:v>45323</c:v>
                </c:pt>
                <c:pt idx="770">
                  <c:v>45352</c:v>
                </c:pt>
                <c:pt idx="771">
                  <c:v>45383</c:v>
                </c:pt>
                <c:pt idx="772">
                  <c:v>45413</c:v>
                </c:pt>
                <c:pt idx="773">
                  <c:v>45444</c:v>
                </c:pt>
              </c:numCache>
            </c:numRef>
          </c:cat>
          <c:val>
            <c:numRef>
              <c:f>pctchangefromyearago!$B$15:$B$788</c:f>
              <c:numCache>
                <c:formatCode>0.0</c:formatCode>
                <c:ptCount val="774"/>
                <c:pt idx="0">
                  <c:v>4.1860499999999998</c:v>
                </c:pt>
                <c:pt idx="1">
                  <c:v>2.76498</c:v>
                </c:pt>
                <c:pt idx="2">
                  <c:v>2.29358</c:v>
                </c:pt>
                <c:pt idx="3">
                  <c:v>2.29358</c:v>
                </c:pt>
                <c:pt idx="4">
                  <c:v>1.8433200000000001</c:v>
                </c:pt>
                <c:pt idx="5">
                  <c:v>2.76498</c:v>
                </c:pt>
                <c:pt idx="6">
                  <c:v>3.2258100000000001</c:v>
                </c:pt>
                <c:pt idx="7">
                  <c:v>3.1963499999999998</c:v>
                </c:pt>
                <c:pt idx="8">
                  <c:v>2.7272699999999999</c:v>
                </c:pt>
                <c:pt idx="9">
                  <c:v>0.89685999999999999</c:v>
                </c:pt>
                <c:pt idx="10">
                  <c:v>1.79372</c:v>
                </c:pt>
                <c:pt idx="11">
                  <c:v>1.3392900000000001</c:v>
                </c:pt>
                <c:pt idx="12">
                  <c:v>1.7857099999999999</c:v>
                </c:pt>
                <c:pt idx="13">
                  <c:v>1.79372</c:v>
                </c:pt>
                <c:pt idx="14">
                  <c:v>1.79372</c:v>
                </c:pt>
                <c:pt idx="15">
                  <c:v>-0.44843</c:v>
                </c:pt>
                <c:pt idx="16">
                  <c:v>0.45249</c:v>
                </c:pt>
                <c:pt idx="17">
                  <c:v>0</c:v>
                </c:pt>
                <c:pt idx="18">
                  <c:v>0</c:v>
                </c:pt>
                <c:pt idx="19">
                  <c:v>-0.44247999999999998</c:v>
                </c:pt>
                <c:pt idx="20">
                  <c:v>0</c:v>
                </c:pt>
                <c:pt idx="21">
                  <c:v>0</c:v>
                </c:pt>
                <c:pt idx="22">
                  <c:v>-0.44052999999999998</c:v>
                </c:pt>
                <c:pt idx="23">
                  <c:v>-1.32159</c:v>
                </c:pt>
                <c:pt idx="24">
                  <c:v>-1.31579</c:v>
                </c:pt>
                <c:pt idx="25">
                  <c:v>-0.44052999999999998</c:v>
                </c:pt>
                <c:pt idx="26">
                  <c:v>-0.88105999999999995</c:v>
                </c:pt>
                <c:pt idx="27">
                  <c:v>2.2522500000000001</c:v>
                </c:pt>
                <c:pt idx="28">
                  <c:v>1.3513500000000001</c:v>
                </c:pt>
                <c:pt idx="29">
                  <c:v>0.44843</c:v>
                </c:pt>
                <c:pt idx="30">
                  <c:v>-0.89285999999999999</c:v>
                </c:pt>
                <c:pt idx="31">
                  <c:v>-0.44444</c:v>
                </c:pt>
                <c:pt idx="32">
                  <c:v>0.88495999999999997</c:v>
                </c:pt>
                <c:pt idx="33">
                  <c:v>1.3333299999999999</c:v>
                </c:pt>
                <c:pt idx="34">
                  <c:v>0.44247999999999998</c:v>
                </c:pt>
                <c:pt idx="35">
                  <c:v>2.2321399999999998</c:v>
                </c:pt>
                <c:pt idx="36">
                  <c:v>1.7777799999999999</c:v>
                </c:pt>
                <c:pt idx="37">
                  <c:v>0.44247999999999998</c:v>
                </c:pt>
                <c:pt idx="38">
                  <c:v>0.88888999999999996</c:v>
                </c:pt>
                <c:pt idx="39">
                  <c:v>-0.88105999999999995</c:v>
                </c:pt>
                <c:pt idx="40">
                  <c:v>0</c:v>
                </c:pt>
                <c:pt idx="41">
                  <c:v>0</c:v>
                </c:pt>
                <c:pt idx="42">
                  <c:v>1.8018000000000001</c:v>
                </c:pt>
                <c:pt idx="43">
                  <c:v>0.89285999999999999</c:v>
                </c:pt>
                <c:pt idx="44">
                  <c:v>-0.87719000000000003</c:v>
                </c:pt>
                <c:pt idx="45">
                  <c:v>-0.43859999999999999</c:v>
                </c:pt>
                <c:pt idx="46">
                  <c:v>-0.44052999999999998</c:v>
                </c:pt>
                <c:pt idx="47">
                  <c:v>-0.87336000000000003</c:v>
                </c:pt>
                <c:pt idx="48">
                  <c:v>0</c:v>
                </c:pt>
                <c:pt idx="49">
                  <c:v>-2.2026400000000002</c:v>
                </c:pt>
                <c:pt idx="50">
                  <c:v>-0.44052999999999998</c:v>
                </c:pt>
                <c:pt idx="51">
                  <c:v>0</c:v>
                </c:pt>
                <c:pt idx="52">
                  <c:v>-0.44444</c:v>
                </c:pt>
                <c:pt idx="53">
                  <c:v>0.44642999999999999</c:v>
                </c:pt>
                <c:pt idx="54">
                  <c:v>-0.44247999999999998</c:v>
                </c:pt>
                <c:pt idx="55">
                  <c:v>0</c:v>
                </c:pt>
                <c:pt idx="56">
                  <c:v>-0.44247999999999998</c:v>
                </c:pt>
                <c:pt idx="57">
                  <c:v>-0.88105999999999995</c:v>
                </c:pt>
                <c:pt idx="58">
                  <c:v>-0.44247999999999998</c:v>
                </c:pt>
                <c:pt idx="59">
                  <c:v>0</c:v>
                </c:pt>
                <c:pt idx="60">
                  <c:v>-0.43668000000000001</c:v>
                </c:pt>
                <c:pt idx="61">
                  <c:v>2.2522500000000001</c:v>
                </c:pt>
                <c:pt idx="62">
                  <c:v>0.44247999999999998</c:v>
                </c:pt>
                <c:pt idx="63">
                  <c:v>1.7777799999999999</c:v>
                </c:pt>
                <c:pt idx="64">
                  <c:v>2.6785700000000001</c:v>
                </c:pt>
                <c:pt idx="65">
                  <c:v>2.2222200000000001</c:v>
                </c:pt>
                <c:pt idx="66">
                  <c:v>2.2222200000000001</c:v>
                </c:pt>
                <c:pt idx="67">
                  <c:v>1.7699100000000001</c:v>
                </c:pt>
                <c:pt idx="68">
                  <c:v>2.6666699999999999</c:v>
                </c:pt>
                <c:pt idx="69">
                  <c:v>2.2222200000000001</c:v>
                </c:pt>
                <c:pt idx="70">
                  <c:v>2.6666699999999999</c:v>
                </c:pt>
                <c:pt idx="71">
                  <c:v>1.7621100000000001</c:v>
                </c:pt>
                <c:pt idx="72">
                  <c:v>1.31579</c:v>
                </c:pt>
                <c:pt idx="73">
                  <c:v>2.2026400000000002</c:v>
                </c:pt>
                <c:pt idx="74">
                  <c:v>2.2026400000000002</c:v>
                </c:pt>
                <c:pt idx="75">
                  <c:v>0.87336000000000003</c:v>
                </c:pt>
                <c:pt idx="76">
                  <c:v>0.86956999999999995</c:v>
                </c:pt>
                <c:pt idx="77">
                  <c:v>1.3043499999999999</c:v>
                </c:pt>
                <c:pt idx="78">
                  <c:v>1.7391300000000001</c:v>
                </c:pt>
                <c:pt idx="79">
                  <c:v>1.3043499999999999</c:v>
                </c:pt>
                <c:pt idx="80">
                  <c:v>1.2987</c:v>
                </c:pt>
                <c:pt idx="81">
                  <c:v>1.7391300000000001</c:v>
                </c:pt>
                <c:pt idx="82">
                  <c:v>1.7316</c:v>
                </c:pt>
                <c:pt idx="83">
                  <c:v>1.7316</c:v>
                </c:pt>
                <c:pt idx="84">
                  <c:v>2.1644999999999999</c:v>
                </c:pt>
                <c:pt idx="85">
                  <c:v>2.15517</c:v>
                </c:pt>
                <c:pt idx="86">
                  <c:v>2.15517</c:v>
                </c:pt>
                <c:pt idx="87">
                  <c:v>3.4632000000000001</c:v>
                </c:pt>
                <c:pt idx="88">
                  <c:v>3.0172400000000001</c:v>
                </c:pt>
                <c:pt idx="89">
                  <c:v>2.1459199999999998</c:v>
                </c:pt>
                <c:pt idx="90">
                  <c:v>1.7094</c:v>
                </c:pt>
                <c:pt idx="91">
                  <c:v>2.57511</c:v>
                </c:pt>
                <c:pt idx="92">
                  <c:v>2.5640999999999998</c:v>
                </c:pt>
                <c:pt idx="93">
                  <c:v>2.1367500000000001</c:v>
                </c:pt>
                <c:pt idx="94">
                  <c:v>2.1276600000000001</c:v>
                </c:pt>
                <c:pt idx="95">
                  <c:v>1.7021299999999999</c:v>
                </c:pt>
                <c:pt idx="96">
                  <c:v>1.69492</c:v>
                </c:pt>
                <c:pt idx="97">
                  <c:v>1.6877599999999999</c:v>
                </c:pt>
                <c:pt idx="98">
                  <c:v>1.6877599999999999</c:v>
                </c:pt>
                <c:pt idx="99">
                  <c:v>0.41841</c:v>
                </c:pt>
                <c:pt idx="100">
                  <c:v>0.83682000000000001</c:v>
                </c:pt>
                <c:pt idx="101">
                  <c:v>1.6806700000000001</c:v>
                </c:pt>
                <c:pt idx="102">
                  <c:v>1.6806700000000001</c:v>
                </c:pt>
                <c:pt idx="103">
                  <c:v>1.67364</c:v>
                </c:pt>
                <c:pt idx="104">
                  <c:v>1.25</c:v>
                </c:pt>
                <c:pt idx="105">
                  <c:v>1.67364</c:v>
                </c:pt>
                <c:pt idx="106">
                  <c:v>1.6666700000000001</c:v>
                </c:pt>
                <c:pt idx="107">
                  <c:v>1.67364</c:v>
                </c:pt>
                <c:pt idx="108">
                  <c:v>1.6666700000000001</c:v>
                </c:pt>
                <c:pt idx="109">
                  <c:v>1.24481</c:v>
                </c:pt>
                <c:pt idx="110">
                  <c:v>2.48963</c:v>
                </c:pt>
                <c:pt idx="111">
                  <c:v>3.75</c:v>
                </c:pt>
                <c:pt idx="112">
                  <c:v>2.90456</c:v>
                </c:pt>
                <c:pt idx="113">
                  <c:v>3.30579</c:v>
                </c:pt>
                <c:pt idx="114">
                  <c:v>2.89256</c:v>
                </c:pt>
                <c:pt idx="115">
                  <c:v>2.4691399999999999</c:v>
                </c:pt>
                <c:pt idx="116">
                  <c:v>2.4691399999999999</c:v>
                </c:pt>
                <c:pt idx="117">
                  <c:v>2.8806600000000002</c:v>
                </c:pt>
                <c:pt idx="118">
                  <c:v>2.0491799999999998</c:v>
                </c:pt>
                <c:pt idx="119">
                  <c:v>2.8806600000000002</c:v>
                </c:pt>
                <c:pt idx="120">
                  <c:v>2.8688500000000001</c:v>
                </c:pt>
                <c:pt idx="121">
                  <c:v>2.8688500000000001</c:v>
                </c:pt>
                <c:pt idx="122">
                  <c:v>1.2145699999999999</c:v>
                </c:pt>
                <c:pt idx="123">
                  <c:v>2.40964</c:v>
                </c:pt>
                <c:pt idx="124">
                  <c:v>2.8225799999999999</c:v>
                </c:pt>
                <c:pt idx="125">
                  <c:v>1.2</c:v>
                </c:pt>
                <c:pt idx="126">
                  <c:v>2.40964</c:v>
                </c:pt>
                <c:pt idx="127">
                  <c:v>2.0080300000000002</c:v>
                </c:pt>
                <c:pt idx="128">
                  <c:v>2.8112400000000002</c:v>
                </c:pt>
                <c:pt idx="129">
                  <c:v>3.6</c:v>
                </c:pt>
                <c:pt idx="130">
                  <c:v>4.0160600000000004</c:v>
                </c:pt>
                <c:pt idx="131">
                  <c:v>4.8</c:v>
                </c:pt>
                <c:pt idx="132">
                  <c:v>4.7808799999999998</c:v>
                </c:pt>
                <c:pt idx="133">
                  <c:v>4.7808799999999998</c:v>
                </c:pt>
                <c:pt idx="134">
                  <c:v>5.2</c:v>
                </c:pt>
                <c:pt idx="135">
                  <c:v>2.3529399999999998</c:v>
                </c:pt>
                <c:pt idx="136">
                  <c:v>2.7450999999999999</c:v>
                </c:pt>
                <c:pt idx="137">
                  <c:v>3.9525700000000001</c:v>
                </c:pt>
                <c:pt idx="138">
                  <c:v>3.1372499999999999</c:v>
                </c:pt>
                <c:pt idx="139">
                  <c:v>5.5118099999999997</c:v>
                </c:pt>
                <c:pt idx="140">
                  <c:v>5.0781299999999998</c:v>
                </c:pt>
                <c:pt idx="141">
                  <c:v>3.8610000000000002</c:v>
                </c:pt>
                <c:pt idx="142">
                  <c:v>3.0888</c:v>
                </c:pt>
                <c:pt idx="143">
                  <c:v>3.0534400000000002</c:v>
                </c:pt>
                <c:pt idx="144">
                  <c:v>2.6616</c:v>
                </c:pt>
                <c:pt idx="145">
                  <c:v>2.2813699999999999</c:v>
                </c:pt>
                <c:pt idx="146">
                  <c:v>2.6616</c:v>
                </c:pt>
                <c:pt idx="147">
                  <c:v>3.0651299999999999</c:v>
                </c:pt>
                <c:pt idx="148">
                  <c:v>3.4351099999999999</c:v>
                </c:pt>
                <c:pt idx="149">
                  <c:v>2.6616</c:v>
                </c:pt>
                <c:pt idx="150">
                  <c:v>3.04183</c:v>
                </c:pt>
                <c:pt idx="151">
                  <c:v>1.8656699999999999</c:v>
                </c:pt>
                <c:pt idx="152">
                  <c:v>2.60223</c:v>
                </c:pt>
                <c:pt idx="153">
                  <c:v>2.60223</c:v>
                </c:pt>
                <c:pt idx="154">
                  <c:v>3.74532</c:v>
                </c:pt>
                <c:pt idx="155">
                  <c:v>2.59259</c:v>
                </c:pt>
                <c:pt idx="156">
                  <c:v>3.7037</c:v>
                </c:pt>
                <c:pt idx="157">
                  <c:v>5.2044600000000001</c:v>
                </c:pt>
                <c:pt idx="158">
                  <c:v>5.1851900000000004</c:v>
                </c:pt>
                <c:pt idx="159">
                  <c:v>6.6914499999999997</c:v>
                </c:pt>
                <c:pt idx="160">
                  <c:v>6.6420700000000004</c:v>
                </c:pt>
                <c:pt idx="161">
                  <c:v>8.5185200000000005</c:v>
                </c:pt>
                <c:pt idx="162">
                  <c:v>8.1180800000000009</c:v>
                </c:pt>
                <c:pt idx="163">
                  <c:v>7.69231</c:v>
                </c:pt>
                <c:pt idx="164">
                  <c:v>6.5217400000000003</c:v>
                </c:pt>
                <c:pt idx="165">
                  <c:v>9.0579699999999992</c:v>
                </c:pt>
                <c:pt idx="166">
                  <c:v>12.63538</c:v>
                </c:pt>
                <c:pt idx="167">
                  <c:v>16.967510000000001</c:v>
                </c:pt>
                <c:pt idx="168">
                  <c:v>22.142859999999999</c:v>
                </c:pt>
                <c:pt idx="169">
                  <c:v>25.441700000000001</c:v>
                </c:pt>
                <c:pt idx="170">
                  <c:v>30.281690000000001</c:v>
                </c:pt>
                <c:pt idx="171">
                  <c:v>31.358889999999999</c:v>
                </c:pt>
                <c:pt idx="172">
                  <c:v>32.871969999999997</c:v>
                </c:pt>
                <c:pt idx="173">
                  <c:v>32.081910000000001</c:v>
                </c:pt>
                <c:pt idx="174">
                  <c:v>33.447099999999999</c:v>
                </c:pt>
                <c:pt idx="175">
                  <c:v>33.333329999999997</c:v>
                </c:pt>
                <c:pt idx="176">
                  <c:v>33.673470000000002</c:v>
                </c:pt>
                <c:pt idx="177">
                  <c:v>29.568110000000001</c:v>
                </c:pt>
                <c:pt idx="178">
                  <c:v>25.320509999999999</c:v>
                </c:pt>
                <c:pt idx="179">
                  <c:v>21.604939999999999</c:v>
                </c:pt>
                <c:pt idx="180">
                  <c:v>16.374269999999999</c:v>
                </c:pt>
                <c:pt idx="181">
                  <c:v>13.23944</c:v>
                </c:pt>
                <c:pt idx="182">
                  <c:v>8.91892</c:v>
                </c:pt>
                <c:pt idx="183">
                  <c:v>7.95756</c:v>
                </c:pt>
                <c:pt idx="184">
                  <c:v>7.2916699999999999</c:v>
                </c:pt>
                <c:pt idx="185">
                  <c:v>8.2687299999999997</c:v>
                </c:pt>
                <c:pt idx="186">
                  <c:v>9.7186699999999995</c:v>
                </c:pt>
                <c:pt idx="187">
                  <c:v>10.204079999999999</c:v>
                </c:pt>
                <c:pt idx="188">
                  <c:v>10.94148</c:v>
                </c:pt>
                <c:pt idx="189">
                  <c:v>11.79487</c:v>
                </c:pt>
                <c:pt idx="190">
                  <c:v>12.02046</c:v>
                </c:pt>
                <c:pt idx="191">
                  <c:v>11.42132</c:v>
                </c:pt>
                <c:pt idx="192">
                  <c:v>10.552759999999999</c:v>
                </c:pt>
                <c:pt idx="193">
                  <c:v>9.4527400000000004</c:v>
                </c:pt>
                <c:pt idx="194">
                  <c:v>8.6848600000000005</c:v>
                </c:pt>
                <c:pt idx="195">
                  <c:v>7.6167100000000003</c:v>
                </c:pt>
                <c:pt idx="196">
                  <c:v>7.5242699999999996</c:v>
                </c:pt>
                <c:pt idx="197">
                  <c:v>7.3985700000000003</c:v>
                </c:pt>
                <c:pt idx="198">
                  <c:v>5.8275100000000002</c:v>
                </c:pt>
                <c:pt idx="199">
                  <c:v>5.5555599999999998</c:v>
                </c:pt>
                <c:pt idx="200">
                  <c:v>5.2752299999999996</c:v>
                </c:pt>
                <c:pt idx="201">
                  <c:v>5.7339399999999996</c:v>
                </c:pt>
                <c:pt idx="202">
                  <c:v>5.93607</c:v>
                </c:pt>
                <c:pt idx="203">
                  <c:v>7.0614999999999997</c:v>
                </c:pt>
                <c:pt idx="204">
                  <c:v>7.7272699999999999</c:v>
                </c:pt>
                <c:pt idx="205">
                  <c:v>9.0909099999999992</c:v>
                </c:pt>
                <c:pt idx="206">
                  <c:v>10.730589999999999</c:v>
                </c:pt>
                <c:pt idx="207">
                  <c:v>11.643840000000001</c:v>
                </c:pt>
                <c:pt idx="208">
                  <c:v>11.06095</c:v>
                </c:pt>
                <c:pt idx="209">
                  <c:v>10.22222</c:v>
                </c:pt>
                <c:pt idx="210">
                  <c:v>9.9118899999999996</c:v>
                </c:pt>
                <c:pt idx="211">
                  <c:v>9.8684200000000004</c:v>
                </c:pt>
                <c:pt idx="212">
                  <c:v>9.1503300000000003</c:v>
                </c:pt>
                <c:pt idx="213">
                  <c:v>9.1106300000000005</c:v>
                </c:pt>
                <c:pt idx="214">
                  <c:v>8.40517</c:v>
                </c:pt>
                <c:pt idx="215">
                  <c:v>7.2340400000000002</c:v>
                </c:pt>
                <c:pt idx="216">
                  <c:v>6.5400799999999997</c:v>
                </c:pt>
                <c:pt idx="217">
                  <c:v>5.8333300000000001</c:v>
                </c:pt>
                <c:pt idx="218">
                  <c:v>5.3608200000000004</c:v>
                </c:pt>
                <c:pt idx="219">
                  <c:v>5.1124700000000001</c:v>
                </c:pt>
                <c:pt idx="220">
                  <c:v>5.4878</c:v>
                </c:pt>
                <c:pt idx="221">
                  <c:v>6.0483900000000004</c:v>
                </c:pt>
                <c:pt idx="222">
                  <c:v>6.2124199999999998</c:v>
                </c:pt>
                <c:pt idx="223">
                  <c:v>6.3872299999999997</c:v>
                </c:pt>
                <c:pt idx="224">
                  <c:v>6.9860300000000004</c:v>
                </c:pt>
                <c:pt idx="225">
                  <c:v>7.3558599999999998</c:v>
                </c:pt>
                <c:pt idx="226">
                  <c:v>6.9582499999999996</c:v>
                </c:pt>
                <c:pt idx="227">
                  <c:v>7.9365100000000002</c:v>
                </c:pt>
                <c:pt idx="228">
                  <c:v>9.3069299999999995</c:v>
                </c:pt>
                <c:pt idx="229">
                  <c:v>10.236219999999999</c:v>
                </c:pt>
                <c:pt idx="230">
                  <c:v>12.524459999999999</c:v>
                </c:pt>
                <c:pt idx="231">
                  <c:v>15.95331</c:v>
                </c:pt>
                <c:pt idx="232">
                  <c:v>19.653179999999999</c:v>
                </c:pt>
                <c:pt idx="233">
                  <c:v>24.714829999999999</c:v>
                </c:pt>
                <c:pt idx="234">
                  <c:v>29.0566</c:v>
                </c:pt>
                <c:pt idx="235">
                  <c:v>32.457790000000003</c:v>
                </c:pt>
                <c:pt idx="236">
                  <c:v>35.261189999999999</c:v>
                </c:pt>
                <c:pt idx="237">
                  <c:v>35.740740000000002</c:v>
                </c:pt>
                <c:pt idx="238">
                  <c:v>36.245350000000002</c:v>
                </c:pt>
                <c:pt idx="239">
                  <c:v>37.5</c:v>
                </c:pt>
                <c:pt idx="240">
                  <c:v>41.485509999999998</c:v>
                </c:pt>
                <c:pt idx="241">
                  <c:v>46.607140000000001</c:v>
                </c:pt>
                <c:pt idx="242">
                  <c:v>47.130429999999997</c:v>
                </c:pt>
                <c:pt idx="243">
                  <c:v>43.456380000000003</c:v>
                </c:pt>
                <c:pt idx="244">
                  <c:v>39.291469999999997</c:v>
                </c:pt>
                <c:pt idx="245">
                  <c:v>33.536589999999997</c:v>
                </c:pt>
                <c:pt idx="246">
                  <c:v>29.09357</c:v>
                </c:pt>
                <c:pt idx="247">
                  <c:v>25.070820000000001</c:v>
                </c:pt>
                <c:pt idx="248">
                  <c:v>21.655169999999998</c:v>
                </c:pt>
                <c:pt idx="249">
                  <c:v>19.645289999999999</c:v>
                </c:pt>
                <c:pt idx="250">
                  <c:v>18.963170000000002</c:v>
                </c:pt>
                <c:pt idx="251">
                  <c:v>18.04813</c:v>
                </c:pt>
                <c:pt idx="252">
                  <c:v>16.517289999999999</c:v>
                </c:pt>
                <c:pt idx="253">
                  <c:v>16.443359999999998</c:v>
                </c:pt>
                <c:pt idx="254">
                  <c:v>15.24823</c:v>
                </c:pt>
                <c:pt idx="255">
                  <c:v>14.26901</c:v>
                </c:pt>
                <c:pt idx="256">
                  <c:v>13.2948</c:v>
                </c:pt>
                <c:pt idx="257">
                  <c:v>12.67123</c:v>
                </c:pt>
                <c:pt idx="258">
                  <c:v>12.231030000000001</c:v>
                </c:pt>
                <c:pt idx="259">
                  <c:v>12.344279999999999</c:v>
                </c:pt>
                <c:pt idx="260">
                  <c:v>12.698410000000001</c:v>
                </c:pt>
                <c:pt idx="261">
                  <c:v>12.770810000000001</c:v>
                </c:pt>
                <c:pt idx="262">
                  <c:v>13.18807</c:v>
                </c:pt>
                <c:pt idx="263">
                  <c:v>11.89128</c:v>
                </c:pt>
                <c:pt idx="264">
                  <c:v>9.0109899999999996</c:v>
                </c:pt>
                <c:pt idx="265">
                  <c:v>2.9288699999999999</c:v>
                </c:pt>
                <c:pt idx="266">
                  <c:v>-0.71794999999999998</c:v>
                </c:pt>
                <c:pt idx="267">
                  <c:v>-3.4800399999999998</c:v>
                </c:pt>
                <c:pt idx="268">
                  <c:v>-2.2448999999999999</c:v>
                </c:pt>
                <c:pt idx="269">
                  <c:v>1.0131699999999999</c:v>
                </c:pt>
                <c:pt idx="270">
                  <c:v>2.1190699999999998</c:v>
                </c:pt>
                <c:pt idx="271">
                  <c:v>2.01613</c:v>
                </c:pt>
                <c:pt idx="272">
                  <c:v>1.7102599999999999</c:v>
                </c:pt>
                <c:pt idx="273">
                  <c:v>2.4266899999999998</c:v>
                </c:pt>
                <c:pt idx="274">
                  <c:v>2.0263399999999998</c:v>
                </c:pt>
                <c:pt idx="275">
                  <c:v>1.31579</c:v>
                </c:pt>
                <c:pt idx="276">
                  <c:v>-0.40322999999999998</c:v>
                </c:pt>
                <c:pt idx="277">
                  <c:v>-1.5243899999999999</c:v>
                </c:pt>
                <c:pt idx="278">
                  <c:v>-1.54959</c:v>
                </c:pt>
                <c:pt idx="279">
                  <c:v>3.6055100000000002</c:v>
                </c:pt>
                <c:pt idx="280">
                  <c:v>4.8016699999999997</c:v>
                </c:pt>
                <c:pt idx="281">
                  <c:v>2.1063200000000002</c:v>
                </c:pt>
                <c:pt idx="282">
                  <c:v>1.2845800000000001</c:v>
                </c:pt>
                <c:pt idx="283">
                  <c:v>1.18577</c:v>
                </c:pt>
                <c:pt idx="284">
                  <c:v>1.1869400000000001</c:v>
                </c:pt>
                <c:pt idx="285">
                  <c:v>0</c:v>
                </c:pt>
                <c:pt idx="286">
                  <c:v>-0.59582999999999997</c:v>
                </c:pt>
                <c:pt idx="287">
                  <c:v>-0.4995</c:v>
                </c:pt>
                <c:pt idx="288">
                  <c:v>0.50607000000000002</c:v>
                </c:pt>
                <c:pt idx="289">
                  <c:v>3.3023699999999998</c:v>
                </c:pt>
                <c:pt idx="290">
                  <c:v>4.5120699999999996</c:v>
                </c:pt>
                <c:pt idx="291">
                  <c:v>2.76356</c:v>
                </c:pt>
                <c:pt idx="292">
                  <c:v>1.09562</c:v>
                </c:pt>
                <c:pt idx="293">
                  <c:v>0.29470000000000002</c:v>
                </c:pt>
                <c:pt idx="294">
                  <c:v>-0.39023999999999998</c:v>
                </c:pt>
                <c:pt idx="295">
                  <c:v>-0.58594000000000002</c:v>
                </c:pt>
                <c:pt idx="296">
                  <c:v>-9.7750000000000004E-2</c:v>
                </c:pt>
                <c:pt idx="297">
                  <c:v>0.39487</c:v>
                </c:pt>
                <c:pt idx="298">
                  <c:v>0.39960000000000001</c:v>
                </c:pt>
                <c:pt idx="299">
                  <c:v>0.20080000000000001</c:v>
                </c:pt>
                <c:pt idx="300">
                  <c:v>-0.50351999999999997</c:v>
                </c:pt>
                <c:pt idx="301">
                  <c:v>-2.0979000000000001</c:v>
                </c:pt>
                <c:pt idx="302">
                  <c:v>-0.30120000000000002</c:v>
                </c:pt>
                <c:pt idx="303">
                  <c:v>0.69721</c:v>
                </c:pt>
                <c:pt idx="304">
                  <c:v>1.37931</c:v>
                </c:pt>
                <c:pt idx="305">
                  <c:v>1.95886</c:v>
                </c:pt>
                <c:pt idx="306">
                  <c:v>2.05681</c:v>
                </c:pt>
                <c:pt idx="307">
                  <c:v>1.5717099999999999</c:v>
                </c:pt>
                <c:pt idx="308">
                  <c:v>0.88063000000000002</c:v>
                </c:pt>
                <c:pt idx="309">
                  <c:v>9.8330000000000001E-2</c:v>
                </c:pt>
                <c:pt idx="310">
                  <c:v>0.79601999999999995</c:v>
                </c:pt>
                <c:pt idx="311">
                  <c:v>1.8036099999999999</c:v>
                </c:pt>
                <c:pt idx="312">
                  <c:v>2.4291499999999999</c:v>
                </c:pt>
                <c:pt idx="313">
                  <c:v>-0.61224000000000001</c:v>
                </c:pt>
                <c:pt idx="314">
                  <c:v>-8.4592100000000006</c:v>
                </c:pt>
                <c:pt idx="315">
                  <c:v>-14.737880000000001</c:v>
                </c:pt>
                <c:pt idx="316">
                  <c:v>-14.8688</c:v>
                </c:pt>
                <c:pt idx="317">
                  <c:v>-12.87224</c:v>
                </c:pt>
                <c:pt idx="318">
                  <c:v>-16.218810000000001</c:v>
                </c:pt>
                <c:pt idx="319">
                  <c:v>-17.311409999999999</c:v>
                </c:pt>
                <c:pt idx="320">
                  <c:v>-16.682829999999999</c:v>
                </c:pt>
                <c:pt idx="321">
                  <c:v>-18.369350000000001</c:v>
                </c:pt>
                <c:pt idx="322">
                  <c:v>-19.64462</c:v>
                </c:pt>
                <c:pt idx="323">
                  <c:v>-19.685040000000001</c:v>
                </c:pt>
                <c:pt idx="324">
                  <c:v>-17.094860000000001</c:v>
                </c:pt>
                <c:pt idx="325">
                  <c:v>-12.114990000000001</c:v>
                </c:pt>
                <c:pt idx="326">
                  <c:v>-5.6105600000000004</c:v>
                </c:pt>
                <c:pt idx="327">
                  <c:v>0.23202</c:v>
                </c:pt>
                <c:pt idx="328">
                  <c:v>-0.22831000000000001</c:v>
                </c:pt>
                <c:pt idx="329">
                  <c:v>0</c:v>
                </c:pt>
                <c:pt idx="330">
                  <c:v>4.3528099999999998</c:v>
                </c:pt>
                <c:pt idx="331">
                  <c:v>8.4210499999999993</c:v>
                </c:pt>
                <c:pt idx="332">
                  <c:v>7.45052</c:v>
                </c:pt>
                <c:pt idx="333">
                  <c:v>8.0625800000000005</c:v>
                </c:pt>
                <c:pt idx="334">
                  <c:v>9.3366100000000003</c:v>
                </c:pt>
                <c:pt idx="335">
                  <c:v>8.2107799999999997</c:v>
                </c:pt>
                <c:pt idx="336">
                  <c:v>4.1716300000000004</c:v>
                </c:pt>
                <c:pt idx="337">
                  <c:v>1.63551</c:v>
                </c:pt>
                <c:pt idx="338">
                  <c:v>0.81584999999999996</c:v>
                </c:pt>
                <c:pt idx="339">
                  <c:v>1.0416700000000001</c:v>
                </c:pt>
                <c:pt idx="340">
                  <c:v>1.4874099999999999</c:v>
                </c:pt>
                <c:pt idx="341">
                  <c:v>0.33076</c:v>
                </c:pt>
                <c:pt idx="342">
                  <c:v>0.32930999999999999</c:v>
                </c:pt>
                <c:pt idx="343">
                  <c:v>-0.43149999999999999</c:v>
                </c:pt>
                <c:pt idx="344">
                  <c:v>-0.43336999999999998</c:v>
                </c:pt>
                <c:pt idx="345">
                  <c:v>0.11136</c:v>
                </c:pt>
                <c:pt idx="346">
                  <c:v>-0.11236</c:v>
                </c:pt>
                <c:pt idx="347">
                  <c:v>0.45300000000000001</c:v>
                </c:pt>
                <c:pt idx="348">
                  <c:v>1.83066</c:v>
                </c:pt>
                <c:pt idx="349">
                  <c:v>2.6436799999999998</c:v>
                </c:pt>
                <c:pt idx="350">
                  <c:v>3.8150300000000001</c:v>
                </c:pt>
                <c:pt idx="351">
                  <c:v>8.7056100000000001</c:v>
                </c:pt>
                <c:pt idx="352">
                  <c:v>9.8083399999999994</c:v>
                </c:pt>
                <c:pt idx="353">
                  <c:v>8.7912099999999995</c:v>
                </c:pt>
                <c:pt idx="354">
                  <c:v>7.7680499999999997</c:v>
                </c:pt>
                <c:pt idx="355">
                  <c:v>5.0920899999999998</c:v>
                </c:pt>
                <c:pt idx="356">
                  <c:v>4.3525600000000004</c:v>
                </c:pt>
                <c:pt idx="357">
                  <c:v>5.2280300000000004</c:v>
                </c:pt>
                <c:pt idx="358">
                  <c:v>4.8369</c:v>
                </c:pt>
                <c:pt idx="359">
                  <c:v>5.0732799999999996</c:v>
                </c:pt>
                <c:pt idx="360">
                  <c:v>9.6629199999999997</c:v>
                </c:pt>
                <c:pt idx="361">
                  <c:v>7.9507300000000001</c:v>
                </c:pt>
                <c:pt idx="362">
                  <c:v>6.3474399999999997</c:v>
                </c:pt>
                <c:pt idx="363">
                  <c:v>0.84299000000000002</c:v>
                </c:pt>
                <c:pt idx="364">
                  <c:v>-0.71869000000000005</c:v>
                </c:pt>
                <c:pt idx="365">
                  <c:v>0.50505</c:v>
                </c:pt>
                <c:pt idx="366">
                  <c:v>0.40609000000000001</c:v>
                </c:pt>
                <c:pt idx="367">
                  <c:v>6.8041200000000002</c:v>
                </c:pt>
                <c:pt idx="368">
                  <c:v>13.451510000000001</c:v>
                </c:pt>
                <c:pt idx="369">
                  <c:v>17.758990000000001</c:v>
                </c:pt>
                <c:pt idx="370">
                  <c:v>18.991420000000002</c:v>
                </c:pt>
                <c:pt idx="371">
                  <c:v>18.133050000000001</c:v>
                </c:pt>
                <c:pt idx="372">
                  <c:v>9.7336100000000005</c:v>
                </c:pt>
                <c:pt idx="373">
                  <c:v>6.6390000000000002</c:v>
                </c:pt>
                <c:pt idx="374">
                  <c:v>4.3979100000000004</c:v>
                </c:pt>
                <c:pt idx="375">
                  <c:v>3.9707400000000002</c:v>
                </c:pt>
                <c:pt idx="376">
                  <c:v>5.5842799999999997</c:v>
                </c:pt>
                <c:pt idx="377">
                  <c:v>4.0201000000000002</c:v>
                </c:pt>
                <c:pt idx="378">
                  <c:v>3.84226</c:v>
                </c:pt>
                <c:pt idx="379">
                  <c:v>-0.67567999999999995</c:v>
                </c:pt>
                <c:pt idx="380">
                  <c:v>-4.7794100000000004</c:v>
                </c:pt>
                <c:pt idx="381">
                  <c:v>-8.6175899999999999</c:v>
                </c:pt>
                <c:pt idx="382">
                  <c:v>-8.2055900000000008</c:v>
                </c:pt>
                <c:pt idx="383">
                  <c:v>-7.4477700000000002</c:v>
                </c:pt>
                <c:pt idx="384">
                  <c:v>-6.5359499999999997</c:v>
                </c:pt>
                <c:pt idx="385">
                  <c:v>-3.6964999999999999</c:v>
                </c:pt>
                <c:pt idx="386">
                  <c:v>-0.80240999999999996</c:v>
                </c:pt>
                <c:pt idx="387">
                  <c:v>0</c:v>
                </c:pt>
                <c:pt idx="388">
                  <c:v>0.29382999999999998</c:v>
                </c:pt>
                <c:pt idx="389">
                  <c:v>2.3188399999999998</c:v>
                </c:pt>
                <c:pt idx="390">
                  <c:v>3.2132399999999999</c:v>
                </c:pt>
                <c:pt idx="391">
                  <c:v>2.4295399999999998</c:v>
                </c:pt>
                <c:pt idx="392">
                  <c:v>2.2200799999999998</c:v>
                </c:pt>
                <c:pt idx="393">
                  <c:v>2.6522600000000001</c:v>
                </c:pt>
                <c:pt idx="394">
                  <c:v>2.6522600000000001</c:v>
                </c:pt>
                <c:pt idx="395">
                  <c:v>1.96271</c:v>
                </c:pt>
                <c:pt idx="396">
                  <c:v>3.2967</c:v>
                </c:pt>
                <c:pt idx="397">
                  <c:v>3.2323200000000001</c:v>
                </c:pt>
                <c:pt idx="398">
                  <c:v>3.6400399999999999</c:v>
                </c:pt>
                <c:pt idx="399">
                  <c:v>3.61809</c:v>
                </c:pt>
                <c:pt idx="400">
                  <c:v>1.95313</c:v>
                </c:pt>
                <c:pt idx="401">
                  <c:v>0.56657000000000002</c:v>
                </c:pt>
                <c:pt idx="402">
                  <c:v>-0.18867999999999999</c:v>
                </c:pt>
                <c:pt idx="403">
                  <c:v>-0.18975</c:v>
                </c:pt>
                <c:pt idx="404">
                  <c:v>-0.66100000000000003</c:v>
                </c:pt>
                <c:pt idx="405">
                  <c:v>0.86124000000000001</c:v>
                </c:pt>
                <c:pt idx="406">
                  <c:v>-0.76554999999999995</c:v>
                </c:pt>
                <c:pt idx="407">
                  <c:v>-1.4437</c:v>
                </c:pt>
                <c:pt idx="408">
                  <c:v>-2.0309499999999998</c:v>
                </c:pt>
                <c:pt idx="409">
                  <c:v>-0.19569</c:v>
                </c:pt>
                <c:pt idx="410">
                  <c:v>-0.58536999999999995</c:v>
                </c:pt>
                <c:pt idx="411">
                  <c:v>-1.0669299999999999</c:v>
                </c:pt>
                <c:pt idx="412">
                  <c:v>-1.4367799999999999</c:v>
                </c:pt>
                <c:pt idx="413">
                  <c:v>-0.75117</c:v>
                </c:pt>
                <c:pt idx="414">
                  <c:v>0.94518000000000002</c:v>
                </c:pt>
                <c:pt idx="415">
                  <c:v>3.1368800000000001</c:v>
                </c:pt>
                <c:pt idx="416">
                  <c:v>2.8517100000000002</c:v>
                </c:pt>
                <c:pt idx="417">
                  <c:v>0.37951000000000001</c:v>
                </c:pt>
                <c:pt idx="418">
                  <c:v>1.9286399999999999</c:v>
                </c:pt>
                <c:pt idx="419">
                  <c:v>2.2460900000000001</c:v>
                </c:pt>
                <c:pt idx="420">
                  <c:v>2.8627799999999999</c:v>
                </c:pt>
                <c:pt idx="421">
                  <c:v>1.6666700000000001</c:v>
                </c:pt>
                <c:pt idx="422">
                  <c:v>1.27576</c:v>
                </c:pt>
                <c:pt idx="423">
                  <c:v>1.8627499999999999</c:v>
                </c:pt>
                <c:pt idx="424">
                  <c:v>3.3041800000000001</c:v>
                </c:pt>
                <c:pt idx="425">
                  <c:v>3.4058700000000002</c:v>
                </c:pt>
                <c:pt idx="426">
                  <c:v>1.21723</c:v>
                </c:pt>
                <c:pt idx="427">
                  <c:v>-1.0138199999999999</c:v>
                </c:pt>
                <c:pt idx="428">
                  <c:v>-1.84843</c:v>
                </c:pt>
                <c:pt idx="429">
                  <c:v>-1.2287300000000001</c:v>
                </c:pt>
                <c:pt idx="430">
                  <c:v>-2.7436099999999999</c:v>
                </c:pt>
                <c:pt idx="431">
                  <c:v>-1.3371500000000001</c:v>
                </c:pt>
                <c:pt idx="432">
                  <c:v>0.76775000000000004</c:v>
                </c:pt>
                <c:pt idx="433">
                  <c:v>1.1571800000000001</c:v>
                </c:pt>
                <c:pt idx="434">
                  <c:v>2.8100800000000001</c:v>
                </c:pt>
                <c:pt idx="435">
                  <c:v>5.8710300000000002</c:v>
                </c:pt>
                <c:pt idx="436">
                  <c:v>6.2088400000000004</c:v>
                </c:pt>
                <c:pt idx="437">
                  <c:v>3.4766699999999999</c:v>
                </c:pt>
                <c:pt idx="438">
                  <c:v>4.0703100000000001</c:v>
                </c:pt>
                <c:pt idx="439">
                  <c:v>3.9106100000000001</c:v>
                </c:pt>
                <c:pt idx="440">
                  <c:v>5.1789100000000001</c:v>
                </c:pt>
                <c:pt idx="441">
                  <c:v>5.7416299999999998</c:v>
                </c:pt>
                <c:pt idx="442">
                  <c:v>8.0739300000000007</c:v>
                </c:pt>
                <c:pt idx="443">
                  <c:v>8.6156799999999993</c:v>
                </c:pt>
                <c:pt idx="444">
                  <c:v>7.9047599999999996</c:v>
                </c:pt>
                <c:pt idx="445">
                  <c:v>7.8169700000000004</c:v>
                </c:pt>
                <c:pt idx="446">
                  <c:v>4.8067900000000003</c:v>
                </c:pt>
                <c:pt idx="447">
                  <c:v>0</c:v>
                </c:pt>
                <c:pt idx="448">
                  <c:v>-2.6572200000000001</c:v>
                </c:pt>
                <c:pt idx="449">
                  <c:v>-0.70733999999999997</c:v>
                </c:pt>
                <c:pt idx="450">
                  <c:v>-0.97777999999999998</c:v>
                </c:pt>
                <c:pt idx="451">
                  <c:v>0.80645</c:v>
                </c:pt>
                <c:pt idx="452">
                  <c:v>1.96956</c:v>
                </c:pt>
                <c:pt idx="453">
                  <c:v>0.90498000000000001</c:v>
                </c:pt>
                <c:pt idx="454">
                  <c:v>-0.36004000000000003</c:v>
                </c:pt>
                <c:pt idx="455">
                  <c:v>-3.3868100000000001</c:v>
                </c:pt>
                <c:pt idx="456">
                  <c:v>-6.5313299999999996</c:v>
                </c:pt>
                <c:pt idx="457">
                  <c:v>-8.7533200000000004</c:v>
                </c:pt>
                <c:pt idx="458">
                  <c:v>-8.6330899999999993</c:v>
                </c:pt>
                <c:pt idx="459">
                  <c:v>-7.3636400000000002</c:v>
                </c:pt>
                <c:pt idx="460">
                  <c:v>-5.5505000000000004</c:v>
                </c:pt>
                <c:pt idx="461">
                  <c:v>-5.8771100000000001</c:v>
                </c:pt>
                <c:pt idx="462">
                  <c:v>-5.5655299999999999</c:v>
                </c:pt>
                <c:pt idx="463">
                  <c:v>-7.7333299999999996</c:v>
                </c:pt>
                <c:pt idx="464">
                  <c:v>-9.8331900000000001</c:v>
                </c:pt>
                <c:pt idx="465">
                  <c:v>-9.1479800000000004</c:v>
                </c:pt>
                <c:pt idx="466">
                  <c:v>-9.2140900000000006</c:v>
                </c:pt>
                <c:pt idx="467">
                  <c:v>-8.7638400000000001</c:v>
                </c:pt>
                <c:pt idx="468">
                  <c:v>-7.3654400000000004</c:v>
                </c:pt>
                <c:pt idx="469">
                  <c:v>-5.7170500000000004</c:v>
                </c:pt>
                <c:pt idx="470">
                  <c:v>-3.14961</c:v>
                </c:pt>
                <c:pt idx="471">
                  <c:v>3.0421999999999998</c:v>
                </c:pt>
                <c:pt idx="472">
                  <c:v>1.7341</c:v>
                </c:pt>
                <c:pt idx="473">
                  <c:v>1.04068</c:v>
                </c:pt>
                <c:pt idx="474">
                  <c:v>3.327</c:v>
                </c:pt>
                <c:pt idx="475">
                  <c:v>7.2254300000000002</c:v>
                </c:pt>
                <c:pt idx="476">
                  <c:v>10.22395</c:v>
                </c:pt>
                <c:pt idx="477">
                  <c:v>10.167820000000001</c:v>
                </c:pt>
                <c:pt idx="478">
                  <c:v>10.64677</c:v>
                </c:pt>
                <c:pt idx="479">
                  <c:v>13.447929999999999</c:v>
                </c:pt>
                <c:pt idx="480">
                  <c:v>14.678900000000001</c:v>
                </c:pt>
                <c:pt idx="481">
                  <c:v>19.93834</c:v>
                </c:pt>
                <c:pt idx="482">
                  <c:v>24.186990000000002</c:v>
                </c:pt>
                <c:pt idx="483">
                  <c:v>14.95238</c:v>
                </c:pt>
                <c:pt idx="484">
                  <c:v>14.58333</c:v>
                </c:pt>
                <c:pt idx="485">
                  <c:v>21.348310000000001</c:v>
                </c:pt>
                <c:pt idx="486">
                  <c:v>19.319230000000001</c:v>
                </c:pt>
                <c:pt idx="487">
                  <c:v>13.117699999999999</c:v>
                </c:pt>
                <c:pt idx="488">
                  <c:v>15.37102</c:v>
                </c:pt>
                <c:pt idx="489">
                  <c:v>15.86022</c:v>
                </c:pt>
                <c:pt idx="490">
                  <c:v>16.007190000000001</c:v>
                </c:pt>
                <c:pt idx="491">
                  <c:v>14.17112</c:v>
                </c:pt>
                <c:pt idx="492">
                  <c:v>17.77778</c:v>
                </c:pt>
                <c:pt idx="493">
                  <c:v>13.11054</c:v>
                </c:pt>
                <c:pt idx="494">
                  <c:v>5.9738100000000003</c:v>
                </c:pt>
                <c:pt idx="495">
                  <c:v>10.27341</c:v>
                </c:pt>
                <c:pt idx="496">
                  <c:v>15.785119999999999</c:v>
                </c:pt>
                <c:pt idx="497">
                  <c:v>8.4104899999999994</c:v>
                </c:pt>
                <c:pt idx="498">
                  <c:v>2.0817299999999999</c:v>
                </c:pt>
                <c:pt idx="499">
                  <c:v>2.7799800000000001</c:v>
                </c:pt>
                <c:pt idx="500">
                  <c:v>1.45482</c:v>
                </c:pt>
                <c:pt idx="501">
                  <c:v>-5.5684500000000003</c:v>
                </c:pt>
                <c:pt idx="502">
                  <c:v>-10.07752</c:v>
                </c:pt>
                <c:pt idx="503">
                  <c:v>-13.03669</c:v>
                </c:pt>
                <c:pt idx="504">
                  <c:v>-15.69811</c:v>
                </c:pt>
                <c:pt idx="505">
                  <c:v>-15.909090000000001</c:v>
                </c:pt>
                <c:pt idx="506">
                  <c:v>-10.73359</c:v>
                </c:pt>
                <c:pt idx="507">
                  <c:v>-8.18933</c:v>
                </c:pt>
                <c:pt idx="508">
                  <c:v>-12.276949999999999</c:v>
                </c:pt>
                <c:pt idx="509">
                  <c:v>-11.103199999999999</c:v>
                </c:pt>
                <c:pt idx="510">
                  <c:v>-5.2114799999999999</c:v>
                </c:pt>
                <c:pt idx="511">
                  <c:v>-2.78207</c:v>
                </c:pt>
                <c:pt idx="512">
                  <c:v>-4.83019</c:v>
                </c:pt>
                <c:pt idx="513">
                  <c:v>3.0303</c:v>
                </c:pt>
                <c:pt idx="514">
                  <c:v>8.0172399999999993</c:v>
                </c:pt>
                <c:pt idx="515">
                  <c:v>10.682230000000001</c:v>
                </c:pt>
                <c:pt idx="516">
                  <c:v>14.14503</c:v>
                </c:pt>
                <c:pt idx="517">
                  <c:v>21.98198</c:v>
                </c:pt>
                <c:pt idx="518">
                  <c:v>23.356400000000001</c:v>
                </c:pt>
                <c:pt idx="519">
                  <c:v>13.01146</c:v>
                </c:pt>
                <c:pt idx="520">
                  <c:v>9.0317299999999996</c:v>
                </c:pt>
                <c:pt idx="521">
                  <c:v>9.2874300000000005</c:v>
                </c:pt>
                <c:pt idx="522">
                  <c:v>9.0039800000000003</c:v>
                </c:pt>
                <c:pt idx="523">
                  <c:v>11.764709999999999</c:v>
                </c:pt>
                <c:pt idx="524">
                  <c:v>14.6709</c:v>
                </c:pt>
                <c:pt idx="525">
                  <c:v>8.8235299999999999</c:v>
                </c:pt>
                <c:pt idx="526">
                  <c:v>6.22506</c:v>
                </c:pt>
                <c:pt idx="527">
                  <c:v>6.8937600000000003</c:v>
                </c:pt>
                <c:pt idx="528">
                  <c:v>7.76471</c:v>
                </c:pt>
                <c:pt idx="529">
                  <c:v>3.8404699999999998</c:v>
                </c:pt>
                <c:pt idx="530">
                  <c:v>0.35063</c:v>
                </c:pt>
                <c:pt idx="531">
                  <c:v>5.6480800000000002</c:v>
                </c:pt>
                <c:pt idx="532">
                  <c:v>15</c:v>
                </c:pt>
                <c:pt idx="533">
                  <c:v>16.99634</c:v>
                </c:pt>
                <c:pt idx="534">
                  <c:v>14.254390000000001</c:v>
                </c:pt>
                <c:pt idx="535">
                  <c:v>10.45519</c:v>
                </c:pt>
                <c:pt idx="536">
                  <c:v>6.7081600000000003</c:v>
                </c:pt>
                <c:pt idx="537">
                  <c:v>15.193569999999999</c:v>
                </c:pt>
                <c:pt idx="538">
                  <c:v>19.158529999999999</c:v>
                </c:pt>
                <c:pt idx="539">
                  <c:v>16.61608</c:v>
                </c:pt>
                <c:pt idx="540">
                  <c:v>10.553129999999999</c:v>
                </c:pt>
                <c:pt idx="541">
                  <c:v>10.384069999999999</c:v>
                </c:pt>
                <c:pt idx="542">
                  <c:v>12.368969999999999</c:v>
                </c:pt>
                <c:pt idx="543">
                  <c:v>17.135020000000001</c:v>
                </c:pt>
                <c:pt idx="544">
                  <c:v>9.9286200000000004</c:v>
                </c:pt>
                <c:pt idx="545">
                  <c:v>7.3262400000000003</c:v>
                </c:pt>
                <c:pt idx="546">
                  <c:v>14.20345</c:v>
                </c:pt>
                <c:pt idx="547">
                  <c:v>20.154540000000001</c:v>
                </c:pt>
                <c:pt idx="548">
                  <c:v>34.802329999999998</c:v>
                </c:pt>
                <c:pt idx="549">
                  <c:v>29.549779999999998</c:v>
                </c:pt>
                <c:pt idx="550">
                  <c:v>18.284990000000001</c:v>
                </c:pt>
                <c:pt idx="551">
                  <c:v>17.111260000000001</c:v>
                </c:pt>
                <c:pt idx="552">
                  <c:v>24.753129999999999</c:v>
                </c:pt>
                <c:pt idx="553">
                  <c:v>20.103090000000002</c:v>
                </c:pt>
                <c:pt idx="554">
                  <c:v>17.28856</c:v>
                </c:pt>
                <c:pt idx="555">
                  <c:v>17.846689999999999</c:v>
                </c:pt>
                <c:pt idx="556">
                  <c:v>23.553719999999998</c:v>
                </c:pt>
                <c:pt idx="557">
                  <c:v>23.278880000000001</c:v>
                </c:pt>
                <c:pt idx="558">
                  <c:v>20.504200000000001</c:v>
                </c:pt>
                <c:pt idx="559">
                  <c:v>15.058949999999999</c:v>
                </c:pt>
                <c:pt idx="560">
                  <c:v>-4.2788500000000003</c:v>
                </c:pt>
                <c:pt idx="561">
                  <c:v>-11.257949999999999</c:v>
                </c:pt>
                <c:pt idx="562">
                  <c:v>-3.8379500000000002</c:v>
                </c:pt>
                <c:pt idx="563">
                  <c:v>2.88889</c:v>
                </c:pt>
                <c:pt idx="564">
                  <c:v>-3.1308699999999998</c:v>
                </c:pt>
                <c:pt idx="565">
                  <c:v>-1.0456000000000001</c:v>
                </c:pt>
                <c:pt idx="566">
                  <c:v>4.41622</c:v>
                </c:pt>
                <c:pt idx="567">
                  <c:v>2.9121199999999998</c:v>
                </c:pt>
                <c:pt idx="568">
                  <c:v>4.6684200000000002</c:v>
                </c:pt>
                <c:pt idx="569">
                  <c:v>4.6322799999999997</c:v>
                </c:pt>
                <c:pt idx="570">
                  <c:v>1.0106900000000001</c:v>
                </c:pt>
                <c:pt idx="571">
                  <c:v>-2.5179299999999998</c:v>
                </c:pt>
                <c:pt idx="572">
                  <c:v>5.2923200000000001</c:v>
                </c:pt>
                <c:pt idx="573">
                  <c:v>14.49972</c:v>
                </c:pt>
                <c:pt idx="574">
                  <c:v>21.401879999999998</c:v>
                </c:pt>
                <c:pt idx="575">
                  <c:v>17.443840000000002</c:v>
                </c:pt>
                <c:pt idx="576">
                  <c:v>19.555800000000001</c:v>
                </c:pt>
                <c:pt idx="577">
                  <c:v>18.899329999999999</c:v>
                </c:pt>
                <c:pt idx="578">
                  <c:v>17.049800000000001</c:v>
                </c:pt>
                <c:pt idx="579">
                  <c:v>15.88739</c:v>
                </c:pt>
                <c:pt idx="580">
                  <c:v>17.36195</c:v>
                </c:pt>
                <c:pt idx="581">
                  <c:v>24.66574</c:v>
                </c:pt>
                <c:pt idx="582">
                  <c:v>29.25292</c:v>
                </c:pt>
                <c:pt idx="583">
                  <c:v>27.22916</c:v>
                </c:pt>
                <c:pt idx="584">
                  <c:v>23.079419999999999</c:v>
                </c:pt>
                <c:pt idx="585">
                  <c:v>11.548360000000001</c:v>
                </c:pt>
                <c:pt idx="586">
                  <c:v>-13.27388</c:v>
                </c:pt>
                <c:pt idx="587">
                  <c:v>-21.30884</c:v>
                </c:pt>
                <c:pt idx="588">
                  <c:v>-20.432870000000001</c:v>
                </c:pt>
                <c:pt idx="589">
                  <c:v>-18.498840000000001</c:v>
                </c:pt>
                <c:pt idx="590">
                  <c:v>-23.01512</c:v>
                </c:pt>
                <c:pt idx="591">
                  <c:v>-25.183810000000001</c:v>
                </c:pt>
                <c:pt idx="592">
                  <c:v>-27.30275</c:v>
                </c:pt>
                <c:pt idx="593">
                  <c:v>-25.47447</c:v>
                </c:pt>
                <c:pt idx="594">
                  <c:v>-28.093209999999999</c:v>
                </c:pt>
                <c:pt idx="595">
                  <c:v>-23.025130000000001</c:v>
                </c:pt>
                <c:pt idx="596">
                  <c:v>-21.617319999999999</c:v>
                </c:pt>
                <c:pt idx="597">
                  <c:v>-13.97601</c:v>
                </c:pt>
                <c:pt idx="598">
                  <c:v>7.41716</c:v>
                </c:pt>
                <c:pt idx="599">
                  <c:v>18.19547</c:v>
                </c:pt>
                <c:pt idx="600">
                  <c:v>19.12932</c:v>
                </c:pt>
                <c:pt idx="601">
                  <c:v>14.38618</c:v>
                </c:pt>
                <c:pt idx="602">
                  <c:v>18.339960000000001</c:v>
                </c:pt>
                <c:pt idx="603">
                  <c:v>18.515450000000001</c:v>
                </c:pt>
                <c:pt idx="604">
                  <c:v>14.68843</c:v>
                </c:pt>
                <c:pt idx="605">
                  <c:v>3.0436999999999999</c:v>
                </c:pt>
                <c:pt idx="606">
                  <c:v>5.1669299999999998</c:v>
                </c:pt>
                <c:pt idx="607">
                  <c:v>3.7527300000000001</c:v>
                </c:pt>
                <c:pt idx="608">
                  <c:v>3.83697</c:v>
                </c:pt>
                <c:pt idx="609">
                  <c:v>5.8981500000000002</c:v>
                </c:pt>
                <c:pt idx="610">
                  <c:v>3.8936199999999999</c:v>
                </c:pt>
                <c:pt idx="611">
                  <c:v>7.7369899999999996</c:v>
                </c:pt>
                <c:pt idx="612">
                  <c:v>7.3260100000000001</c:v>
                </c:pt>
                <c:pt idx="613">
                  <c:v>10.958399999999999</c:v>
                </c:pt>
                <c:pt idx="614">
                  <c:v>15.484360000000001</c:v>
                </c:pt>
                <c:pt idx="615">
                  <c:v>19.02459</c:v>
                </c:pt>
                <c:pt idx="616">
                  <c:v>21.46499</c:v>
                </c:pt>
                <c:pt idx="617">
                  <c:v>20.084099999999999</c:v>
                </c:pt>
                <c:pt idx="618">
                  <c:v>18.970960000000002</c:v>
                </c:pt>
                <c:pt idx="619">
                  <c:v>18.359089999999998</c:v>
                </c:pt>
                <c:pt idx="620">
                  <c:v>19.27449</c:v>
                </c:pt>
                <c:pt idx="621">
                  <c:v>14.20025</c:v>
                </c:pt>
                <c:pt idx="622">
                  <c:v>12.36354</c:v>
                </c:pt>
                <c:pt idx="623">
                  <c:v>6.5826099999999999</c:v>
                </c:pt>
                <c:pt idx="624">
                  <c:v>6.1254299999999997</c:v>
                </c:pt>
                <c:pt idx="625">
                  <c:v>6.9659700000000004</c:v>
                </c:pt>
                <c:pt idx="626">
                  <c:v>4.5700099999999999</c:v>
                </c:pt>
                <c:pt idx="627">
                  <c:v>0.88404000000000005</c:v>
                </c:pt>
                <c:pt idx="628">
                  <c:v>-3.86748</c:v>
                </c:pt>
                <c:pt idx="629">
                  <c:v>-3.9355500000000001</c:v>
                </c:pt>
                <c:pt idx="630">
                  <c:v>-5.0221400000000003</c:v>
                </c:pt>
                <c:pt idx="631">
                  <c:v>-0.55620000000000003</c:v>
                </c:pt>
                <c:pt idx="632">
                  <c:v>2.3363100000000001</c:v>
                </c:pt>
                <c:pt idx="633">
                  <c:v>3.9937399999999998</c:v>
                </c:pt>
                <c:pt idx="634">
                  <c:v>0.32286999999999999</c:v>
                </c:pt>
                <c:pt idx="635">
                  <c:v>0.50495000000000001</c:v>
                </c:pt>
                <c:pt idx="636">
                  <c:v>-0.97829999999999995</c:v>
                </c:pt>
                <c:pt idx="637">
                  <c:v>2.2595100000000001</c:v>
                </c:pt>
                <c:pt idx="638">
                  <c:v>-1.5907</c:v>
                </c:pt>
                <c:pt idx="639">
                  <c:v>-4.2930999999999999</c:v>
                </c:pt>
                <c:pt idx="640">
                  <c:v>-0.99917999999999996</c:v>
                </c:pt>
                <c:pt idx="641">
                  <c:v>3.1757</c:v>
                </c:pt>
                <c:pt idx="642">
                  <c:v>4.7497199999999999</c:v>
                </c:pt>
                <c:pt idx="643">
                  <c:v>-0.11786000000000001</c:v>
                </c:pt>
                <c:pt idx="644">
                  <c:v>-3.0503399999999998</c:v>
                </c:pt>
                <c:pt idx="645">
                  <c:v>-4.7895799999999999</c:v>
                </c:pt>
                <c:pt idx="646">
                  <c:v>-2.4315099999999998</c:v>
                </c:pt>
                <c:pt idx="647">
                  <c:v>0.45787</c:v>
                </c:pt>
                <c:pt idx="648">
                  <c:v>2.0999599999999998</c:v>
                </c:pt>
                <c:pt idx="649">
                  <c:v>-2.4602499999999998</c:v>
                </c:pt>
                <c:pt idx="650">
                  <c:v>0.39188000000000001</c:v>
                </c:pt>
                <c:pt idx="651">
                  <c:v>3.2522099999999998</c:v>
                </c:pt>
                <c:pt idx="652">
                  <c:v>3.2997700000000001</c:v>
                </c:pt>
                <c:pt idx="653">
                  <c:v>3.1505899999999998</c:v>
                </c:pt>
                <c:pt idx="654">
                  <c:v>2.6005500000000001</c:v>
                </c:pt>
                <c:pt idx="655">
                  <c:v>0.37597999999999998</c:v>
                </c:pt>
                <c:pt idx="656">
                  <c:v>-0.57784000000000002</c:v>
                </c:pt>
                <c:pt idx="657">
                  <c:v>-1.58433</c:v>
                </c:pt>
                <c:pt idx="658">
                  <c:v>-4.8435199999999998</c:v>
                </c:pt>
                <c:pt idx="659">
                  <c:v>-10.55547</c:v>
                </c:pt>
                <c:pt idx="660">
                  <c:v>-19.591650000000001</c:v>
                </c:pt>
                <c:pt idx="661">
                  <c:v>-18.77533</c:v>
                </c:pt>
                <c:pt idx="662">
                  <c:v>-18.285080000000001</c:v>
                </c:pt>
                <c:pt idx="663">
                  <c:v>-19.390070000000001</c:v>
                </c:pt>
                <c:pt idx="664">
                  <c:v>-16.271460000000001</c:v>
                </c:pt>
                <c:pt idx="665">
                  <c:v>-15.00704</c:v>
                </c:pt>
                <c:pt idx="666">
                  <c:v>-14.755319999999999</c:v>
                </c:pt>
                <c:pt idx="667">
                  <c:v>-15.024050000000001</c:v>
                </c:pt>
                <c:pt idx="668">
                  <c:v>-18.389410000000002</c:v>
                </c:pt>
                <c:pt idx="669">
                  <c:v>-17.143709999999999</c:v>
                </c:pt>
                <c:pt idx="670">
                  <c:v>-14.68464</c:v>
                </c:pt>
                <c:pt idx="671">
                  <c:v>-12.58765</c:v>
                </c:pt>
                <c:pt idx="672">
                  <c:v>-6.4625000000000004</c:v>
                </c:pt>
                <c:pt idx="673">
                  <c:v>-12.48035</c:v>
                </c:pt>
                <c:pt idx="674">
                  <c:v>-12.559900000000001</c:v>
                </c:pt>
                <c:pt idx="675">
                  <c:v>-8.8667999999999996</c:v>
                </c:pt>
                <c:pt idx="676">
                  <c:v>-10.104509999999999</c:v>
                </c:pt>
                <c:pt idx="677">
                  <c:v>-9.4294600000000006</c:v>
                </c:pt>
                <c:pt idx="678">
                  <c:v>-10.87641</c:v>
                </c:pt>
                <c:pt idx="679">
                  <c:v>-9.2493200000000009</c:v>
                </c:pt>
                <c:pt idx="680">
                  <c:v>-2.87094</c:v>
                </c:pt>
                <c:pt idx="681">
                  <c:v>0.14652999999999999</c:v>
                </c:pt>
                <c:pt idx="682">
                  <c:v>1.1280399999999999</c:v>
                </c:pt>
                <c:pt idx="683">
                  <c:v>5.4139499999999998</c:v>
                </c:pt>
                <c:pt idx="684">
                  <c:v>10.788080000000001</c:v>
                </c:pt>
                <c:pt idx="685">
                  <c:v>15.188800000000001</c:v>
                </c:pt>
                <c:pt idx="686">
                  <c:v>10.93751</c:v>
                </c:pt>
                <c:pt idx="687">
                  <c:v>9.2737999999999996</c:v>
                </c:pt>
                <c:pt idx="688">
                  <c:v>5.4283700000000001</c:v>
                </c:pt>
                <c:pt idx="689">
                  <c:v>2.3050999999999999</c:v>
                </c:pt>
                <c:pt idx="690">
                  <c:v>3.3755199999999999</c:v>
                </c:pt>
                <c:pt idx="691">
                  <c:v>6.3919699999999997</c:v>
                </c:pt>
                <c:pt idx="692">
                  <c:v>10.139799999999999</c:v>
                </c:pt>
                <c:pt idx="693">
                  <c:v>6.4193499999999997</c:v>
                </c:pt>
                <c:pt idx="694">
                  <c:v>9.3943600000000007</c:v>
                </c:pt>
                <c:pt idx="695">
                  <c:v>6.8761400000000004</c:v>
                </c:pt>
                <c:pt idx="696">
                  <c:v>5.5383599999999999</c:v>
                </c:pt>
                <c:pt idx="697">
                  <c:v>7.7317799999999997</c:v>
                </c:pt>
                <c:pt idx="698">
                  <c:v>7.0278</c:v>
                </c:pt>
                <c:pt idx="699">
                  <c:v>7.8676399999999997</c:v>
                </c:pt>
                <c:pt idx="700">
                  <c:v>11.656459999999999</c:v>
                </c:pt>
                <c:pt idx="701">
                  <c:v>11.967499999999999</c:v>
                </c:pt>
                <c:pt idx="702">
                  <c:v>12.12171</c:v>
                </c:pt>
                <c:pt idx="703">
                  <c:v>10.22128</c:v>
                </c:pt>
                <c:pt idx="704">
                  <c:v>4.8463000000000003</c:v>
                </c:pt>
                <c:pt idx="705">
                  <c:v>8.9087800000000001</c:v>
                </c:pt>
                <c:pt idx="706">
                  <c:v>3.1172499999999999</c:v>
                </c:pt>
                <c:pt idx="707">
                  <c:v>-0.33543000000000001</c:v>
                </c:pt>
                <c:pt idx="708">
                  <c:v>-4.7943899999999999</c:v>
                </c:pt>
                <c:pt idx="709">
                  <c:v>-5.04826</c:v>
                </c:pt>
                <c:pt idx="710">
                  <c:v>-0.39049</c:v>
                </c:pt>
                <c:pt idx="711">
                  <c:v>1.6766399999999999</c:v>
                </c:pt>
                <c:pt idx="712">
                  <c:v>-0.45721000000000001</c:v>
                </c:pt>
                <c:pt idx="713">
                  <c:v>-3.3883700000000001</c:v>
                </c:pt>
                <c:pt idx="714">
                  <c:v>-2.0320800000000001</c:v>
                </c:pt>
                <c:pt idx="715">
                  <c:v>-4.3892899999999999</c:v>
                </c:pt>
                <c:pt idx="716">
                  <c:v>-4.7518399999999996</c:v>
                </c:pt>
                <c:pt idx="717">
                  <c:v>-4.1664300000000001</c:v>
                </c:pt>
                <c:pt idx="718">
                  <c:v>-0.59006000000000003</c:v>
                </c:pt>
                <c:pt idx="719">
                  <c:v>3.43702</c:v>
                </c:pt>
                <c:pt idx="720">
                  <c:v>6.22248</c:v>
                </c:pt>
                <c:pt idx="721">
                  <c:v>2.7690600000000001</c:v>
                </c:pt>
                <c:pt idx="722">
                  <c:v>-5.7390800000000004</c:v>
                </c:pt>
                <c:pt idx="723">
                  <c:v>-17.71603</c:v>
                </c:pt>
                <c:pt idx="724">
                  <c:v>-18.911470000000001</c:v>
                </c:pt>
                <c:pt idx="725">
                  <c:v>-12.645630000000001</c:v>
                </c:pt>
                <c:pt idx="726">
                  <c:v>-11.1586</c:v>
                </c:pt>
                <c:pt idx="727">
                  <c:v>-9.0405499999999996</c:v>
                </c:pt>
                <c:pt idx="728">
                  <c:v>-7.6873800000000001</c:v>
                </c:pt>
                <c:pt idx="729">
                  <c:v>-9.1947799999999997</c:v>
                </c:pt>
                <c:pt idx="730">
                  <c:v>-9.4336500000000001</c:v>
                </c:pt>
                <c:pt idx="731">
                  <c:v>-6.9616199999999999</c:v>
                </c:pt>
                <c:pt idx="732">
                  <c:v>-3.6471499999999999</c:v>
                </c:pt>
                <c:pt idx="733">
                  <c:v>2.3628100000000001</c:v>
                </c:pt>
                <c:pt idx="734">
                  <c:v>13.17212</c:v>
                </c:pt>
                <c:pt idx="735">
                  <c:v>25.14461</c:v>
                </c:pt>
                <c:pt idx="736">
                  <c:v>28.547160000000002</c:v>
                </c:pt>
                <c:pt idx="737">
                  <c:v>24.48094</c:v>
                </c:pt>
                <c:pt idx="738">
                  <c:v>23.8459</c:v>
                </c:pt>
                <c:pt idx="739">
                  <c:v>24.967829999999999</c:v>
                </c:pt>
                <c:pt idx="740">
                  <c:v>24.82676</c:v>
                </c:pt>
                <c:pt idx="741">
                  <c:v>29.970780000000001</c:v>
                </c:pt>
                <c:pt idx="742">
                  <c:v>33.290120000000002</c:v>
                </c:pt>
                <c:pt idx="743">
                  <c:v>29.29626</c:v>
                </c:pt>
                <c:pt idx="744">
                  <c:v>26.97871</c:v>
                </c:pt>
                <c:pt idx="745">
                  <c:v>25.550809999999998</c:v>
                </c:pt>
                <c:pt idx="746">
                  <c:v>32.048470000000002</c:v>
                </c:pt>
                <c:pt idx="747">
                  <c:v>30.269819999999999</c:v>
                </c:pt>
                <c:pt idx="748">
                  <c:v>34.597749999999998</c:v>
                </c:pt>
                <c:pt idx="749">
                  <c:v>41.62388</c:v>
                </c:pt>
                <c:pt idx="750">
                  <c:v>32.927700000000002</c:v>
                </c:pt>
                <c:pt idx="751">
                  <c:v>23.81335</c:v>
                </c:pt>
                <c:pt idx="752">
                  <c:v>19.786239999999999</c:v>
                </c:pt>
                <c:pt idx="753">
                  <c:v>17.631920000000001</c:v>
                </c:pt>
                <c:pt idx="754">
                  <c:v>13.06561</c:v>
                </c:pt>
                <c:pt idx="755">
                  <c:v>7.3105000000000002</c:v>
                </c:pt>
                <c:pt idx="756">
                  <c:v>8.7000700000000002</c:v>
                </c:pt>
                <c:pt idx="757">
                  <c:v>5.1917499999999999</c:v>
                </c:pt>
                <c:pt idx="758">
                  <c:v>-6.4249000000000001</c:v>
                </c:pt>
                <c:pt idx="759">
                  <c:v>-5.0648499999999999</c:v>
                </c:pt>
                <c:pt idx="760">
                  <c:v>-11.66337</c:v>
                </c:pt>
                <c:pt idx="761">
                  <c:v>-16.73809</c:v>
                </c:pt>
                <c:pt idx="762">
                  <c:v>-12.470230000000001</c:v>
                </c:pt>
                <c:pt idx="763">
                  <c:v>-3.6165699999999998</c:v>
                </c:pt>
                <c:pt idx="764">
                  <c:v>-0.45032</c:v>
                </c:pt>
                <c:pt idx="765">
                  <c:v>-4.5295800000000002</c:v>
                </c:pt>
                <c:pt idx="766">
                  <c:v>-5.4356799999999996</c:v>
                </c:pt>
                <c:pt idx="767">
                  <c:v>-2.0230100000000002</c:v>
                </c:pt>
                <c:pt idx="768">
                  <c:v>-4.5565199999999999</c:v>
                </c:pt>
                <c:pt idx="769">
                  <c:v>-1.89653</c:v>
                </c:pt>
                <c:pt idx="770">
                  <c:v>2.1205099999999999</c:v>
                </c:pt>
                <c:pt idx="771">
                  <c:v>2.61442</c:v>
                </c:pt>
                <c:pt idx="772">
                  <c:v>3.6892100000000001</c:v>
                </c:pt>
                <c:pt idx="773">
                  <c:v>0.99382000000000004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3A-48FC-8FB9-91EF8BD1CA07}"/>
            </c:ext>
          </c:extLst>
        </c:ser>
        <c:ser>
          <c:idx val="5"/>
          <c:order val="1"/>
          <c:tx>
            <c:strRef>
              <c:f>pctchangefromyearago!$G$14</c:f>
              <c:strCache>
                <c:ptCount val="1"/>
                <c:pt idx="0">
                  <c:v>Farm products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pctchangefromyearago!$A$15:$A$788</c:f>
              <c:numCache>
                <c:formatCode>yyyy\-mm\-dd</c:formatCode>
                <c:ptCount val="774"/>
                <c:pt idx="0">
                  <c:v>21916</c:v>
                </c:pt>
                <c:pt idx="1">
                  <c:v>21947</c:v>
                </c:pt>
                <c:pt idx="2">
                  <c:v>21976</c:v>
                </c:pt>
                <c:pt idx="3">
                  <c:v>22007</c:v>
                </c:pt>
                <c:pt idx="4">
                  <c:v>22037</c:v>
                </c:pt>
                <c:pt idx="5">
                  <c:v>22068</c:v>
                </c:pt>
                <c:pt idx="6">
                  <c:v>22098</c:v>
                </c:pt>
                <c:pt idx="7">
                  <c:v>22129</c:v>
                </c:pt>
                <c:pt idx="8">
                  <c:v>22160</c:v>
                </c:pt>
                <c:pt idx="9">
                  <c:v>22190</c:v>
                </c:pt>
                <c:pt idx="10">
                  <c:v>22221</c:v>
                </c:pt>
                <c:pt idx="11">
                  <c:v>22251</c:v>
                </c:pt>
                <c:pt idx="12">
                  <c:v>22282</c:v>
                </c:pt>
                <c:pt idx="13">
                  <c:v>22313</c:v>
                </c:pt>
                <c:pt idx="14">
                  <c:v>22341</c:v>
                </c:pt>
                <c:pt idx="15">
                  <c:v>22372</c:v>
                </c:pt>
                <c:pt idx="16">
                  <c:v>22402</c:v>
                </c:pt>
                <c:pt idx="17">
                  <c:v>22433</c:v>
                </c:pt>
                <c:pt idx="18">
                  <c:v>22463</c:v>
                </c:pt>
                <c:pt idx="19">
                  <c:v>22494</c:v>
                </c:pt>
                <c:pt idx="20">
                  <c:v>22525</c:v>
                </c:pt>
                <c:pt idx="21">
                  <c:v>22555</c:v>
                </c:pt>
                <c:pt idx="22">
                  <c:v>22586</c:v>
                </c:pt>
                <c:pt idx="23">
                  <c:v>22616</c:v>
                </c:pt>
                <c:pt idx="24">
                  <c:v>22647</c:v>
                </c:pt>
                <c:pt idx="25">
                  <c:v>22678</c:v>
                </c:pt>
                <c:pt idx="26">
                  <c:v>22706</c:v>
                </c:pt>
                <c:pt idx="27">
                  <c:v>22737</c:v>
                </c:pt>
                <c:pt idx="28">
                  <c:v>22767</c:v>
                </c:pt>
                <c:pt idx="29">
                  <c:v>22798</c:v>
                </c:pt>
                <c:pt idx="30">
                  <c:v>22828</c:v>
                </c:pt>
                <c:pt idx="31">
                  <c:v>22859</c:v>
                </c:pt>
                <c:pt idx="32">
                  <c:v>22890</c:v>
                </c:pt>
                <c:pt idx="33">
                  <c:v>22920</c:v>
                </c:pt>
                <c:pt idx="34">
                  <c:v>22951</c:v>
                </c:pt>
                <c:pt idx="35">
                  <c:v>22981</c:v>
                </c:pt>
                <c:pt idx="36">
                  <c:v>23012</c:v>
                </c:pt>
                <c:pt idx="37">
                  <c:v>23043</c:v>
                </c:pt>
                <c:pt idx="38">
                  <c:v>23071</c:v>
                </c:pt>
                <c:pt idx="39">
                  <c:v>23102</c:v>
                </c:pt>
                <c:pt idx="40">
                  <c:v>23132</c:v>
                </c:pt>
                <c:pt idx="41">
                  <c:v>23163</c:v>
                </c:pt>
                <c:pt idx="42">
                  <c:v>23193</c:v>
                </c:pt>
                <c:pt idx="43">
                  <c:v>23224</c:v>
                </c:pt>
                <c:pt idx="44">
                  <c:v>23255</c:v>
                </c:pt>
                <c:pt idx="45">
                  <c:v>23285</c:v>
                </c:pt>
                <c:pt idx="46">
                  <c:v>23316</c:v>
                </c:pt>
                <c:pt idx="47">
                  <c:v>23346</c:v>
                </c:pt>
                <c:pt idx="48">
                  <c:v>23377</c:v>
                </c:pt>
                <c:pt idx="49">
                  <c:v>23408</c:v>
                </c:pt>
                <c:pt idx="50">
                  <c:v>23437</c:v>
                </c:pt>
                <c:pt idx="51">
                  <c:v>23468</c:v>
                </c:pt>
                <c:pt idx="52">
                  <c:v>23498</c:v>
                </c:pt>
                <c:pt idx="53">
                  <c:v>23529</c:v>
                </c:pt>
                <c:pt idx="54">
                  <c:v>23559</c:v>
                </c:pt>
                <c:pt idx="55">
                  <c:v>23590</c:v>
                </c:pt>
                <c:pt idx="56">
                  <c:v>23621</c:v>
                </c:pt>
                <c:pt idx="57">
                  <c:v>23651</c:v>
                </c:pt>
                <c:pt idx="58">
                  <c:v>23682</c:v>
                </c:pt>
                <c:pt idx="59">
                  <c:v>23712</c:v>
                </c:pt>
                <c:pt idx="60">
                  <c:v>23743</c:v>
                </c:pt>
                <c:pt idx="61">
                  <c:v>23774</c:v>
                </c:pt>
                <c:pt idx="62">
                  <c:v>23802</c:v>
                </c:pt>
                <c:pt idx="63">
                  <c:v>23833</c:v>
                </c:pt>
                <c:pt idx="64">
                  <c:v>23863</c:v>
                </c:pt>
                <c:pt idx="65">
                  <c:v>23894</c:v>
                </c:pt>
                <c:pt idx="66">
                  <c:v>23924</c:v>
                </c:pt>
                <c:pt idx="67">
                  <c:v>23955</c:v>
                </c:pt>
                <c:pt idx="68">
                  <c:v>23986</c:v>
                </c:pt>
                <c:pt idx="69">
                  <c:v>24016</c:v>
                </c:pt>
                <c:pt idx="70">
                  <c:v>24047</c:v>
                </c:pt>
                <c:pt idx="71">
                  <c:v>24077</c:v>
                </c:pt>
                <c:pt idx="72">
                  <c:v>24108</c:v>
                </c:pt>
                <c:pt idx="73">
                  <c:v>24139</c:v>
                </c:pt>
                <c:pt idx="74">
                  <c:v>24167</c:v>
                </c:pt>
                <c:pt idx="75">
                  <c:v>24198</c:v>
                </c:pt>
                <c:pt idx="76">
                  <c:v>24228</c:v>
                </c:pt>
                <c:pt idx="77">
                  <c:v>24259</c:v>
                </c:pt>
                <c:pt idx="78">
                  <c:v>24289</c:v>
                </c:pt>
                <c:pt idx="79">
                  <c:v>24320</c:v>
                </c:pt>
                <c:pt idx="80">
                  <c:v>24351</c:v>
                </c:pt>
                <c:pt idx="81">
                  <c:v>24381</c:v>
                </c:pt>
                <c:pt idx="82">
                  <c:v>24412</c:v>
                </c:pt>
                <c:pt idx="83">
                  <c:v>24442</c:v>
                </c:pt>
                <c:pt idx="84">
                  <c:v>24473</c:v>
                </c:pt>
                <c:pt idx="85">
                  <c:v>24504</c:v>
                </c:pt>
                <c:pt idx="86">
                  <c:v>24532</c:v>
                </c:pt>
                <c:pt idx="87">
                  <c:v>24563</c:v>
                </c:pt>
                <c:pt idx="88">
                  <c:v>24593</c:v>
                </c:pt>
                <c:pt idx="89">
                  <c:v>24624</c:v>
                </c:pt>
                <c:pt idx="90">
                  <c:v>24654</c:v>
                </c:pt>
                <c:pt idx="91">
                  <c:v>24685</c:v>
                </c:pt>
                <c:pt idx="92">
                  <c:v>24716</c:v>
                </c:pt>
                <c:pt idx="93">
                  <c:v>24746</c:v>
                </c:pt>
                <c:pt idx="94">
                  <c:v>24777</c:v>
                </c:pt>
                <c:pt idx="95">
                  <c:v>24807</c:v>
                </c:pt>
                <c:pt idx="96">
                  <c:v>24838</c:v>
                </c:pt>
                <c:pt idx="97">
                  <c:v>24869</c:v>
                </c:pt>
                <c:pt idx="98">
                  <c:v>24898</c:v>
                </c:pt>
                <c:pt idx="99">
                  <c:v>24929</c:v>
                </c:pt>
                <c:pt idx="100">
                  <c:v>24959</c:v>
                </c:pt>
                <c:pt idx="101">
                  <c:v>24990</c:v>
                </c:pt>
                <c:pt idx="102">
                  <c:v>25020</c:v>
                </c:pt>
                <c:pt idx="103">
                  <c:v>25051</c:v>
                </c:pt>
                <c:pt idx="104">
                  <c:v>25082</c:v>
                </c:pt>
                <c:pt idx="105">
                  <c:v>25112</c:v>
                </c:pt>
                <c:pt idx="106">
                  <c:v>25143</c:v>
                </c:pt>
                <c:pt idx="107">
                  <c:v>25173</c:v>
                </c:pt>
                <c:pt idx="108">
                  <c:v>25204</c:v>
                </c:pt>
                <c:pt idx="109">
                  <c:v>25235</c:v>
                </c:pt>
                <c:pt idx="110">
                  <c:v>25263</c:v>
                </c:pt>
                <c:pt idx="111">
                  <c:v>25294</c:v>
                </c:pt>
                <c:pt idx="112">
                  <c:v>25324</c:v>
                </c:pt>
                <c:pt idx="113">
                  <c:v>25355</c:v>
                </c:pt>
                <c:pt idx="114">
                  <c:v>25385</c:v>
                </c:pt>
                <c:pt idx="115">
                  <c:v>25416</c:v>
                </c:pt>
                <c:pt idx="116">
                  <c:v>25447</c:v>
                </c:pt>
                <c:pt idx="117">
                  <c:v>25477</c:v>
                </c:pt>
                <c:pt idx="118">
                  <c:v>25508</c:v>
                </c:pt>
                <c:pt idx="119">
                  <c:v>25538</c:v>
                </c:pt>
                <c:pt idx="120">
                  <c:v>25569</c:v>
                </c:pt>
                <c:pt idx="121">
                  <c:v>25600</c:v>
                </c:pt>
                <c:pt idx="122">
                  <c:v>25628</c:v>
                </c:pt>
                <c:pt idx="123">
                  <c:v>25659</c:v>
                </c:pt>
                <c:pt idx="124">
                  <c:v>25689</c:v>
                </c:pt>
                <c:pt idx="125">
                  <c:v>25720</c:v>
                </c:pt>
                <c:pt idx="126">
                  <c:v>25750</c:v>
                </c:pt>
                <c:pt idx="127">
                  <c:v>25781</c:v>
                </c:pt>
                <c:pt idx="128">
                  <c:v>25812</c:v>
                </c:pt>
                <c:pt idx="129">
                  <c:v>25842</c:v>
                </c:pt>
                <c:pt idx="130">
                  <c:v>25873</c:v>
                </c:pt>
                <c:pt idx="131">
                  <c:v>25903</c:v>
                </c:pt>
                <c:pt idx="132">
                  <c:v>25934</c:v>
                </c:pt>
                <c:pt idx="133">
                  <c:v>25965</c:v>
                </c:pt>
                <c:pt idx="134">
                  <c:v>25993</c:v>
                </c:pt>
                <c:pt idx="135">
                  <c:v>26024</c:v>
                </c:pt>
                <c:pt idx="136">
                  <c:v>26054</c:v>
                </c:pt>
                <c:pt idx="137">
                  <c:v>26085</c:v>
                </c:pt>
                <c:pt idx="138">
                  <c:v>26115</c:v>
                </c:pt>
                <c:pt idx="139">
                  <c:v>26146</c:v>
                </c:pt>
                <c:pt idx="140">
                  <c:v>26177</c:v>
                </c:pt>
                <c:pt idx="141">
                  <c:v>26207</c:v>
                </c:pt>
                <c:pt idx="142">
                  <c:v>26238</c:v>
                </c:pt>
                <c:pt idx="143">
                  <c:v>26268</c:v>
                </c:pt>
                <c:pt idx="144">
                  <c:v>26299</c:v>
                </c:pt>
                <c:pt idx="145">
                  <c:v>26330</c:v>
                </c:pt>
                <c:pt idx="146">
                  <c:v>26359</c:v>
                </c:pt>
                <c:pt idx="147">
                  <c:v>26390</c:v>
                </c:pt>
                <c:pt idx="148">
                  <c:v>26420</c:v>
                </c:pt>
                <c:pt idx="149">
                  <c:v>26451</c:v>
                </c:pt>
                <c:pt idx="150">
                  <c:v>26481</c:v>
                </c:pt>
                <c:pt idx="151">
                  <c:v>26512</c:v>
                </c:pt>
                <c:pt idx="152">
                  <c:v>26543</c:v>
                </c:pt>
                <c:pt idx="153">
                  <c:v>26573</c:v>
                </c:pt>
                <c:pt idx="154">
                  <c:v>26604</c:v>
                </c:pt>
                <c:pt idx="155">
                  <c:v>26634</c:v>
                </c:pt>
                <c:pt idx="156">
                  <c:v>26665</c:v>
                </c:pt>
                <c:pt idx="157">
                  <c:v>26696</c:v>
                </c:pt>
                <c:pt idx="158">
                  <c:v>26724</c:v>
                </c:pt>
                <c:pt idx="159">
                  <c:v>26755</c:v>
                </c:pt>
                <c:pt idx="160">
                  <c:v>26785</c:v>
                </c:pt>
                <c:pt idx="161">
                  <c:v>26816</c:v>
                </c:pt>
                <c:pt idx="162">
                  <c:v>26846</c:v>
                </c:pt>
                <c:pt idx="163">
                  <c:v>26877</c:v>
                </c:pt>
                <c:pt idx="164">
                  <c:v>26908</c:v>
                </c:pt>
                <c:pt idx="165">
                  <c:v>26938</c:v>
                </c:pt>
                <c:pt idx="166">
                  <c:v>26969</c:v>
                </c:pt>
                <c:pt idx="167">
                  <c:v>26999</c:v>
                </c:pt>
                <c:pt idx="168">
                  <c:v>27030</c:v>
                </c:pt>
                <c:pt idx="169">
                  <c:v>27061</c:v>
                </c:pt>
                <c:pt idx="170">
                  <c:v>27089</c:v>
                </c:pt>
                <c:pt idx="171">
                  <c:v>27120</c:v>
                </c:pt>
                <c:pt idx="172">
                  <c:v>27150</c:v>
                </c:pt>
                <c:pt idx="173">
                  <c:v>27181</c:v>
                </c:pt>
                <c:pt idx="174">
                  <c:v>27211</c:v>
                </c:pt>
                <c:pt idx="175">
                  <c:v>27242</c:v>
                </c:pt>
                <c:pt idx="176">
                  <c:v>27273</c:v>
                </c:pt>
                <c:pt idx="177">
                  <c:v>27303</c:v>
                </c:pt>
                <c:pt idx="178">
                  <c:v>27334</c:v>
                </c:pt>
                <c:pt idx="179">
                  <c:v>27364</c:v>
                </c:pt>
                <c:pt idx="180">
                  <c:v>27395</c:v>
                </c:pt>
                <c:pt idx="181">
                  <c:v>27426</c:v>
                </c:pt>
                <c:pt idx="182">
                  <c:v>27454</c:v>
                </c:pt>
                <c:pt idx="183">
                  <c:v>27485</c:v>
                </c:pt>
                <c:pt idx="184">
                  <c:v>27515</c:v>
                </c:pt>
                <c:pt idx="185">
                  <c:v>27546</c:v>
                </c:pt>
                <c:pt idx="186">
                  <c:v>27576</c:v>
                </c:pt>
                <c:pt idx="187">
                  <c:v>27607</c:v>
                </c:pt>
                <c:pt idx="188">
                  <c:v>27638</c:v>
                </c:pt>
                <c:pt idx="189">
                  <c:v>27668</c:v>
                </c:pt>
                <c:pt idx="190">
                  <c:v>27699</c:v>
                </c:pt>
                <c:pt idx="191">
                  <c:v>27729</c:v>
                </c:pt>
                <c:pt idx="192">
                  <c:v>27760</c:v>
                </c:pt>
                <c:pt idx="193">
                  <c:v>27791</c:v>
                </c:pt>
                <c:pt idx="194">
                  <c:v>27820</c:v>
                </c:pt>
                <c:pt idx="195">
                  <c:v>27851</c:v>
                </c:pt>
                <c:pt idx="196">
                  <c:v>27881</c:v>
                </c:pt>
                <c:pt idx="197">
                  <c:v>27912</c:v>
                </c:pt>
                <c:pt idx="198">
                  <c:v>27942</c:v>
                </c:pt>
                <c:pt idx="199">
                  <c:v>27973</c:v>
                </c:pt>
                <c:pt idx="200">
                  <c:v>28004</c:v>
                </c:pt>
                <c:pt idx="201">
                  <c:v>28034</c:v>
                </c:pt>
                <c:pt idx="202">
                  <c:v>28065</c:v>
                </c:pt>
                <c:pt idx="203">
                  <c:v>28095</c:v>
                </c:pt>
                <c:pt idx="204">
                  <c:v>28126</c:v>
                </c:pt>
                <c:pt idx="205">
                  <c:v>28157</c:v>
                </c:pt>
                <c:pt idx="206">
                  <c:v>28185</c:v>
                </c:pt>
                <c:pt idx="207">
                  <c:v>28216</c:v>
                </c:pt>
                <c:pt idx="208">
                  <c:v>28246</c:v>
                </c:pt>
                <c:pt idx="209">
                  <c:v>28277</c:v>
                </c:pt>
                <c:pt idx="210">
                  <c:v>28307</c:v>
                </c:pt>
                <c:pt idx="211">
                  <c:v>28338</c:v>
                </c:pt>
                <c:pt idx="212">
                  <c:v>28369</c:v>
                </c:pt>
                <c:pt idx="213">
                  <c:v>28399</c:v>
                </c:pt>
                <c:pt idx="214">
                  <c:v>28430</c:v>
                </c:pt>
                <c:pt idx="215">
                  <c:v>28460</c:v>
                </c:pt>
                <c:pt idx="216">
                  <c:v>28491</c:v>
                </c:pt>
                <c:pt idx="217">
                  <c:v>28522</c:v>
                </c:pt>
                <c:pt idx="218">
                  <c:v>28550</c:v>
                </c:pt>
                <c:pt idx="219">
                  <c:v>28581</c:v>
                </c:pt>
                <c:pt idx="220">
                  <c:v>28611</c:v>
                </c:pt>
                <c:pt idx="221">
                  <c:v>28642</c:v>
                </c:pt>
                <c:pt idx="222">
                  <c:v>28672</c:v>
                </c:pt>
                <c:pt idx="223">
                  <c:v>28703</c:v>
                </c:pt>
                <c:pt idx="224">
                  <c:v>28734</c:v>
                </c:pt>
                <c:pt idx="225">
                  <c:v>28764</c:v>
                </c:pt>
                <c:pt idx="226">
                  <c:v>28795</c:v>
                </c:pt>
                <c:pt idx="227">
                  <c:v>28825</c:v>
                </c:pt>
                <c:pt idx="228">
                  <c:v>28856</c:v>
                </c:pt>
                <c:pt idx="229">
                  <c:v>28887</c:v>
                </c:pt>
                <c:pt idx="230">
                  <c:v>28915</c:v>
                </c:pt>
                <c:pt idx="231">
                  <c:v>28946</c:v>
                </c:pt>
                <c:pt idx="232">
                  <c:v>28976</c:v>
                </c:pt>
                <c:pt idx="233">
                  <c:v>29007</c:v>
                </c:pt>
                <c:pt idx="234">
                  <c:v>29037</c:v>
                </c:pt>
                <c:pt idx="235">
                  <c:v>29068</c:v>
                </c:pt>
                <c:pt idx="236">
                  <c:v>29099</c:v>
                </c:pt>
                <c:pt idx="237">
                  <c:v>29129</c:v>
                </c:pt>
                <c:pt idx="238">
                  <c:v>29160</c:v>
                </c:pt>
                <c:pt idx="239">
                  <c:v>29190</c:v>
                </c:pt>
                <c:pt idx="240">
                  <c:v>29221</c:v>
                </c:pt>
                <c:pt idx="241">
                  <c:v>29252</c:v>
                </c:pt>
                <c:pt idx="242">
                  <c:v>29281</c:v>
                </c:pt>
                <c:pt idx="243">
                  <c:v>29312</c:v>
                </c:pt>
                <c:pt idx="244">
                  <c:v>29342</c:v>
                </c:pt>
                <c:pt idx="245">
                  <c:v>29373</c:v>
                </c:pt>
                <c:pt idx="246">
                  <c:v>29403</c:v>
                </c:pt>
                <c:pt idx="247">
                  <c:v>29434</c:v>
                </c:pt>
                <c:pt idx="248">
                  <c:v>29465</c:v>
                </c:pt>
                <c:pt idx="249">
                  <c:v>29495</c:v>
                </c:pt>
                <c:pt idx="250">
                  <c:v>29526</c:v>
                </c:pt>
                <c:pt idx="251">
                  <c:v>29556</c:v>
                </c:pt>
                <c:pt idx="252">
                  <c:v>29587</c:v>
                </c:pt>
                <c:pt idx="253">
                  <c:v>29618</c:v>
                </c:pt>
                <c:pt idx="254">
                  <c:v>29646</c:v>
                </c:pt>
                <c:pt idx="255">
                  <c:v>29677</c:v>
                </c:pt>
                <c:pt idx="256">
                  <c:v>29707</c:v>
                </c:pt>
                <c:pt idx="257">
                  <c:v>29738</c:v>
                </c:pt>
                <c:pt idx="258">
                  <c:v>29768</c:v>
                </c:pt>
                <c:pt idx="259">
                  <c:v>29799</c:v>
                </c:pt>
                <c:pt idx="260">
                  <c:v>29830</c:v>
                </c:pt>
                <c:pt idx="261">
                  <c:v>29860</c:v>
                </c:pt>
                <c:pt idx="262">
                  <c:v>29891</c:v>
                </c:pt>
                <c:pt idx="263">
                  <c:v>29921</c:v>
                </c:pt>
                <c:pt idx="264">
                  <c:v>29952</c:v>
                </c:pt>
                <c:pt idx="265">
                  <c:v>29983</c:v>
                </c:pt>
                <c:pt idx="266">
                  <c:v>30011</c:v>
                </c:pt>
                <c:pt idx="267">
                  <c:v>30042</c:v>
                </c:pt>
                <c:pt idx="268">
                  <c:v>30072</c:v>
                </c:pt>
                <c:pt idx="269">
                  <c:v>30103</c:v>
                </c:pt>
                <c:pt idx="270">
                  <c:v>30133</c:v>
                </c:pt>
                <c:pt idx="271">
                  <c:v>30164</c:v>
                </c:pt>
                <c:pt idx="272">
                  <c:v>30195</c:v>
                </c:pt>
                <c:pt idx="273">
                  <c:v>30225</c:v>
                </c:pt>
                <c:pt idx="274">
                  <c:v>30256</c:v>
                </c:pt>
                <c:pt idx="275">
                  <c:v>30286</c:v>
                </c:pt>
                <c:pt idx="276">
                  <c:v>30317</c:v>
                </c:pt>
                <c:pt idx="277">
                  <c:v>30348</c:v>
                </c:pt>
                <c:pt idx="278">
                  <c:v>30376</c:v>
                </c:pt>
                <c:pt idx="279">
                  <c:v>30407</c:v>
                </c:pt>
                <c:pt idx="280">
                  <c:v>30437</c:v>
                </c:pt>
                <c:pt idx="281">
                  <c:v>30468</c:v>
                </c:pt>
                <c:pt idx="282">
                  <c:v>30498</c:v>
                </c:pt>
                <c:pt idx="283">
                  <c:v>30529</c:v>
                </c:pt>
                <c:pt idx="284">
                  <c:v>30560</c:v>
                </c:pt>
                <c:pt idx="285">
                  <c:v>30590</c:v>
                </c:pt>
                <c:pt idx="286">
                  <c:v>30621</c:v>
                </c:pt>
                <c:pt idx="287">
                  <c:v>30651</c:v>
                </c:pt>
                <c:pt idx="288">
                  <c:v>30682</c:v>
                </c:pt>
                <c:pt idx="289">
                  <c:v>30713</c:v>
                </c:pt>
                <c:pt idx="290">
                  <c:v>30742</c:v>
                </c:pt>
                <c:pt idx="291">
                  <c:v>30773</c:v>
                </c:pt>
                <c:pt idx="292">
                  <c:v>30803</c:v>
                </c:pt>
                <c:pt idx="293">
                  <c:v>30834</c:v>
                </c:pt>
                <c:pt idx="294">
                  <c:v>30864</c:v>
                </c:pt>
                <c:pt idx="295">
                  <c:v>30895</c:v>
                </c:pt>
                <c:pt idx="296">
                  <c:v>30926</c:v>
                </c:pt>
                <c:pt idx="297">
                  <c:v>30956</c:v>
                </c:pt>
                <c:pt idx="298">
                  <c:v>30987</c:v>
                </c:pt>
                <c:pt idx="299">
                  <c:v>31017</c:v>
                </c:pt>
                <c:pt idx="300">
                  <c:v>31048</c:v>
                </c:pt>
                <c:pt idx="301">
                  <c:v>31079</c:v>
                </c:pt>
                <c:pt idx="302">
                  <c:v>31107</c:v>
                </c:pt>
                <c:pt idx="303">
                  <c:v>31138</c:v>
                </c:pt>
                <c:pt idx="304">
                  <c:v>31168</c:v>
                </c:pt>
                <c:pt idx="305">
                  <c:v>31199</c:v>
                </c:pt>
                <c:pt idx="306">
                  <c:v>31229</c:v>
                </c:pt>
                <c:pt idx="307">
                  <c:v>31260</c:v>
                </c:pt>
                <c:pt idx="308">
                  <c:v>31291</c:v>
                </c:pt>
                <c:pt idx="309">
                  <c:v>31321</c:v>
                </c:pt>
                <c:pt idx="310">
                  <c:v>31352</c:v>
                </c:pt>
                <c:pt idx="311">
                  <c:v>31382</c:v>
                </c:pt>
                <c:pt idx="312">
                  <c:v>31413</c:v>
                </c:pt>
                <c:pt idx="313">
                  <c:v>31444</c:v>
                </c:pt>
                <c:pt idx="314">
                  <c:v>31472</c:v>
                </c:pt>
                <c:pt idx="315">
                  <c:v>31503</c:v>
                </c:pt>
                <c:pt idx="316">
                  <c:v>31533</c:v>
                </c:pt>
                <c:pt idx="317">
                  <c:v>31564</c:v>
                </c:pt>
                <c:pt idx="318">
                  <c:v>31594</c:v>
                </c:pt>
                <c:pt idx="319">
                  <c:v>31625</c:v>
                </c:pt>
                <c:pt idx="320">
                  <c:v>31656</c:v>
                </c:pt>
                <c:pt idx="321">
                  <c:v>31686</c:v>
                </c:pt>
                <c:pt idx="322">
                  <c:v>31717</c:v>
                </c:pt>
                <c:pt idx="323">
                  <c:v>31747</c:v>
                </c:pt>
                <c:pt idx="324">
                  <c:v>31778</c:v>
                </c:pt>
                <c:pt idx="325">
                  <c:v>31809</c:v>
                </c:pt>
                <c:pt idx="326">
                  <c:v>31837</c:v>
                </c:pt>
                <c:pt idx="327">
                  <c:v>31868</c:v>
                </c:pt>
                <c:pt idx="328">
                  <c:v>31898</c:v>
                </c:pt>
                <c:pt idx="329">
                  <c:v>31929</c:v>
                </c:pt>
                <c:pt idx="330">
                  <c:v>31959</c:v>
                </c:pt>
                <c:pt idx="331">
                  <c:v>31990</c:v>
                </c:pt>
                <c:pt idx="332">
                  <c:v>32021</c:v>
                </c:pt>
                <c:pt idx="333">
                  <c:v>32051</c:v>
                </c:pt>
                <c:pt idx="334">
                  <c:v>32082</c:v>
                </c:pt>
                <c:pt idx="335">
                  <c:v>32112</c:v>
                </c:pt>
                <c:pt idx="336">
                  <c:v>32143</c:v>
                </c:pt>
                <c:pt idx="337">
                  <c:v>32174</c:v>
                </c:pt>
                <c:pt idx="338">
                  <c:v>32203</c:v>
                </c:pt>
                <c:pt idx="339">
                  <c:v>32234</c:v>
                </c:pt>
                <c:pt idx="340">
                  <c:v>32264</c:v>
                </c:pt>
                <c:pt idx="341">
                  <c:v>32295</c:v>
                </c:pt>
                <c:pt idx="342">
                  <c:v>32325</c:v>
                </c:pt>
                <c:pt idx="343">
                  <c:v>32356</c:v>
                </c:pt>
                <c:pt idx="344">
                  <c:v>32387</c:v>
                </c:pt>
                <c:pt idx="345">
                  <c:v>32417</c:v>
                </c:pt>
                <c:pt idx="346">
                  <c:v>32448</c:v>
                </c:pt>
                <c:pt idx="347">
                  <c:v>32478</c:v>
                </c:pt>
                <c:pt idx="348">
                  <c:v>32509</c:v>
                </c:pt>
                <c:pt idx="349">
                  <c:v>32540</c:v>
                </c:pt>
                <c:pt idx="350">
                  <c:v>32568</c:v>
                </c:pt>
                <c:pt idx="351">
                  <c:v>32599</c:v>
                </c:pt>
                <c:pt idx="352">
                  <c:v>32629</c:v>
                </c:pt>
                <c:pt idx="353">
                  <c:v>32660</c:v>
                </c:pt>
                <c:pt idx="354">
                  <c:v>32690</c:v>
                </c:pt>
                <c:pt idx="355">
                  <c:v>32721</c:v>
                </c:pt>
                <c:pt idx="356">
                  <c:v>32752</c:v>
                </c:pt>
                <c:pt idx="357">
                  <c:v>32782</c:v>
                </c:pt>
                <c:pt idx="358">
                  <c:v>32813</c:v>
                </c:pt>
                <c:pt idx="359">
                  <c:v>32843</c:v>
                </c:pt>
                <c:pt idx="360">
                  <c:v>32874</c:v>
                </c:pt>
                <c:pt idx="361">
                  <c:v>32905</c:v>
                </c:pt>
                <c:pt idx="362">
                  <c:v>32933</c:v>
                </c:pt>
                <c:pt idx="363">
                  <c:v>32964</c:v>
                </c:pt>
                <c:pt idx="364">
                  <c:v>32994</c:v>
                </c:pt>
                <c:pt idx="365">
                  <c:v>33025</c:v>
                </c:pt>
                <c:pt idx="366">
                  <c:v>33055</c:v>
                </c:pt>
                <c:pt idx="367">
                  <c:v>33086</c:v>
                </c:pt>
                <c:pt idx="368">
                  <c:v>33117</c:v>
                </c:pt>
                <c:pt idx="369">
                  <c:v>33147</c:v>
                </c:pt>
                <c:pt idx="370">
                  <c:v>33178</c:v>
                </c:pt>
                <c:pt idx="371">
                  <c:v>33208</c:v>
                </c:pt>
                <c:pt idx="372">
                  <c:v>33239</c:v>
                </c:pt>
                <c:pt idx="373">
                  <c:v>33270</c:v>
                </c:pt>
                <c:pt idx="374">
                  <c:v>33298</c:v>
                </c:pt>
                <c:pt idx="375">
                  <c:v>33329</c:v>
                </c:pt>
                <c:pt idx="376">
                  <c:v>33359</c:v>
                </c:pt>
                <c:pt idx="377">
                  <c:v>33390</c:v>
                </c:pt>
                <c:pt idx="378">
                  <c:v>33420</c:v>
                </c:pt>
                <c:pt idx="379">
                  <c:v>33451</c:v>
                </c:pt>
                <c:pt idx="380">
                  <c:v>33482</c:v>
                </c:pt>
                <c:pt idx="381">
                  <c:v>33512</c:v>
                </c:pt>
                <c:pt idx="382">
                  <c:v>33543</c:v>
                </c:pt>
                <c:pt idx="383">
                  <c:v>33573</c:v>
                </c:pt>
                <c:pt idx="384">
                  <c:v>33604</c:v>
                </c:pt>
                <c:pt idx="385">
                  <c:v>33635</c:v>
                </c:pt>
                <c:pt idx="386">
                  <c:v>33664</c:v>
                </c:pt>
                <c:pt idx="387">
                  <c:v>33695</c:v>
                </c:pt>
                <c:pt idx="388">
                  <c:v>33725</c:v>
                </c:pt>
                <c:pt idx="389">
                  <c:v>33756</c:v>
                </c:pt>
                <c:pt idx="390">
                  <c:v>33786</c:v>
                </c:pt>
                <c:pt idx="391">
                  <c:v>33817</c:v>
                </c:pt>
                <c:pt idx="392">
                  <c:v>33848</c:v>
                </c:pt>
                <c:pt idx="393">
                  <c:v>33878</c:v>
                </c:pt>
                <c:pt idx="394">
                  <c:v>33909</c:v>
                </c:pt>
                <c:pt idx="395">
                  <c:v>33939</c:v>
                </c:pt>
                <c:pt idx="396">
                  <c:v>33970</c:v>
                </c:pt>
                <c:pt idx="397">
                  <c:v>34001</c:v>
                </c:pt>
                <c:pt idx="398">
                  <c:v>34029</c:v>
                </c:pt>
                <c:pt idx="399">
                  <c:v>34060</c:v>
                </c:pt>
                <c:pt idx="400">
                  <c:v>34090</c:v>
                </c:pt>
                <c:pt idx="401">
                  <c:v>34121</c:v>
                </c:pt>
                <c:pt idx="402">
                  <c:v>34151</c:v>
                </c:pt>
                <c:pt idx="403">
                  <c:v>34182</c:v>
                </c:pt>
                <c:pt idx="404">
                  <c:v>34213</c:v>
                </c:pt>
                <c:pt idx="405">
                  <c:v>34243</c:v>
                </c:pt>
                <c:pt idx="406">
                  <c:v>34274</c:v>
                </c:pt>
                <c:pt idx="407">
                  <c:v>34304</c:v>
                </c:pt>
                <c:pt idx="408">
                  <c:v>34335</c:v>
                </c:pt>
                <c:pt idx="409">
                  <c:v>34366</c:v>
                </c:pt>
                <c:pt idx="410">
                  <c:v>34394</c:v>
                </c:pt>
                <c:pt idx="411">
                  <c:v>34425</c:v>
                </c:pt>
                <c:pt idx="412">
                  <c:v>34455</c:v>
                </c:pt>
                <c:pt idx="413">
                  <c:v>34486</c:v>
                </c:pt>
                <c:pt idx="414">
                  <c:v>34516</c:v>
                </c:pt>
                <c:pt idx="415">
                  <c:v>34547</c:v>
                </c:pt>
                <c:pt idx="416">
                  <c:v>34578</c:v>
                </c:pt>
                <c:pt idx="417">
                  <c:v>34608</c:v>
                </c:pt>
                <c:pt idx="418">
                  <c:v>34639</c:v>
                </c:pt>
                <c:pt idx="419">
                  <c:v>34669</c:v>
                </c:pt>
                <c:pt idx="420">
                  <c:v>34700</c:v>
                </c:pt>
                <c:pt idx="421">
                  <c:v>34731</c:v>
                </c:pt>
                <c:pt idx="422">
                  <c:v>34759</c:v>
                </c:pt>
                <c:pt idx="423">
                  <c:v>34790</c:v>
                </c:pt>
                <c:pt idx="424">
                  <c:v>34820</c:v>
                </c:pt>
                <c:pt idx="425">
                  <c:v>34851</c:v>
                </c:pt>
                <c:pt idx="426">
                  <c:v>34881</c:v>
                </c:pt>
                <c:pt idx="427">
                  <c:v>34912</c:v>
                </c:pt>
                <c:pt idx="428">
                  <c:v>34943</c:v>
                </c:pt>
                <c:pt idx="429">
                  <c:v>34973</c:v>
                </c:pt>
                <c:pt idx="430">
                  <c:v>35004</c:v>
                </c:pt>
                <c:pt idx="431">
                  <c:v>35034</c:v>
                </c:pt>
                <c:pt idx="432">
                  <c:v>35065</c:v>
                </c:pt>
                <c:pt idx="433">
                  <c:v>35096</c:v>
                </c:pt>
                <c:pt idx="434">
                  <c:v>35125</c:v>
                </c:pt>
                <c:pt idx="435">
                  <c:v>35156</c:v>
                </c:pt>
                <c:pt idx="436">
                  <c:v>35186</c:v>
                </c:pt>
                <c:pt idx="437">
                  <c:v>35217</c:v>
                </c:pt>
                <c:pt idx="438">
                  <c:v>35247</c:v>
                </c:pt>
                <c:pt idx="439">
                  <c:v>35278</c:v>
                </c:pt>
                <c:pt idx="440">
                  <c:v>35309</c:v>
                </c:pt>
                <c:pt idx="441">
                  <c:v>35339</c:v>
                </c:pt>
                <c:pt idx="442">
                  <c:v>35370</c:v>
                </c:pt>
                <c:pt idx="443">
                  <c:v>35400</c:v>
                </c:pt>
                <c:pt idx="444">
                  <c:v>35431</c:v>
                </c:pt>
                <c:pt idx="445">
                  <c:v>35462</c:v>
                </c:pt>
                <c:pt idx="446">
                  <c:v>35490</c:v>
                </c:pt>
                <c:pt idx="447">
                  <c:v>35521</c:v>
                </c:pt>
                <c:pt idx="448">
                  <c:v>35551</c:v>
                </c:pt>
                <c:pt idx="449">
                  <c:v>35582</c:v>
                </c:pt>
                <c:pt idx="450">
                  <c:v>35612</c:v>
                </c:pt>
                <c:pt idx="451">
                  <c:v>35643</c:v>
                </c:pt>
                <c:pt idx="452">
                  <c:v>35674</c:v>
                </c:pt>
                <c:pt idx="453">
                  <c:v>35704</c:v>
                </c:pt>
                <c:pt idx="454">
                  <c:v>35735</c:v>
                </c:pt>
                <c:pt idx="455">
                  <c:v>35765</c:v>
                </c:pt>
                <c:pt idx="456">
                  <c:v>35796</c:v>
                </c:pt>
                <c:pt idx="457">
                  <c:v>35827</c:v>
                </c:pt>
                <c:pt idx="458">
                  <c:v>35855</c:v>
                </c:pt>
                <c:pt idx="459">
                  <c:v>35886</c:v>
                </c:pt>
                <c:pt idx="460">
                  <c:v>35916</c:v>
                </c:pt>
                <c:pt idx="461">
                  <c:v>35947</c:v>
                </c:pt>
                <c:pt idx="462">
                  <c:v>35977</c:v>
                </c:pt>
                <c:pt idx="463">
                  <c:v>36008</c:v>
                </c:pt>
                <c:pt idx="464">
                  <c:v>36039</c:v>
                </c:pt>
                <c:pt idx="465">
                  <c:v>36069</c:v>
                </c:pt>
                <c:pt idx="466">
                  <c:v>36100</c:v>
                </c:pt>
                <c:pt idx="467">
                  <c:v>36130</c:v>
                </c:pt>
                <c:pt idx="468">
                  <c:v>36161</c:v>
                </c:pt>
                <c:pt idx="469">
                  <c:v>36192</c:v>
                </c:pt>
                <c:pt idx="470">
                  <c:v>36220</c:v>
                </c:pt>
                <c:pt idx="471">
                  <c:v>36251</c:v>
                </c:pt>
                <c:pt idx="472">
                  <c:v>36281</c:v>
                </c:pt>
                <c:pt idx="473">
                  <c:v>36312</c:v>
                </c:pt>
                <c:pt idx="474">
                  <c:v>36342</c:v>
                </c:pt>
                <c:pt idx="475">
                  <c:v>36373</c:v>
                </c:pt>
                <c:pt idx="476">
                  <c:v>36404</c:v>
                </c:pt>
                <c:pt idx="477">
                  <c:v>36434</c:v>
                </c:pt>
                <c:pt idx="478">
                  <c:v>36465</c:v>
                </c:pt>
                <c:pt idx="479">
                  <c:v>36495</c:v>
                </c:pt>
                <c:pt idx="480">
                  <c:v>36526</c:v>
                </c:pt>
                <c:pt idx="481">
                  <c:v>36557</c:v>
                </c:pt>
                <c:pt idx="482">
                  <c:v>36586</c:v>
                </c:pt>
                <c:pt idx="483">
                  <c:v>36617</c:v>
                </c:pt>
                <c:pt idx="484">
                  <c:v>36647</c:v>
                </c:pt>
                <c:pt idx="485">
                  <c:v>36678</c:v>
                </c:pt>
                <c:pt idx="486">
                  <c:v>36708</c:v>
                </c:pt>
                <c:pt idx="487">
                  <c:v>36739</c:v>
                </c:pt>
                <c:pt idx="488">
                  <c:v>36770</c:v>
                </c:pt>
                <c:pt idx="489">
                  <c:v>36800</c:v>
                </c:pt>
                <c:pt idx="490">
                  <c:v>36831</c:v>
                </c:pt>
                <c:pt idx="491">
                  <c:v>36861</c:v>
                </c:pt>
                <c:pt idx="492">
                  <c:v>36892</c:v>
                </c:pt>
                <c:pt idx="493">
                  <c:v>36923</c:v>
                </c:pt>
                <c:pt idx="494">
                  <c:v>36951</c:v>
                </c:pt>
                <c:pt idx="495">
                  <c:v>36982</c:v>
                </c:pt>
                <c:pt idx="496">
                  <c:v>37012</c:v>
                </c:pt>
                <c:pt idx="497">
                  <c:v>37043</c:v>
                </c:pt>
                <c:pt idx="498">
                  <c:v>37073</c:v>
                </c:pt>
                <c:pt idx="499">
                  <c:v>37104</c:v>
                </c:pt>
                <c:pt idx="500">
                  <c:v>37135</c:v>
                </c:pt>
                <c:pt idx="501">
                  <c:v>37165</c:v>
                </c:pt>
                <c:pt idx="502">
                  <c:v>37196</c:v>
                </c:pt>
                <c:pt idx="503">
                  <c:v>37226</c:v>
                </c:pt>
                <c:pt idx="504">
                  <c:v>37257</c:v>
                </c:pt>
                <c:pt idx="505">
                  <c:v>37288</c:v>
                </c:pt>
                <c:pt idx="506">
                  <c:v>37316</c:v>
                </c:pt>
                <c:pt idx="507">
                  <c:v>37347</c:v>
                </c:pt>
                <c:pt idx="508">
                  <c:v>37377</c:v>
                </c:pt>
                <c:pt idx="509">
                  <c:v>37408</c:v>
                </c:pt>
                <c:pt idx="510">
                  <c:v>37438</c:v>
                </c:pt>
                <c:pt idx="511">
                  <c:v>37469</c:v>
                </c:pt>
                <c:pt idx="512">
                  <c:v>37500</c:v>
                </c:pt>
                <c:pt idx="513">
                  <c:v>37530</c:v>
                </c:pt>
                <c:pt idx="514">
                  <c:v>37561</c:v>
                </c:pt>
                <c:pt idx="515">
                  <c:v>37591</c:v>
                </c:pt>
                <c:pt idx="516">
                  <c:v>37622</c:v>
                </c:pt>
                <c:pt idx="517">
                  <c:v>37653</c:v>
                </c:pt>
                <c:pt idx="518">
                  <c:v>37681</c:v>
                </c:pt>
                <c:pt idx="519">
                  <c:v>37712</c:v>
                </c:pt>
                <c:pt idx="520">
                  <c:v>37742</c:v>
                </c:pt>
                <c:pt idx="521">
                  <c:v>37773</c:v>
                </c:pt>
                <c:pt idx="522">
                  <c:v>37803</c:v>
                </c:pt>
                <c:pt idx="523">
                  <c:v>37834</c:v>
                </c:pt>
                <c:pt idx="524">
                  <c:v>37865</c:v>
                </c:pt>
                <c:pt idx="525">
                  <c:v>37895</c:v>
                </c:pt>
                <c:pt idx="526">
                  <c:v>37926</c:v>
                </c:pt>
                <c:pt idx="527">
                  <c:v>37956</c:v>
                </c:pt>
                <c:pt idx="528">
                  <c:v>37987</c:v>
                </c:pt>
                <c:pt idx="529">
                  <c:v>38018</c:v>
                </c:pt>
                <c:pt idx="530">
                  <c:v>38047</c:v>
                </c:pt>
                <c:pt idx="531">
                  <c:v>38078</c:v>
                </c:pt>
                <c:pt idx="532">
                  <c:v>38108</c:v>
                </c:pt>
                <c:pt idx="533">
                  <c:v>38139</c:v>
                </c:pt>
                <c:pt idx="534">
                  <c:v>38169</c:v>
                </c:pt>
                <c:pt idx="535">
                  <c:v>38200</c:v>
                </c:pt>
                <c:pt idx="536">
                  <c:v>38231</c:v>
                </c:pt>
                <c:pt idx="537">
                  <c:v>38261</c:v>
                </c:pt>
                <c:pt idx="538">
                  <c:v>38292</c:v>
                </c:pt>
                <c:pt idx="539">
                  <c:v>38322</c:v>
                </c:pt>
                <c:pt idx="540">
                  <c:v>38353</c:v>
                </c:pt>
                <c:pt idx="541">
                  <c:v>38384</c:v>
                </c:pt>
                <c:pt idx="542">
                  <c:v>38412</c:v>
                </c:pt>
                <c:pt idx="543">
                  <c:v>38443</c:v>
                </c:pt>
                <c:pt idx="544">
                  <c:v>38473</c:v>
                </c:pt>
                <c:pt idx="545">
                  <c:v>38504</c:v>
                </c:pt>
                <c:pt idx="546">
                  <c:v>38534</c:v>
                </c:pt>
                <c:pt idx="547">
                  <c:v>38565</c:v>
                </c:pt>
                <c:pt idx="548">
                  <c:v>38596</c:v>
                </c:pt>
                <c:pt idx="549">
                  <c:v>38626</c:v>
                </c:pt>
                <c:pt idx="550">
                  <c:v>38657</c:v>
                </c:pt>
                <c:pt idx="551">
                  <c:v>38687</c:v>
                </c:pt>
                <c:pt idx="552">
                  <c:v>38718</c:v>
                </c:pt>
                <c:pt idx="553">
                  <c:v>38749</c:v>
                </c:pt>
                <c:pt idx="554">
                  <c:v>38777</c:v>
                </c:pt>
                <c:pt idx="555">
                  <c:v>38808</c:v>
                </c:pt>
                <c:pt idx="556">
                  <c:v>38838</c:v>
                </c:pt>
                <c:pt idx="557">
                  <c:v>38869</c:v>
                </c:pt>
                <c:pt idx="558">
                  <c:v>38899</c:v>
                </c:pt>
                <c:pt idx="559">
                  <c:v>38930</c:v>
                </c:pt>
                <c:pt idx="560">
                  <c:v>38961</c:v>
                </c:pt>
                <c:pt idx="561">
                  <c:v>38991</c:v>
                </c:pt>
                <c:pt idx="562">
                  <c:v>39022</c:v>
                </c:pt>
                <c:pt idx="563">
                  <c:v>39052</c:v>
                </c:pt>
                <c:pt idx="564">
                  <c:v>39083</c:v>
                </c:pt>
                <c:pt idx="565">
                  <c:v>39114</c:v>
                </c:pt>
                <c:pt idx="566">
                  <c:v>39142</c:v>
                </c:pt>
                <c:pt idx="567">
                  <c:v>39173</c:v>
                </c:pt>
                <c:pt idx="568">
                  <c:v>39203</c:v>
                </c:pt>
                <c:pt idx="569">
                  <c:v>39234</c:v>
                </c:pt>
                <c:pt idx="570">
                  <c:v>39264</c:v>
                </c:pt>
                <c:pt idx="571">
                  <c:v>39295</c:v>
                </c:pt>
                <c:pt idx="572">
                  <c:v>39326</c:v>
                </c:pt>
                <c:pt idx="573">
                  <c:v>39356</c:v>
                </c:pt>
                <c:pt idx="574">
                  <c:v>39387</c:v>
                </c:pt>
                <c:pt idx="575">
                  <c:v>39417</c:v>
                </c:pt>
                <c:pt idx="576">
                  <c:v>39448</c:v>
                </c:pt>
                <c:pt idx="577">
                  <c:v>39479</c:v>
                </c:pt>
                <c:pt idx="578">
                  <c:v>39508</c:v>
                </c:pt>
                <c:pt idx="579">
                  <c:v>39539</c:v>
                </c:pt>
                <c:pt idx="580">
                  <c:v>39569</c:v>
                </c:pt>
                <c:pt idx="581">
                  <c:v>39600</c:v>
                </c:pt>
                <c:pt idx="582">
                  <c:v>39630</c:v>
                </c:pt>
                <c:pt idx="583">
                  <c:v>39661</c:v>
                </c:pt>
                <c:pt idx="584">
                  <c:v>39692</c:v>
                </c:pt>
                <c:pt idx="585">
                  <c:v>39722</c:v>
                </c:pt>
                <c:pt idx="586">
                  <c:v>39753</c:v>
                </c:pt>
                <c:pt idx="587">
                  <c:v>39783</c:v>
                </c:pt>
                <c:pt idx="588">
                  <c:v>39814</c:v>
                </c:pt>
                <c:pt idx="589">
                  <c:v>39845</c:v>
                </c:pt>
                <c:pt idx="590">
                  <c:v>39873</c:v>
                </c:pt>
                <c:pt idx="591">
                  <c:v>39904</c:v>
                </c:pt>
                <c:pt idx="592">
                  <c:v>39934</c:v>
                </c:pt>
                <c:pt idx="593">
                  <c:v>39965</c:v>
                </c:pt>
                <c:pt idx="594">
                  <c:v>39995</c:v>
                </c:pt>
                <c:pt idx="595">
                  <c:v>40026</c:v>
                </c:pt>
                <c:pt idx="596">
                  <c:v>40057</c:v>
                </c:pt>
                <c:pt idx="597">
                  <c:v>40087</c:v>
                </c:pt>
                <c:pt idx="598">
                  <c:v>40118</c:v>
                </c:pt>
                <c:pt idx="599">
                  <c:v>40148</c:v>
                </c:pt>
                <c:pt idx="600">
                  <c:v>40179</c:v>
                </c:pt>
                <c:pt idx="601">
                  <c:v>40210</c:v>
                </c:pt>
                <c:pt idx="602">
                  <c:v>40238</c:v>
                </c:pt>
                <c:pt idx="603">
                  <c:v>40269</c:v>
                </c:pt>
                <c:pt idx="604">
                  <c:v>40299</c:v>
                </c:pt>
                <c:pt idx="605">
                  <c:v>40330</c:v>
                </c:pt>
                <c:pt idx="606">
                  <c:v>40360</c:v>
                </c:pt>
                <c:pt idx="607">
                  <c:v>40391</c:v>
                </c:pt>
                <c:pt idx="608">
                  <c:v>40422</c:v>
                </c:pt>
                <c:pt idx="609">
                  <c:v>40452</c:v>
                </c:pt>
                <c:pt idx="610">
                  <c:v>40483</c:v>
                </c:pt>
                <c:pt idx="611">
                  <c:v>40513</c:v>
                </c:pt>
                <c:pt idx="612">
                  <c:v>40544</c:v>
                </c:pt>
                <c:pt idx="613">
                  <c:v>40575</c:v>
                </c:pt>
                <c:pt idx="614">
                  <c:v>40603</c:v>
                </c:pt>
                <c:pt idx="615">
                  <c:v>40634</c:v>
                </c:pt>
                <c:pt idx="616">
                  <c:v>40664</c:v>
                </c:pt>
                <c:pt idx="617">
                  <c:v>40695</c:v>
                </c:pt>
                <c:pt idx="618">
                  <c:v>40725</c:v>
                </c:pt>
                <c:pt idx="619">
                  <c:v>40756</c:v>
                </c:pt>
                <c:pt idx="620">
                  <c:v>40787</c:v>
                </c:pt>
                <c:pt idx="621">
                  <c:v>40817</c:v>
                </c:pt>
                <c:pt idx="622">
                  <c:v>40848</c:v>
                </c:pt>
                <c:pt idx="623">
                  <c:v>40878</c:v>
                </c:pt>
                <c:pt idx="624">
                  <c:v>40909</c:v>
                </c:pt>
                <c:pt idx="625">
                  <c:v>40940</c:v>
                </c:pt>
                <c:pt idx="626">
                  <c:v>40969</c:v>
                </c:pt>
                <c:pt idx="627">
                  <c:v>41000</c:v>
                </c:pt>
                <c:pt idx="628">
                  <c:v>41030</c:v>
                </c:pt>
                <c:pt idx="629">
                  <c:v>41061</c:v>
                </c:pt>
                <c:pt idx="630">
                  <c:v>41091</c:v>
                </c:pt>
                <c:pt idx="631">
                  <c:v>41122</c:v>
                </c:pt>
                <c:pt idx="632">
                  <c:v>41153</c:v>
                </c:pt>
                <c:pt idx="633">
                  <c:v>41183</c:v>
                </c:pt>
                <c:pt idx="634">
                  <c:v>41214</c:v>
                </c:pt>
                <c:pt idx="635">
                  <c:v>41244</c:v>
                </c:pt>
                <c:pt idx="636">
                  <c:v>41275</c:v>
                </c:pt>
                <c:pt idx="637">
                  <c:v>41306</c:v>
                </c:pt>
                <c:pt idx="638">
                  <c:v>41334</c:v>
                </c:pt>
                <c:pt idx="639">
                  <c:v>41365</c:v>
                </c:pt>
                <c:pt idx="640">
                  <c:v>41395</c:v>
                </c:pt>
                <c:pt idx="641">
                  <c:v>41426</c:v>
                </c:pt>
                <c:pt idx="642">
                  <c:v>41456</c:v>
                </c:pt>
                <c:pt idx="643">
                  <c:v>41487</c:v>
                </c:pt>
                <c:pt idx="644">
                  <c:v>41518</c:v>
                </c:pt>
                <c:pt idx="645">
                  <c:v>41548</c:v>
                </c:pt>
                <c:pt idx="646">
                  <c:v>41579</c:v>
                </c:pt>
                <c:pt idx="647">
                  <c:v>41609</c:v>
                </c:pt>
                <c:pt idx="648">
                  <c:v>41640</c:v>
                </c:pt>
                <c:pt idx="649">
                  <c:v>41671</c:v>
                </c:pt>
                <c:pt idx="650">
                  <c:v>41699</c:v>
                </c:pt>
                <c:pt idx="651">
                  <c:v>41730</c:v>
                </c:pt>
                <c:pt idx="652">
                  <c:v>41760</c:v>
                </c:pt>
                <c:pt idx="653">
                  <c:v>41791</c:v>
                </c:pt>
                <c:pt idx="654">
                  <c:v>41821</c:v>
                </c:pt>
                <c:pt idx="655">
                  <c:v>41852</c:v>
                </c:pt>
                <c:pt idx="656">
                  <c:v>41883</c:v>
                </c:pt>
                <c:pt idx="657">
                  <c:v>41913</c:v>
                </c:pt>
                <c:pt idx="658">
                  <c:v>41944</c:v>
                </c:pt>
                <c:pt idx="659">
                  <c:v>41974</c:v>
                </c:pt>
                <c:pt idx="660">
                  <c:v>42005</c:v>
                </c:pt>
                <c:pt idx="661">
                  <c:v>42036</c:v>
                </c:pt>
                <c:pt idx="662">
                  <c:v>42064</c:v>
                </c:pt>
                <c:pt idx="663">
                  <c:v>42095</c:v>
                </c:pt>
                <c:pt idx="664">
                  <c:v>42125</c:v>
                </c:pt>
                <c:pt idx="665">
                  <c:v>42156</c:v>
                </c:pt>
                <c:pt idx="666">
                  <c:v>42186</c:v>
                </c:pt>
                <c:pt idx="667">
                  <c:v>42217</c:v>
                </c:pt>
                <c:pt idx="668">
                  <c:v>42248</c:v>
                </c:pt>
                <c:pt idx="669">
                  <c:v>42278</c:v>
                </c:pt>
                <c:pt idx="670">
                  <c:v>42309</c:v>
                </c:pt>
                <c:pt idx="671">
                  <c:v>42339</c:v>
                </c:pt>
                <c:pt idx="672">
                  <c:v>42370</c:v>
                </c:pt>
                <c:pt idx="673">
                  <c:v>42401</c:v>
                </c:pt>
                <c:pt idx="674">
                  <c:v>42430</c:v>
                </c:pt>
                <c:pt idx="675">
                  <c:v>42461</c:v>
                </c:pt>
                <c:pt idx="676">
                  <c:v>42491</c:v>
                </c:pt>
                <c:pt idx="677">
                  <c:v>42522</c:v>
                </c:pt>
                <c:pt idx="678">
                  <c:v>42552</c:v>
                </c:pt>
                <c:pt idx="679">
                  <c:v>42583</c:v>
                </c:pt>
                <c:pt idx="680">
                  <c:v>42614</c:v>
                </c:pt>
                <c:pt idx="681">
                  <c:v>42644</c:v>
                </c:pt>
                <c:pt idx="682">
                  <c:v>42675</c:v>
                </c:pt>
                <c:pt idx="683">
                  <c:v>42705</c:v>
                </c:pt>
                <c:pt idx="684">
                  <c:v>42736</c:v>
                </c:pt>
                <c:pt idx="685">
                  <c:v>42767</c:v>
                </c:pt>
                <c:pt idx="686">
                  <c:v>42795</c:v>
                </c:pt>
                <c:pt idx="687">
                  <c:v>42826</c:v>
                </c:pt>
                <c:pt idx="688">
                  <c:v>42856</c:v>
                </c:pt>
                <c:pt idx="689">
                  <c:v>42887</c:v>
                </c:pt>
                <c:pt idx="690">
                  <c:v>42917</c:v>
                </c:pt>
                <c:pt idx="691">
                  <c:v>42948</c:v>
                </c:pt>
                <c:pt idx="692">
                  <c:v>42979</c:v>
                </c:pt>
                <c:pt idx="693">
                  <c:v>43009</c:v>
                </c:pt>
                <c:pt idx="694">
                  <c:v>43040</c:v>
                </c:pt>
                <c:pt idx="695">
                  <c:v>43070</c:v>
                </c:pt>
                <c:pt idx="696">
                  <c:v>43101</c:v>
                </c:pt>
                <c:pt idx="697">
                  <c:v>43132</c:v>
                </c:pt>
                <c:pt idx="698">
                  <c:v>43160</c:v>
                </c:pt>
                <c:pt idx="699">
                  <c:v>43191</c:v>
                </c:pt>
                <c:pt idx="700">
                  <c:v>43221</c:v>
                </c:pt>
                <c:pt idx="701">
                  <c:v>43252</c:v>
                </c:pt>
                <c:pt idx="702">
                  <c:v>43282</c:v>
                </c:pt>
                <c:pt idx="703">
                  <c:v>43313</c:v>
                </c:pt>
                <c:pt idx="704">
                  <c:v>43344</c:v>
                </c:pt>
                <c:pt idx="705">
                  <c:v>43374</c:v>
                </c:pt>
                <c:pt idx="706">
                  <c:v>43405</c:v>
                </c:pt>
                <c:pt idx="707">
                  <c:v>43435</c:v>
                </c:pt>
                <c:pt idx="708">
                  <c:v>43466</c:v>
                </c:pt>
                <c:pt idx="709">
                  <c:v>43497</c:v>
                </c:pt>
                <c:pt idx="710">
                  <c:v>43525</c:v>
                </c:pt>
                <c:pt idx="711">
                  <c:v>43556</c:v>
                </c:pt>
                <c:pt idx="712">
                  <c:v>43586</c:v>
                </c:pt>
                <c:pt idx="713">
                  <c:v>43617</c:v>
                </c:pt>
                <c:pt idx="714">
                  <c:v>43647</c:v>
                </c:pt>
                <c:pt idx="715">
                  <c:v>43678</c:v>
                </c:pt>
                <c:pt idx="716">
                  <c:v>43709</c:v>
                </c:pt>
                <c:pt idx="717">
                  <c:v>43739</c:v>
                </c:pt>
                <c:pt idx="718">
                  <c:v>43770</c:v>
                </c:pt>
                <c:pt idx="719">
                  <c:v>43800</c:v>
                </c:pt>
                <c:pt idx="720">
                  <c:v>43831</c:v>
                </c:pt>
                <c:pt idx="721">
                  <c:v>43862</c:v>
                </c:pt>
                <c:pt idx="722">
                  <c:v>43891</c:v>
                </c:pt>
                <c:pt idx="723">
                  <c:v>43922</c:v>
                </c:pt>
                <c:pt idx="724">
                  <c:v>43952</c:v>
                </c:pt>
                <c:pt idx="725">
                  <c:v>43983</c:v>
                </c:pt>
                <c:pt idx="726">
                  <c:v>44013</c:v>
                </c:pt>
                <c:pt idx="727">
                  <c:v>44044</c:v>
                </c:pt>
                <c:pt idx="728">
                  <c:v>44075</c:v>
                </c:pt>
                <c:pt idx="729">
                  <c:v>44105</c:v>
                </c:pt>
                <c:pt idx="730">
                  <c:v>44136</c:v>
                </c:pt>
                <c:pt idx="731">
                  <c:v>44166</c:v>
                </c:pt>
                <c:pt idx="732">
                  <c:v>44197</c:v>
                </c:pt>
                <c:pt idx="733">
                  <c:v>44228</c:v>
                </c:pt>
                <c:pt idx="734">
                  <c:v>44256</c:v>
                </c:pt>
                <c:pt idx="735">
                  <c:v>44287</c:v>
                </c:pt>
                <c:pt idx="736">
                  <c:v>44317</c:v>
                </c:pt>
                <c:pt idx="737">
                  <c:v>44348</c:v>
                </c:pt>
                <c:pt idx="738">
                  <c:v>44378</c:v>
                </c:pt>
                <c:pt idx="739">
                  <c:v>44409</c:v>
                </c:pt>
                <c:pt idx="740">
                  <c:v>44440</c:v>
                </c:pt>
                <c:pt idx="741">
                  <c:v>44470</c:v>
                </c:pt>
                <c:pt idx="742">
                  <c:v>44501</c:v>
                </c:pt>
                <c:pt idx="743">
                  <c:v>44531</c:v>
                </c:pt>
                <c:pt idx="744">
                  <c:v>44562</c:v>
                </c:pt>
                <c:pt idx="745">
                  <c:v>44593</c:v>
                </c:pt>
                <c:pt idx="746">
                  <c:v>44621</c:v>
                </c:pt>
                <c:pt idx="747">
                  <c:v>44652</c:v>
                </c:pt>
                <c:pt idx="748">
                  <c:v>44682</c:v>
                </c:pt>
                <c:pt idx="749">
                  <c:v>44713</c:v>
                </c:pt>
                <c:pt idx="750">
                  <c:v>44743</c:v>
                </c:pt>
                <c:pt idx="751">
                  <c:v>44774</c:v>
                </c:pt>
                <c:pt idx="752">
                  <c:v>44805</c:v>
                </c:pt>
                <c:pt idx="753">
                  <c:v>44835</c:v>
                </c:pt>
                <c:pt idx="754">
                  <c:v>44866</c:v>
                </c:pt>
                <c:pt idx="755">
                  <c:v>44896</c:v>
                </c:pt>
                <c:pt idx="756">
                  <c:v>44927</c:v>
                </c:pt>
                <c:pt idx="757">
                  <c:v>44958</c:v>
                </c:pt>
                <c:pt idx="758">
                  <c:v>44986</c:v>
                </c:pt>
                <c:pt idx="759">
                  <c:v>45017</c:v>
                </c:pt>
                <c:pt idx="760">
                  <c:v>45047</c:v>
                </c:pt>
                <c:pt idx="761">
                  <c:v>45078</c:v>
                </c:pt>
                <c:pt idx="762">
                  <c:v>45108</c:v>
                </c:pt>
                <c:pt idx="763">
                  <c:v>45139</c:v>
                </c:pt>
                <c:pt idx="764">
                  <c:v>45170</c:v>
                </c:pt>
                <c:pt idx="765">
                  <c:v>45200</c:v>
                </c:pt>
                <c:pt idx="766">
                  <c:v>45231</c:v>
                </c:pt>
                <c:pt idx="767">
                  <c:v>45261</c:v>
                </c:pt>
                <c:pt idx="768">
                  <c:v>45292</c:v>
                </c:pt>
                <c:pt idx="769">
                  <c:v>45323</c:v>
                </c:pt>
                <c:pt idx="770">
                  <c:v>45352</c:v>
                </c:pt>
                <c:pt idx="771">
                  <c:v>45383</c:v>
                </c:pt>
                <c:pt idx="772">
                  <c:v>45413</c:v>
                </c:pt>
                <c:pt idx="773">
                  <c:v>45444</c:v>
                </c:pt>
              </c:numCache>
            </c:numRef>
          </c:cat>
          <c:val>
            <c:numRef>
              <c:f>pctchangefromyearago!$G$15:$G$788</c:f>
              <c:numCache>
                <c:formatCode>0.0</c:formatCode>
                <c:ptCount val="774"/>
                <c:pt idx="0">
                  <c:v>-5.3268800000000001</c:v>
                </c:pt>
                <c:pt idx="1">
                  <c:v>-4.61165</c:v>
                </c:pt>
                <c:pt idx="2">
                  <c:v>-0.48780000000000001</c:v>
                </c:pt>
                <c:pt idx="3">
                  <c:v>-1.4354100000000001</c:v>
                </c:pt>
                <c:pt idx="4">
                  <c:v>-0.48780000000000001</c:v>
                </c:pt>
                <c:pt idx="5">
                  <c:v>-0.98521999999999998</c:v>
                </c:pt>
                <c:pt idx="6">
                  <c:v>0.50124999999999997</c:v>
                </c:pt>
                <c:pt idx="7">
                  <c:v>-0.76141999999999999</c:v>
                </c:pt>
                <c:pt idx="8">
                  <c:v>-1.24688</c:v>
                </c:pt>
                <c:pt idx="9">
                  <c:v>3.3248099999999998</c:v>
                </c:pt>
                <c:pt idx="10">
                  <c:v>5.1813500000000001</c:v>
                </c:pt>
                <c:pt idx="11">
                  <c:v>3.3505199999999999</c:v>
                </c:pt>
                <c:pt idx="12">
                  <c:v>3.5805600000000002</c:v>
                </c:pt>
                <c:pt idx="13">
                  <c:v>3.5623399999999998</c:v>
                </c:pt>
                <c:pt idx="14">
                  <c:v>-0.49020000000000002</c:v>
                </c:pt>
                <c:pt idx="15">
                  <c:v>-2.91262</c:v>
                </c:pt>
                <c:pt idx="16">
                  <c:v>-3.92157</c:v>
                </c:pt>
                <c:pt idx="17">
                  <c:v>-4.2288600000000001</c:v>
                </c:pt>
                <c:pt idx="18">
                  <c:v>-1.7456400000000001</c:v>
                </c:pt>
                <c:pt idx="19">
                  <c:v>2.30179</c:v>
                </c:pt>
                <c:pt idx="20">
                  <c:v>-0.50505</c:v>
                </c:pt>
                <c:pt idx="21">
                  <c:v>-2.47525</c:v>
                </c:pt>
                <c:pt idx="22">
                  <c:v>-2.46305</c:v>
                </c:pt>
                <c:pt idx="23">
                  <c:v>-0.99751000000000001</c:v>
                </c:pt>
                <c:pt idx="24">
                  <c:v>0</c:v>
                </c:pt>
                <c:pt idx="25">
                  <c:v>-0.2457</c:v>
                </c:pt>
                <c:pt idx="26">
                  <c:v>0.24631</c:v>
                </c:pt>
                <c:pt idx="27">
                  <c:v>0.25</c:v>
                </c:pt>
                <c:pt idx="28">
                  <c:v>1.53061</c:v>
                </c:pt>
                <c:pt idx="29">
                  <c:v>2.3376600000000001</c:v>
                </c:pt>
                <c:pt idx="30">
                  <c:v>1.2690399999999999</c:v>
                </c:pt>
                <c:pt idx="31">
                  <c:v>1</c:v>
                </c:pt>
                <c:pt idx="32">
                  <c:v>5.5837599999999998</c:v>
                </c:pt>
                <c:pt idx="33">
                  <c:v>3.5533000000000001</c:v>
                </c:pt>
                <c:pt idx="34">
                  <c:v>3.7878799999999999</c:v>
                </c:pt>
                <c:pt idx="35">
                  <c:v>1.5113399999999999</c:v>
                </c:pt>
                <c:pt idx="36">
                  <c:v>0.74073999999999995</c:v>
                </c:pt>
                <c:pt idx="37">
                  <c:v>-1.72414</c:v>
                </c:pt>
                <c:pt idx="38">
                  <c:v>-2.9483999999999999</c:v>
                </c:pt>
                <c:pt idx="39">
                  <c:v>-1.4962599999999999</c:v>
                </c:pt>
                <c:pt idx="40">
                  <c:v>-1.7587900000000001</c:v>
                </c:pt>
                <c:pt idx="41">
                  <c:v>-0.25380999999999998</c:v>
                </c:pt>
                <c:pt idx="42">
                  <c:v>0.50124999999999997</c:v>
                </c:pt>
                <c:pt idx="43">
                  <c:v>-1.2376199999999999</c:v>
                </c:pt>
                <c:pt idx="44">
                  <c:v>-5.0480799999999997</c:v>
                </c:pt>
                <c:pt idx="45">
                  <c:v>-3.4313699999999998</c:v>
                </c:pt>
                <c:pt idx="46">
                  <c:v>-3.1630199999999999</c:v>
                </c:pt>
                <c:pt idx="47">
                  <c:v>-4.2183599999999997</c:v>
                </c:pt>
                <c:pt idx="48">
                  <c:v>-2.2058800000000001</c:v>
                </c:pt>
                <c:pt idx="49">
                  <c:v>-2.00501</c:v>
                </c:pt>
                <c:pt idx="50">
                  <c:v>-0.25316</c:v>
                </c:pt>
                <c:pt idx="51">
                  <c:v>-1.0126599999999999</c:v>
                </c:pt>
                <c:pt idx="52">
                  <c:v>-0.76726000000000005</c:v>
                </c:pt>
                <c:pt idx="53">
                  <c:v>-1.7811699999999999</c:v>
                </c:pt>
                <c:pt idx="54">
                  <c:v>-2.7431399999999999</c:v>
                </c:pt>
                <c:pt idx="55">
                  <c:v>-3.00752</c:v>
                </c:pt>
                <c:pt idx="56">
                  <c:v>0.25316</c:v>
                </c:pt>
                <c:pt idx="57">
                  <c:v>-1.52284</c:v>
                </c:pt>
                <c:pt idx="58">
                  <c:v>-2.2613099999999999</c:v>
                </c:pt>
                <c:pt idx="59">
                  <c:v>-0.51812999999999998</c:v>
                </c:pt>
                <c:pt idx="60">
                  <c:v>-3.5087700000000002</c:v>
                </c:pt>
                <c:pt idx="61">
                  <c:v>0</c:v>
                </c:pt>
                <c:pt idx="62">
                  <c:v>0.25380999999999998</c:v>
                </c:pt>
                <c:pt idx="63">
                  <c:v>3.3248099999999998</c:v>
                </c:pt>
                <c:pt idx="64">
                  <c:v>4.8969100000000001</c:v>
                </c:pt>
                <c:pt idx="65">
                  <c:v>7.51295</c:v>
                </c:pt>
                <c:pt idx="66">
                  <c:v>6.1538500000000003</c:v>
                </c:pt>
                <c:pt idx="67">
                  <c:v>5.9431500000000002</c:v>
                </c:pt>
                <c:pt idx="68">
                  <c:v>4.0404</c:v>
                </c:pt>
                <c:pt idx="69">
                  <c:v>5.9278399999999998</c:v>
                </c:pt>
                <c:pt idx="70">
                  <c:v>6.6837999999999997</c:v>
                </c:pt>
                <c:pt idx="71">
                  <c:v>10.9375</c:v>
                </c:pt>
                <c:pt idx="72">
                  <c:v>12.207789999999999</c:v>
                </c:pt>
                <c:pt idx="73">
                  <c:v>13.55499</c:v>
                </c:pt>
                <c:pt idx="74">
                  <c:v>11.89873</c:v>
                </c:pt>
                <c:pt idx="75">
                  <c:v>8.9108900000000002</c:v>
                </c:pt>
                <c:pt idx="76">
                  <c:v>6.1425099999999997</c:v>
                </c:pt>
                <c:pt idx="77">
                  <c:v>3.8554200000000001</c:v>
                </c:pt>
                <c:pt idx="78">
                  <c:v>7.7294700000000001</c:v>
                </c:pt>
                <c:pt idx="79">
                  <c:v>9.0243900000000004</c:v>
                </c:pt>
                <c:pt idx="80">
                  <c:v>9.2233000000000001</c:v>
                </c:pt>
                <c:pt idx="81">
                  <c:v>5.1094900000000001</c:v>
                </c:pt>
                <c:pt idx="82">
                  <c:v>2.1686700000000001</c:v>
                </c:pt>
                <c:pt idx="83">
                  <c:v>-1.17371</c:v>
                </c:pt>
                <c:pt idx="84">
                  <c:v>-1.6203700000000001</c:v>
                </c:pt>
                <c:pt idx="85">
                  <c:v>-5.8558599999999998</c:v>
                </c:pt>
                <c:pt idx="86">
                  <c:v>-6.5610900000000001</c:v>
                </c:pt>
                <c:pt idx="87">
                  <c:v>-8.1818200000000001</c:v>
                </c:pt>
                <c:pt idx="88">
                  <c:v>-3.4722200000000001</c:v>
                </c:pt>
                <c:pt idx="89">
                  <c:v>-1.6241300000000001</c:v>
                </c:pt>
                <c:pt idx="90">
                  <c:v>-4.70852</c:v>
                </c:pt>
                <c:pt idx="91">
                  <c:v>-8.0536899999999996</c:v>
                </c:pt>
                <c:pt idx="92">
                  <c:v>-9.5555599999999998</c:v>
                </c:pt>
                <c:pt idx="93">
                  <c:v>-6.9444400000000002</c:v>
                </c:pt>
                <c:pt idx="94">
                  <c:v>-5.8962300000000001</c:v>
                </c:pt>
                <c:pt idx="95">
                  <c:v>-2.6128300000000002</c:v>
                </c:pt>
                <c:pt idx="96">
                  <c:v>-3.5294099999999999</c:v>
                </c:pt>
                <c:pt idx="97">
                  <c:v>0.23923</c:v>
                </c:pt>
                <c:pt idx="98">
                  <c:v>2.4213100000000001</c:v>
                </c:pt>
                <c:pt idx="99">
                  <c:v>4.7029699999999997</c:v>
                </c:pt>
                <c:pt idx="100">
                  <c:v>2.8776999999999999</c:v>
                </c:pt>
                <c:pt idx="101">
                  <c:v>0</c:v>
                </c:pt>
                <c:pt idx="102">
                  <c:v>1.1764699999999999</c:v>
                </c:pt>
                <c:pt idx="103">
                  <c:v>2.1897799999999998</c:v>
                </c:pt>
                <c:pt idx="104">
                  <c:v>4.4226000000000001</c:v>
                </c:pt>
                <c:pt idx="105">
                  <c:v>4.2288600000000001</c:v>
                </c:pt>
                <c:pt idx="106">
                  <c:v>7.0175400000000003</c:v>
                </c:pt>
                <c:pt idx="107">
                  <c:v>4.3902400000000004</c:v>
                </c:pt>
                <c:pt idx="108">
                  <c:v>5.8536599999999996</c:v>
                </c:pt>
                <c:pt idx="109">
                  <c:v>3.8186200000000001</c:v>
                </c:pt>
                <c:pt idx="110">
                  <c:v>4.2553200000000002</c:v>
                </c:pt>
                <c:pt idx="111">
                  <c:v>3.7825099999999998</c:v>
                </c:pt>
                <c:pt idx="112">
                  <c:v>6.9930099999999999</c:v>
                </c:pt>
                <c:pt idx="113">
                  <c:v>8.9622600000000006</c:v>
                </c:pt>
                <c:pt idx="114">
                  <c:v>6.9767400000000004</c:v>
                </c:pt>
                <c:pt idx="115">
                  <c:v>7.3809500000000003</c:v>
                </c:pt>
                <c:pt idx="116">
                  <c:v>5.6470599999999997</c:v>
                </c:pt>
                <c:pt idx="117">
                  <c:v>6.4439099999999998</c:v>
                </c:pt>
                <c:pt idx="118">
                  <c:v>7.7283400000000002</c:v>
                </c:pt>
                <c:pt idx="119">
                  <c:v>8.4112100000000005</c:v>
                </c:pt>
                <c:pt idx="120">
                  <c:v>7.3732699999999998</c:v>
                </c:pt>
                <c:pt idx="121">
                  <c:v>8.0459800000000001</c:v>
                </c:pt>
                <c:pt idx="122">
                  <c:v>7.25624</c:v>
                </c:pt>
                <c:pt idx="123">
                  <c:v>4.7835999999999999</c:v>
                </c:pt>
                <c:pt idx="124">
                  <c:v>0</c:v>
                </c:pt>
                <c:pt idx="125">
                  <c:v>-0.43290000000000001</c:v>
                </c:pt>
                <c:pt idx="126">
                  <c:v>1.7391300000000001</c:v>
                </c:pt>
                <c:pt idx="127">
                  <c:v>-0.66518999999999995</c:v>
                </c:pt>
                <c:pt idx="128">
                  <c:v>3.1180400000000001</c:v>
                </c:pt>
                <c:pt idx="129">
                  <c:v>-0.22422</c:v>
                </c:pt>
                <c:pt idx="130">
                  <c:v>-4.1304299999999996</c:v>
                </c:pt>
                <c:pt idx="131">
                  <c:v>-4.7413800000000004</c:v>
                </c:pt>
                <c:pt idx="132">
                  <c:v>-3.6480700000000001</c:v>
                </c:pt>
                <c:pt idx="133">
                  <c:v>0</c:v>
                </c:pt>
                <c:pt idx="134">
                  <c:v>-1.4799199999999999</c:v>
                </c:pt>
                <c:pt idx="135">
                  <c:v>1.3043499999999999</c:v>
                </c:pt>
                <c:pt idx="136">
                  <c:v>2.3965100000000001</c:v>
                </c:pt>
                <c:pt idx="137">
                  <c:v>4.1304299999999996</c:v>
                </c:pt>
                <c:pt idx="138">
                  <c:v>0</c:v>
                </c:pt>
                <c:pt idx="139">
                  <c:v>4.2410699999999997</c:v>
                </c:pt>
                <c:pt idx="140">
                  <c:v>-1.5118799999999999</c:v>
                </c:pt>
                <c:pt idx="141">
                  <c:v>3.1460699999999999</c:v>
                </c:pt>
                <c:pt idx="142">
                  <c:v>4.9886600000000003</c:v>
                </c:pt>
                <c:pt idx="143">
                  <c:v>8.1448</c:v>
                </c:pt>
                <c:pt idx="144">
                  <c:v>8.2405299999999997</c:v>
                </c:pt>
                <c:pt idx="145">
                  <c:v>5.9574499999999997</c:v>
                </c:pt>
                <c:pt idx="146">
                  <c:v>6.0085800000000003</c:v>
                </c:pt>
                <c:pt idx="147">
                  <c:v>5.3648100000000003</c:v>
                </c:pt>
                <c:pt idx="148">
                  <c:v>7.2340400000000002</c:v>
                </c:pt>
                <c:pt idx="149">
                  <c:v>6.68058</c:v>
                </c:pt>
                <c:pt idx="150">
                  <c:v>12.820510000000001</c:v>
                </c:pt>
                <c:pt idx="151">
                  <c:v>13.27623</c:v>
                </c:pt>
                <c:pt idx="152">
                  <c:v>16.447369999999999</c:v>
                </c:pt>
                <c:pt idx="153">
                  <c:v>12.85403</c:v>
                </c:pt>
                <c:pt idx="154">
                  <c:v>14.68683</c:v>
                </c:pt>
                <c:pt idx="155">
                  <c:v>18.619250000000001</c:v>
                </c:pt>
                <c:pt idx="156">
                  <c:v>22.427980000000002</c:v>
                </c:pt>
                <c:pt idx="157">
                  <c:v>25.1004</c:v>
                </c:pt>
                <c:pt idx="158">
                  <c:v>34.412959999999998</c:v>
                </c:pt>
                <c:pt idx="159">
                  <c:v>35.030549999999998</c:v>
                </c:pt>
                <c:pt idx="160">
                  <c:v>39.48413</c:v>
                </c:pt>
                <c:pt idx="161">
                  <c:v>47.162430000000001</c:v>
                </c:pt>
                <c:pt idx="162">
                  <c:v>35.416670000000003</c:v>
                </c:pt>
                <c:pt idx="163">
                  <c:v>66.351609999999994</c:v>
                </c:pt>
                <c:pt idx="164">
                  <c:v>55.743879999999997</c:v>
                </c:pt>
                <c:pt idx="165">
                  <c:v>50</c:v>
                </c:pt>
                <c:pt idx="166">
                  <c:v>42.937849999999997</c:v>
                </c:pt>
                <c:pt idx="167">
                  <c:v>36.331569999999999</c:v>
                </c:pt>
                <c:pt idx="168">
                  <c:v>40.504199999999997</c:v>
                </c:pt>
                <c:pt idx="169">
                  <c:v>36.115569999999998</c:v>
                </c:pt>
                <c:pt idx="170">
                  <c:v>22.43976</c:v>
                </c:pt>
                <c:pt idx="171">
                  <c:v>15.8371</c:v>
                </c:pt>
                <c:pt idx="172">
                  <c:v>6.1166400000000003</c:v>
                </c:pt>
                <c:pt idx="173">
                  <c:v>-7.4468100000000002</c:v>
                </c:pt>
                <c:pt idx="174">
                  <c:v>4.3356599999999998</c:v>
                </c:pt>
                <c:pt idx="175">
                  <c:v>-11.25</c:v>
                </c:pt>
                <c:pt idx="176">
                  <c:v>-8.8270900000000001</c:v>
                </c:pt>
                <c:pt idx="177">
                  <c:v>-0.3861</c:v>
                </c:pt>
                <c:pt idx="178">
                  <c:v>2.1080399999999999</c:v>
                </c:pt>
                <c:pt idx="179">
                  <c:v>-1.94049</c:v>
                </c:pt>
                <c:pt idx="180">
                  <c:v>-11.36364</c:v>
                </c:pt>
                <c:pt idx="181">
                  <c:v>-14.976419999999999</c:v>
                </c:pt>
                <c:pt idx="182">
                  <c:v>-13.16113</c:v>
                </c:pt>
                <c:pt idx="183">
                  <c:v>-4.5572900000000001</c:v>
                </c:pt>
                <c:pt idx="184">
                  <c:v>2.0107200000000001</c:v>
                </c:pt>
                <c:pt idx="185">
                  <c:v>10.34483</c:v>
                </c:pt>
                <c:pt idx="186">
                  <c:v>7.1045600000000002</c:v>
                </c:pt>
                <c:pt idx="187">
                  <c:v>2.0486599999999999</c:v>
                </c:pt>
                <c:pt idx="188">
                  <c:v>7.8249300000000002</c:v>
                </c:pt>
                <c:pt idx="189">
                  <c:v>5.1679599999999999</c:v>
                </c:pt>
                <c:pt idx="190">
                  <c:v>2.0645199999999999</c:v>
                </c:pt>
                <c:pt idx="191">
                  <c:v>5.5408999999999997</c:v>
                </c:pt>
                <c:pt idx="192">
                  <c:v>7.2874499999999998</c:v>
                </c:pt>
                <c:pt idx="193">
                  <c:v>9.15395</c:v>
                </c:pt>
                <c:pt idx="194">
                  <c:v>9.0651600000000006</c:v>
                </c:pt>
                <c:pt idx="195">
                  <c:v>8.5948200000000003</c:v>
                </c:pt>
                <c:pt idx="196">
                  <c:v>4.4678100000000001</c:v>
                </c:pt>
                <c:pt idx="197">
                  <c:v>5.5989599999999999</c:v>
                </c:pt>
                <c:pt idx="198">
                  <c:v>1.62703</c:v>
                </c:pt>
                <c:pt idx="199">
                  <c:v>-1.7565900000000001</c:v>
                </c:pt>
                <c:pt idx="200">
                  <c:v>-2.5830299999999999</c:v>
                </c:pt>
                <c:pt idx="201">
                  <c:v>-5.4054099999999998</c:v>
                </c:pt>
                <c:pt idx="202">
                  <c:v>-4.2983599999999997</c:v>
                </c:pt>
                <c:pt idx="203">
                  <c:v>-1.125</c:v>
                </c:pt>
                <c:pt idx="204">
                  <c:v>0.37735999999999997</c:v>
                </c:pt>
                <c:pt idx="205">
                  <c:v>4.3201999999999998</c:v>
                </c:pt>
                <c:pt idx="206">
                  <c:v>8.4415600000000008</c:v>
                </c:pt>
                <c:pt idx="207">
                  <c:v>7.9145700000000003</c:v>
                </c:pt>
                <c:pt idx="208">
                  <c:v>6.0377400000000003</c:v>
                </c:pt>
                <c:pt idx="209">
                  <c:v>-1.9728699999999999</c:v>
                </c:pt>
                <c:pt idx="210">
                  <c:v>-3.3251200000000001</c:v>
                </c:pt>
                <c:pt idx="211">
                  <c:v>-4.2145599999999996</c:v>
                </c:pt>
                <c:pt idx="212">
                  <c:v>-5.1767700000000003</c:v>
                </c:pt>
                <c:pt idx="213">
                  <c:v>-2.46753</c:v>
                </c:pt>
                <c:pt idx="214">
                  <c:v>1.1889000000000001</c:v>
                </c:pt>
                <c:pt idx="215">
                  <c:v>-1.7699100000000001</c:v>
                </c:pt>
                <c:pt idx="216">
                  <c:v>-0.62656999999999996</c:v>
                </c:pt>
                <c:pt idx="217">
                  <c:v>0</c:v>
                </c:pt>
                <c:pt idx="218">
                  <c:v>0.83831999999999995</c:v>
                </c:pt>
                <c:pt idx="219">
                  <c:v>2.67753</c:v>
                </c:pt>
                <c:pt idx="220">
                  <c:v>5.5753300000000001</c:v>
                </c:pt>
                <c:pt idx="221">
                  <c:v>13.962260000000001</c:v>
                </c:pt>
                <c:pt idx="222">
                  <c:v>15.541399999999999</c:v>
                </c:pt>
                <c:pt idx="223">
                  <c:v>15.73333</c:v>
                </c:pt>
                <c:pt idx="224">
                  <c:v>18.242339999999999</c:v>
                </c:pt>
                <c:pt idx="225">
                  <c:v>20.505990000000001</c:v>
                </c:pt>
                <c:pt idx="226">
                  <c:v>17.493469999999999</c:v>
                </c:pt>
                <c:pt idx="227">
                  <c:v>18.27542</c:v>
                </c:pt>
                <c:pt idx="228">
                  <c:v>19.79823</c:v>
                </c:pt>
                <c:pt idx="229">
                  <c:v>21.071860000000001</c:v>
                </c:pt>
                <c:pt idx="230">
                  <c:v>19.002379999999999</c:v>
                </c:pt>
                <c:pt idx="231">
                  <c:v>15.079370000000001</c:v>
                </c:pt>
                <c:pt idx="232">
                  <c:v>13.70787</c:v>
                </c:pt>
                <c:pt idx="233">
                  <c:v>10.596030000000001</c:v>
                </c:pt>
                <c:pt idx="234">
                  <c:v>12.238149999999999</c:v>
                </c:pt>
                <c:pt idx="235">
                  <c:v>13.36406</c:v>
                </c:pt>
                <c:pt idx="236">
                  <c:v>12.04955</c:v>
                </c:pt>
                <c:pt idx="237">
                  <c:v>9.2817699999999999</c:v>
                </c:pt>
                <c:pt idx="238">
                  <c:v>10.11111</c:v>
                </c:pt>
                <c:pt idx="239">
                  <c:v>8.9227399999999992</c:v>
                </c:pt>
                <c:pt idx="240">
                  <c:v>2.7368399999999999</c:v>
                </c:pt>
                <c:pt idx="241">
                  <c:v>0.60362000000000005</c:v>
                </c:pt>
                <c:pt idx="242">
                  <c:v>-1.49701</c:v>
                </c:pt>
                <c:pt idx="243">
                  <c:v>-6.8965500000000004</c:v>
                </c:pt>
                <c:pt idx="244">
                  <c:v>-4.8418999999999999</c:v>
                </c:pt>
                <c:pt idx="245">
                  <c:v>-3.89222</c:v>
                </c:pt>
                <c:pt idx="246">
                  <c:v>3.0451899999999998</c:v>
                </c:pt>
                <c:pt idx="247">
                  <c:v>10.670730000000001</c:v>
                </c:pt>
                <c:pt idx="248">
                  <c:v>10.753769999999999</c:v>
                </c:pt>
                <c:pt idx="249">
                  <c:v>10.010109999999999</c:v>
                </c:pt>
                <c:pt idx="250">
                  <c:v>10.292630000000001</c:v>
                </c:pt>
                <c:pt idx="251">
                  <c:v>9.3906100000000006</c:v>
                </c:pt>
                <c:pt idx="252">
                  <c:v>11.78279</c:v>
                </c:pt>
                <c:pt idx="253">
                  <c:v>8.3000000000000007</c:v>
                </c:pt>
                <c:pt idx="254">
                  <c:v>9.01722</c:v>
                </c:pt>
                <c:pt idx="255">
                  <c:v>15.02646</c:v>
                </c:pt>
                <c:pt idx="256">
                  <c:v>11.21495</c:v>
                </c:pt>
                <c:pt idx="257">
                  <c:v>11.734159999999999</c:v>
                </c:pt>
                <c:pt idx="258">
                  <c:v>3.6225000000000001</c:v>
                </c:pt>
                <c:pt idx="259">
                  <c:v>-2.2956799999999999</c:v>
                </c:pt>
                <c:pt idx="260">
                  <c:v>-5.9891100000000002</c:v>
                </c:pt>
                <c:pt idx="261">
                  <c:v>-7.8125</c:v>
                </c:pt>
                <c:pt idx="262">
                  <c:v>-10.430009999999999</c:v>
                </c:pt>
                <c:pt idx="263">
                  <c:v>-11.59817</c:v>
                </c:pt>
                <c:pt idx="264">
                  <c:v>-8.4326299999999996</c:v>
                </c:pt>
                <c:pt idx="265">
                  <c:v>-5.81717</c:v>
                </c:pt>
                <c:pt idx="266">
                  <c:v>-6.1338299999999997</c:v>
                </c:pt>
                <c:pt idx="267">
                  <c:v>-4.8757999999999999</c:v>
                </c:pt>
                <c:pt idx="268">
                  <c:v>-1.2138199999999999</c:v>
                </c:pt>
                <c:pt idx="269">
                  <c:v>-3.06691</c:v>
                </c:pt>
                <c:pt idx="270">
                  <c:v>-6.3477499999999996</c:v>
                </c:pt>
                <c:pt idx="271">
                  <c:v>-6.5789499999999999</c:v>
                </c:pt>
                <c:pt idx="272">
                  <c:v>-6.5637100000000004</c:v>
                </c:pt>
                <c:pt idx="273">
                  <c:v>-5.6829499999999999</c:v>
                </c:pt>
                <c:pt idx="274">
                  <c:v>-2.7579199999999999</c:v>
                </c:pt>
                <c:pt idx="275">
                  <c:v>-0.82645000000000002</c:v>
                </c:pt>
                <c:pt idx="276">
                  <c:v>-3.7037</c:v>
                </c:pt>
                <c:pt idx="277">
                  <c:v>-2.6470600000000002</c:v>
                </c:pt>
                <c:pt idx="278">
                  <c:v>-1.3861399999999999</c:v>
                </c:pt>
                <c:pt idx="279">
                  <c:v>0</c:v>
                </c:pt>
                <c:pt idx="280">
                  <c:v>-2.3629500000000001</c:v>
                </c:pt>
                <c:pt idx="281">
                  <c:v>-2.1093000000000002</c:v>
                </c:pt>
                <c:pt idx="282">
                  <c:v>-0.98231999999999997</c:v>
                </c:pt>
                <c:pt idx="283">
                  <c:v>5.2313900000000002</c:v>
                </c:pt>
                <c:pt idx="284">
                  <c:v>9.2975200000000005</c:v>
                </c:pt>
                <c:pt idx="285">
                  <c:v>11.310779999999999</c:v>
                </c:pt>
                <c:pt idx="286">
                  <c:v>8.8235299999999999</c:v>
                </c:pt>
                <c:pt idx="287">
                  <c:v>9.1666699999999999</c:v>
                </c:pt>
                <c:pt idx="288">
                  <c:v>12.99376</c:v>
                </c:pt>
                <c:pt idx="289">
                  <c:v>8.6606199999999998</c:v>
                </c:pt>
                <c:pt idx="290">
                  <c:v>10.74297</c:v>
                </c:pt>
                <c:pt idx="291">
                  <c:v>5.8994200000000001</c:v>
                </c:pt>
                <c:pt idx="292">
                  <c:v>4.1626300000000001</c:v>
                </c:pt>
                <c:pt idx="293">
                  <c:v>3.9177300000000002</c:v>
                </c:pt>
                <c:pt idx="294">
                  <c:v>5.8531700000000004</c:v>
                </c:pt>
                <c:pt idx="295">
                  <c:v>-9.5600000000000004E-2</c:v>
                </c:pt>
                <c:pt idx="296">
                  <c:v>-2.5519799999999999</c:v>
                </c:pt>
                <c:pt idx="297">
                  <c:v>-5.8879400000000004</c:v>
                </c:pt>
                <c:pt idx="298">
                  <c:v>-2.1235499999999998</c:v>
                </c:pt>
                <c:pt idx="299">
                  <c:v>-3.2442700000000002</c:v>
                </c:pt>
                <c:pt idx="300">
                  <c:v>-7.6356900000000003</c:v>
                </c:pt>
                <c:pt idx="301">
                  <c:v>-6.2094500000000004</c:v>
                </c:pt>
                <c:pt idx="302">
                  <c:v>-10.6981</c:v>
                </c:pt>
                <c:pt idx="303">
                  <c:v>-10.776260000000001</c:v>
                </c:pt>
                <c:pt idx="304">
                  <c:v>-11.617100000000001</c:v>
                </c:pt>
                <c:pt idx="305">
                  <c:v>-10.744579999999999</c:v>
                </c:pt>
                <c:pt idx="306">
                  <c:v>-11.340210000000001</c:v>
                </c:pt>
                <c:pt idx="307">
                  <c:v>-13.8756</c:v>
                </c:pt>
                <c:pt idx="308">
                  <c:v>-14.83996</c:v>
                </c:pt>
                <c:pt idx="309">
                  <c:v>-8.4762900000000005</c:v>
                </c:pt>
                <c:pt idx="310">
                  <c:v>-6.2130200000000002</c:v>
                </c:pt>
                <c:pt idx="311">
                  <c:v>-5.5226800000000003</c:v>
                </c:pt>
                <c:pt idx="312">
                  <c:v>-6.5737100000000002</c:v>
                </c:pt>
                <c:pt idx="313">
                  <c:v>-9.5849799999999998</c:v>
                </c:pt>
                <c:pt idx="314">
                  <c:v>-7.7157400000000003</c:v>
                </c:pt>
                <c:pt idx="315">
                  <c:v>-7.6765600000000003</c:v>
                </c:pt>
                <c:pt idx="316">
                  <c:v>-1.4721299999999999</c:v>
                </c:pt>
                <c:pt idx="317">
                  <c:v>-3.0623</c:v>
                </c:pt>
                <c:pt idx="318">
                  <c:v>-0.31712000000000001</c:v>
                </c:pt>
                <c:pt idx="319">
                  <c:v>4.11111</c:v>
                </c:pt>
                <c:pt idx="320">
                  <c:v>5.3530800000000003</c:v>
                </c:pt>
                <c:pt idx="321">
                  <c:v>3.4178600000000001</c:v>
                </c:pt>
                <c:pt idx="322">
                  <c:v>-0.10514999999999999</c:v>
                </c:pt>
                <c:pt idx="323">
                  <c:v>-2.0876800000000002</c:v>
                </c:pt>
                <c:pt idx="324">
                  <c:v>-2.87846</c:v>
                </c:pt>
                <c:pt idx="325">
                  <c:v>0.54644999999999999</c:v>
                </c:pt>
                <c:pt idx="326">
                  <c:v>1.43014</c:v>
                </c:pt>
                <c:pt idx="327">
                  <c:v>6.0975599999999996</c:v>
                </c:pt>
                <c:pt idx="328">
                  <c:v>6.61686</c:v>
                </c:pt>
                <c:pt idx="329">
                  <c:v>7.6252700000000004</c:v>
                </c:pt>
                <c:pt idx="330">
                  <c:v>3.8176000000000001</c:v>
                </c:pt>
                <c:pt idx="331">
                  <c:v>2.1344699999999999</c:v>
                </c:pt>
                <c:pt idx="332">
                  <c:v>3.8918900000000001</c:v>
                </c:pt>
                <c:pt idx="333">
                  <c:v>1.1727099999999999</c:v>
                </c:pt>
                <c:pt idx="334">
                  <c:v>1.36842</c:v>
                </c:pt>
                <c:pt idx="335">
                  <c:v>2.0255899999999998</c:v>
                </c:pt>
                <c:pt idx="336">
                  <c:v>6.8057100000000004</c:v>
                </c:pt>
                <c:pt idx="337">
                  <c:v>6.4130399999999996</c:v>
                </c:pt>
                <c:pt idx="338">
                  <c:v>6.5075900000000004</c:v>
                </c:pt>
                <c:pt idx="339">
                  <c:v>3.65726</c:v>
                </c:pt>
                <c:pt idx="340">
                  <c:v>2.3022999999999998</c:v>
                </c:pt>
                <c:pt idx="341">
                  <c:v>8.0971700000000002</c:v>
                </c:pt>
                <c:pt idx="342">
                  <c:v>11.440250000000001</c:v>
                </c:pt>
                <c:pt idx="343">
                  <c:v>14.211080000000001</c:v>
                </c:pt>
                <c:pt idx="344">
                  <c:v>16.12903</c:v>
                </c:pt>
                <c:pt idx="345">
                  <c:v>16.859850000000002</c:v>
                </c:pt>
                <c:pt idx="346">
                  <c:v>12.04569</c:v>
                </c:pt>
                <c:pt idx="347">
                  <c:v>13.793100000000001</c:v>
                </c:pt>
                <c:pt idx="348">
                  <c:v>15.10791</c:v>
                </c:pt>
                <c:pt idx="349">
                  <c:v>13.17671</c:v>
                </c:pt>
                <c:pt idx="350">
                  <c:v>15.885949999999999</c:v>
                </c:pt>
                <c:pt idx="351">
                  <c:v>11.895160000000001</c:v>
                </c:pt>
                <c:pt idx="352">
                  <c:v>12.622310000000001</c:v>
                </c:pt>
                <c:pt idx="353">
                  <c:v>4.6816500000000003</c:v>
                </c:pt>
                <c:pt idx="354">
                  <c:v>1.2832300000000001</c:v>
                </c:pt>
                <c:pt idx="355">
                  <c:v>0</c:v>
                </c:pt>
                <c:pt idx="356">
                  <c:v>-3.2258100000000001</c:v>
                </c:pt>
                <c:pt idx="357">
                  <c:v>-2.7953100000000002</c:v>
                </c:pt>
                <c:pt idx="358">
                  <c:v>1.01946</c:v>
                </c:pt>
                <c:pt idx="359">
                  <c:v>2.3875099999999998</c:v>
                </c:pt>
                <c:pt idx="360">
                  <c:v>2.5892900000000001</c:v>
                </c:pt>
                <c:pt idx="361">
                  <c:v>4.4223800000000004</c:v>
                </c:pt>
                <c:pt idx="362">
                  <c:v>1.3181</c:v>
                </c:pt>
                <c:pt idx="363">
                  <c:v>2.0720700000000001</c:v>
                </c:pt>
                <c:pt idx="364">
                  <c:v>-1.2163299999999999</c:v>
                </c:pt>
                <c:pt idx="365">
                  <c:v>1.61002</c:v>
                </c:pt>
                <c:pt idx="366">
                  <c:v>2.9864299999999999</c:v>
                </c:pt>
                <c:pt idx="367">
                  <c:v>1.9213199999999999</c:v>
                </c:pt>
                <c:pt idx="368">
                  <c:v>1.11111</c:v>
                </c:pt>
                <c:pt idx="369">
                  <c:v>1.5769899999999999</c:v>
                </c:pt>
                <c:pt idx="370">
                  <c:v>-0.45872000000000002</c:v>
                </c:pt>
                <c:pt idx="371">
                  <c:v>-3.8565</c:v>
                </c:pt>
                <c:pt idx="372">
                  <c:v>-6.96258</c:v>
                </c:pt>
                <c:pt idx="373">
                  <c:v>-7.60588</c:v>
                </c:pt>
                <c:pt idx="374">
                  <c:v>-4.8569000000000004</c:v>
                </c:pt>
                <c:pt idx="375">
                  <c:v>-3.2656700000000001</c:v>
                </c:pt>
                <c:pt idx="376">
                  <c:v>-2.9023699999999999</c:v>
                </c:pt>
                <c:pt idx="377">
                  <c:v>-3.9612699999999998</c:v>
                </c:pt>
                <c:pt idx="378">
                  <c:v>-7.2056199999999997</c:v>
                </c:pt>
                <c:pt idx="379">
                  <c:v>-7.6301600000000001</c:v>
                </c:pt>
                <c:pt idx="380">
                  <c:v>-5.5860799999999999</c:v>
                </c:pt>
                <c:pt idx="381">
                  <c:v>-7.3059399999999997</c:v>
                </c:pt>
                <c:pt idx="382">
                  <c:v>-6.3594499999999998</c:v>
                </c:pt>
                <c:pt idx="383">
                  <c:v>-6.15672</c:v>
                </c:pt>
                <c:pt idx="384">
                  <c:v>-3.8353600000000001</c:v>
                </c:pt>
                <c:pt idx="385">
                  <c:v>-1.3096399999999999</c:v>
                </c:pt>
                <c:pt idx="386">
                  <c:v>-3.0082</c:v>
                </c:pt>
                <c:pt idx="387">
                  <c:v>-5.8394199999999996</c:v>
                </c:pt>
                <c:pt idx="388">
                  <c:v>-4.1666699999999999</c:v>
                </c:pt>
                <c:pt idx="389">
                  <c:v>-4.0330000000000004</c:v>
                </c:pt>
                <c:pt idx="390">
                  <c:v>-2.9356100000000001</c:v>
                </c:pt>
                <c:pt idx="391">
                  <c:v>-0.68027000000000004</c:v>
                </c:pt>
                <c:pt idx="392">
                  <c:v>-1.4549000000000001</c:v>
                </c:pt>
                <c:pt idx="393">
                  <c:v>1.1822699999999999</c:v>
                </c:pt>
                <c:pt idx="394">
                  <c:v>0.19685</c:v>
                </c:pt>
                <c:pt idx="395">
                  <c:v>3.0815100000000002</c:v>
                </c:pt>
                <c:pt idx="396">
                  <c:v>1.4591400000000001</c:v>
                </c:pt>
                <c:pt idx="397">
                  <c:v>-1.0426500000000001</c:v>
                </c:pt>
                <c:pt idx="398">
                  <c:v>0</c:v>
                </c:pt>
                <c:pt idx="399">
                  <c:v>6.2984499999999999</c:v>
                </c:pt>
                <c:pt idx="400">
                  <c:v>4.91493</c:v>
                </c:pt>
                <c:pt idx="401">
                  <c:v>-0.38203999999999999</c:v>
                </c:pt>
                <c:pt idx="402">
                  <c:v>2.8292700000000002</c:v>
                </c:pt>
                <c:pt idx="403">
                  <c:v>4.3052799999999998</c:v>
                </c:pt>
                <c:pt idx="404">
                  <c:v>4.6259800000000002</c:v>
                </c:pt>
                <c:pt idx="405">
                  <c:v>1.4605600000000001</c:v>
                </c:pt>
                <c:pt idx="406">
                  <c:v>8.1532400000000003</c:v>
                </c:pt>
                <c:pt idx="407">
                  <c:v>8.9681800000000003</c:v>
                </c:pt>
                <c:pt idx="408">
                  <c:v>7.3825500000000002</c:v>
                </c:pt>
                <c:pt idx="409">
                  <c:v>7.5670500000000001</c:v>
                </c:pt>
                <c:pt idx="410">
                  <c:v>6.0150399999999999</c:v>
                </c:pt>
                <c:pt idx="411">
                  <c:v>1.6408400000000001</c:v>
                </c:pt>
                <c:pt idx="412">
                  <c:v>-2.0720700000000001</c:v>
                </c:pt>
                <c:pt idx="413">
                  <c:v>2.78044</c:v>
                </c:pt>
                <c:pt idx="414">
                  <c:v>-2.46679</c:v>
                </c:pt>
                <c:pt idx="415">
                  <c:v>-5.2532800000000002</c:v>
                </c:pt>
                <c:pt idx="416">
                  <c:v>-4.7036699999999998</c:v>
                </c:pt>
                <c:pt idx="417">
                  <c:v>-5.1823399999999999</c:v>
                </c:pt>
                <c:pt idx="418">
                  <c:v>-7.90191</c:v>
                </c:pt>
                <c:pt idx="419">
                  <c:v>-6.6371700000000002</c:v>
                </c:pt>
                <c:pt idx="420">
                  <c:v>-7.5</c:v>
                </c:pt>
                <c:pt idx="421">
                  <c:v>-6.5894899999999996</c:v>
                </c:pt>
                <c:pt idx="422">
                  <c:v>-6.8262400000000003</c:v>
                </c:pt>
                <c:pt idx="423">
                  <c:v>-6.0089699999999997</c:v>
                </c:pt>
                <c:pt idx="424">
                  <c:v>-5.6117800000000004</c:v>
                </c:pt>
                <c:pt idx="425">
                  <c:v>-2.7985099999999998</c:v>
                </c:pt>
                <c:pt idx="426">
                  <c:v>3.3073899999999998</c:v>
                </c:pt>
                <c:pt idx="427">
                  <c:v>4.0594099999999997</c:v>
                </c:pt>
                <c:pt idx="428">
                  <c:v>9.2793700000000001</c:v>
                </c:pt>
                <c:pt idx="429">
                  <c:v>11.538460000000001</c:v>
                </c:pt>
                <c:pt idx="430">
                  <c:v>13.806710000000001</c:v>
                </c:pt>
                <c:pt idx="431">
                  <c:v>10.426539999999999</c:v>
                </c:pt>
                <c:pt idx="432">
                  <c:v>12.35521</c:v>
                </c:pt>
                <c:pt idx="433">
                  <c:v>11.15348</c:v>
                </c:pt>
                <c:pt idx="434">
                  <c:v>13.70124</c:v>
                </c:pt>
                <c:pt idx="435">
                  <c:v>16.12595</c:v>
                </c:pt>
                <c:pt idx="436">
                  <c:v>24.8538</c:v>
                </c:pt>
                <c:pt idx="437">
                  <c:v>24.376200000000001</c:v>
                </c:pt>
                <c:pt idx="438">
                  <c:v>22.316379999999999</c:v>
                </c:pt>
                <c:pt idx="439">
                  <c:v>22.359660000000002</c:v>
                </c:pt>
                <c:pt idx="440">
                  <c:v>13.00813</c:v>
                </c:pt>
                <c:pt idx="441">
                  <c:v>9.0744100000000003</c:v>
                </c:pt>
                <c:pt idx="442">
                  <c:v>2.1663800000000002</c:v>
                </c:pt>
                <c:pt idx="443">
                  <c:v>-1.45923</c:v>
                </c:pt>
                <c:pt idx="444">
                  <c:v>-2.92096</c:v>
                </c:pt>
                <c:pt idx="445">
                  <c:v>-3.0874799999999998</c:v>
                </c:pt>
                <c:pt idx="446">
                  <c:v>-2.7615099999999999</c:v>
                </c:pt>
                <c:pt idx="447">
                  <c:v>-4.10846</c:v>
                </c:pt>
                <c:pt idx="448">
                  <c:v>-8.3528500000000001</c:v>
                </c:pt>
                <c:pt idx="449">
                  <c:v>-13.88889</c:v>
                </c:pt>
                <c:pt idx="450">
                  <c:v>-14.087759999999999</c:v>
                </c:pt>
                <c:pt idx="451">
                  <c:v>-13.37481</c:v>
                </c:pt>
                <c:pt idx="452">
                  <c:v>-11.11111</c:v>
                </c:pt>
                <c:pt idx="453">
                  <c:v>-7.6539099999999998</c:v>
                </c:pt>
                <c:pt idx="454">
                  <c:v>-5.8524200000000004</c:v>
                </c:pt>
                <c:pt idx="455">
                  <c:v>-3.9198599999999999</c:v>
                </c:pt>
                <c:pt idx="456">
                  <c:v>-5.9291999999999998</c:v>
                </c:pt>
                <c:pt idx="457">
                  <c:v>-5.9291999999999998</c:v>
                </c:pt>
                <c:pt idx="458">
                  <c:v>-7.57315</c:v>
                </c:pt>
                <c:pt idx="459">
                  <c:v>-8.7403600000000008</c:v>
                </c:pt>
                <c:pt idx="460">
                  <c:v>-9.8807500000000008</c:v>
                </c:pt>
                <c:pt idx="461">
                  <c:v>-5.28674</c:v>
                </c:pt>
                <c:pt idx="462">
                  <c:v>-5.9139799999999996</c:v>
                </c:pt>
                <c:pt idx="463">
                  <c:v>-7.6301600000000001</c:v>
                </c:pt>
                <c:pt idx="464">
                  <c:v>-8.2733799999999995</c:v>
                </c:pt>
                <c:pt idx="465">
                  <c:v>-5.5855899999999998</c:v>
                </c:pt>
                <c:pt idx="466">
                  <c:v>-7.1171199999999999</c:v>
                </c:pt>
                <c:pt idx="467">
                  <c:v>-10.24479</c:v>
                </c:pt>
                <c:pt idx="468">
                  <c:v>-3.8570099999999998</c:v>
                </c:pt>
                <c:pt idx="469">
                  <c:v>-7.5258700000000003</c:v>
                </c:pt>
                <c:pt idx="470">
                  <c:v>-7.6350100000000003</c:v>
                </c:pt>
                <c:pt idx="471">
                  <c:v>-9.3896700000000006</c:v>
                </c:pt>
                <c:pt idx="472">
                  <c:v>-5.8601099999999997</c:v>
                </c:pt>
                <c:pt idx="473">
                  <c:v>-6.1494799999999996</c:v>
                </c:pt>
                <c:pt idx="474">
                  <c:v>-9.3333300000000001</c:v>
                </c:pt>
                <c:pt idx="475">
                  <c:v>-3.7900900000000002</c:v>
                </c:pt>
                <c:pt idx="476">
                  <c:v>-2.6470600000000002</c:v>
                </c:pt>
                <c:pt idx="477">
                  <c:v>-6.9656500000000001</c:v>
                </c:pt>
                <c:pt idx="478">
                  <c:v>-5.1406400000000003</c:v>
                </c:pt>
                <c:pt idx="479">
                  <c:v>-2.12121</c:v>
                </c:pt>
                <c:pt idx="480">
                  <c:v>-6.1643800000000004</c:v>
                </c:pt>
                <c:pt idx="481">
                  <c:v>-0.81384000000000001</c:v>
                </c:pt>
                <c:pt idx="482">
                  <c:v>1.4112899999999999</c:v>
                </c:pt>
                <c:pt idx="483">
                  <c:v>5.2849700000000004</c:v>
                </c:pt>
                <c:pt idx="484">
                  <c:v>4.1164699999999996</c:v>
                </c:pt>
                <c:pt idx="485">
                  <c:v>0.90725999999999996</c:v>
                </c:pt>
                <c:pt idx="486">
                  <c:v>2.2058800000000001</c:v>
                </c:pt>
                <c:pt idx="487">
                  <c:v>-4.4444400000000002</c:v>
                </c:pt>
                <c:pt idx="488">
                  <c:v>-1.3091600000000001</c:v>
                </c:pt>
                <c:pt idx="489">
                  <c:v>2.8717899999999998</c:v>
                </c:pt>
                <c:pt idx="490">
                  <c:v>3.7832300000000001</c:v>
                </c:pt>
                <c:pt idx="491">
                  <c:v>6.7079500000000003</c:v>
                </c:pt>
                <c:pt idx="492">
                  <c:v>8.96767</c:v>
                </c:pt>
                <c:pt idx="493">
                  <c:v>6.2564099999999998</c:v>
                </c:pt>
                <c:pt idx="494">
                  <c:v>6.6600400000000004</c:v>
                </c:pt>
                <c:pt idx="495">
                  <c:v>4.3307099999999998</c:v>
                </c:pt>
                <c:pt idx="496">
                  <c:v>2.9893900000000002</c:v>
                </c:pt>
                <c:pt idx="497">
                  <c:v>5.7942099999999996</c:v>
                </c:pt>
                <c:pt idx="498">
                  <c:v>7.9136699999999998</c:v>
                </c:pt>
                <c:pt idx="499">
                  <c:v>11.5222</c:v>
                </c:pt>
                <c:pt idx="500">
                  <c:v>7.4489799999999997</c:v>
                </c:pt>
                <c:pt idx="501">
                  <c:v>0.89731000000000005</c:v>
                </c:pt>
                <c:pt idx="502">
                  <c:v>-4.1379299999999999</c:v>
                </c:pt>
                <c:pt idx="503">
                  <c:v>-6.5763999999999996</c:v>
                </c:pt>
                <c:pt idx="504">
                  <c:v>-4.40191</c:v>
                </c:pt>
                <c:pt idx="505">
                  <c:v>-1.7374499999999999</c:v>
                </c:pt>
                <c:pt idx="506">
                  <c:v>-2.7027000000000001</c:v>
                </c:pt>
                <c:pt idx="507">
                  <c:v>-11.037739999999999</c:v>
                </c:pt>
                <c:pt idx="508">
                  <c:v>-9.5505600000000008</c:v>
                </c:pt>
                <c:pt idx="509">
                  <c:v>-9.1595800000000001</c:v>
                </c:pt>
                <c:pt idx="510">
                  <c:v>-6.7618999999999998</c:v>
                </c:pt>
                <c:pt idx="511">
                  <c:v>-5.49763</c:v>
                </c:pt>
                <c:pt idx="512">
                  <c:v>-5.2231699999999996</c:v>
                </c:pt>
                <c:pt idx="513">
                  <c:v>-2.0750999999999999</c:v>
                </c:pt>
                <c:pt idx="514">
                  <c:v>1.84995</c:v>
                </c:pt>
                <c:pt idx="515">
                  <c:v>2.58799</c:v>
                </c:pt>
                <c:pt idx="516">
                  <c:v>4.2042000000000002</c:v>
                </c:pt>
                <c:pt idx="517">
                  <c:v>2.7504900000000001</c:v>
                </c:pt>
                <c:pt idx="518">
                  <c:v>-0.38313999999999998</c:v>
                </c:pt>
                <c:pt idx="519">
                  <c:v>11.983029999999999</c:v>
                </c:pt>
                <c:pt idx="520">
                  <c:v>13.043480000000001</c:v>
                </c:pt>
                <c:pt idx="521">
                  <c:v>11.538460000000001</c:v>
                </c:pt>
                <c:pt idx="522">
                  <c:v>7.76302</c:v>
                </c:pt>
                <c:pt idx="523">
                  <c:v>9.3279800000000002</c:v>
                </c:pt>
                <c:pt idx="524">
                  <c:v>16.33267</c:v>
                </c:pt>
                <c:pt idx="525">
                  <c:v>25.529769999999999</c:v>
                </c:pt>
                <c:pt idx="526">
                  <c:v>24.823409999999999</c:v>
                </c:pt>
                <c:pt idx="527">
                  <c:v>25.42886</c:v>
                </c:pt>
                <c:pt idx="528">
                  <c:v>12.77618</c:v>
                </c:pt>
                <c:pt idx="529">
                  <c:v>15.10516</c:v>
                </c:pt>
                <c:pt idx="530">
                  <c:v>24.134620000000002</c:v>
                </c:pt>
                <c:pt idx="531">
                  <c:v>22.727270000000001</c:v>
                </c:pt>
                <c:pt idx="532">
                  <c:v>23.717949999999998</c:v>
                </c:pt>
                <c:pt idx="533">
                  <c:v>20.876049999999999</c:v>
                </c:pt>
                <c:pt idx="534">
                  <c:v>17.91469</c:v>
                </c:pt>
                <c:pt idx="535">
                  <c:v>9.1743100000000002</c:v>
                </c:pt>
                <c:pt idx="536">
                  <c:v>2.2394500000000002</c:v>
                </c:pt>
                <c:pt idx="537">
                  <c:v>-4.1800600000000001</c:v>
                </c:pt>
                <c:pt idx="538">
                  <c:v>-4.60792</c:v>
                </c:pt>
                <c:pt idx="539">
                  <c:v>-4.7465799999999998</c:v>
                </c:pt>
                <c:pt idx="540">
                  <c:v>1.1924999999999999</c:v>
                </c:pt>
                <c:pt idx="541">
                  <c:v>-2.32558</c:v>
                </c:pt>
                <c:pt idx="542">
                  <c:v>-4.7250199999999998</c:v>
                </c:pt>
                <c:pt idx="543">
                  <c:v>-6.8672800000000001</c:v>
                </c:pt>
                <c:pt idx="544">
                  <c:v>-10.06662</c:v>
                </c:pt>
                <c:pt idx="545">
                  <c:v>-8.7895099999999999</c:v>
                </c:pt>
                <c:pt idx="546">
                  <c:v>-6.5112500000000004</c:v>
                </c:pt>
                <c:pt idx="547">
                  <c:v>-3.7815099999999999</c:v>
                </c:pt>
                <c:pt idx="548">
                  <c:v>-1.60067</c:v>
                </c:pt>
                <c:pt idx="549">
                  <c:v>-2.9362400000000002</c:v>
                </c:pt>
                <c:pt idx="550">
                  <c:v>-0.42373</c:v>
                </c:pt>
                <c:pt idx="551">
                  <c:v>2.2804099999999998</c:v>
                </c:pt>
                <c:pt idx="552">
                  <c:v>-1.17845</c:v>
                </c:pt>
                <c:pt idx="553">
                  <c:v>-4.84694</c:v>
                </c:pt>
                <c:pt idx="554">
                  <c:v>-9.7561</c:v>
                </c:pt>
                <c:pt idx="555">
                  <c:v>-7.7878999999999996</c:v>
                </c:pt>
                <c:pt idx="556">
                  <c:v>-9.6296300000000006</c:v>
                </c:pt>
                <c:pt idx="557">
                  <c:v>-3.80389</c:v>
                </c:pt>
                <c:pt idx="558">
                  <c:v>-0.68788000000000005</c:v>
                </c:pt>
                <c:pt idx="559">
                  <c:v>3.4934500000000002</c:v>
                </c:pt>
                <c:pt idx="560">
                  <c:v>2.9965799999999998</c:v>
                </c:pt>
                <c:pt idx="561">
                  <c:v>6.4822800000000003</c:v>
                </c:pt>
                <c:pt idx="562">
                  <c:v>5.9574499999999997</c:v>
                </c:pt>
                <c:pt idx="563">
                  <c:v>4.8720100000000004</c:v>
                </c:pt>
                <c:pt idx="564">
                  <c:v>8.2623499999999996</c:v>
                </c:pt>
                <c:pt idx="565">
                  <c:v>22.877569999999999</c:v>
                </c:pt>
                <c:pt idx="566">
                  <c:v>26.66667</c:v>
                </c:pt>
                <c:pt idx="567">
                  <c:v>26.954180000000001</c:v>
                </c:pt>
                <c:pt idx="568">
                  <c:v>29.963570000000001</c:v>
                </c:pt>
                <c:pt idx="569">
                  <c:v>24.604569999999999</c:v>
                </c:pt>
                <c:pt idx="570">
                  <c:v>24.155840000000001</c:v>
                </c:pt>
                <c:pt idx="571">
                  <c:v>18.481010000000001</c:v>
                </c:pt>
                <c:pt idx="572">
                  <c:v>22.02826</c:v>
                </c:pt>
                <c:pt idx="573">
                  <c:v>20.292210000000001</c:v>
                </c:pt>
                <c:pt idx="574">
                  <c:v>21.285139999999998</c:v>
                </c:pt>
                <c:pt idx="575">
                  <c:v>25.66929</c:v>
                </c:pt>
                <c:pt idx="576">
                  <c:v>29.189609999999998</c:v>
                </c:pt>
                <c:pt idx="577">
                  <c:v>19.563639999999999</c:v>
                </c:pt>
                <c:pt idx="578">
                  <c:v>20.625889999999998</c:v>
                </c:pt>
                <c:pt idx="579">
                  <c:v>17.975940000000001</c:v>
                </c:pt>
                <c:pt idx="580">
                  <c:v>18.920809999999999</c:v>
                </c:pt>
                <c:pt idx="581">
                  <c:v>24.259519999999998</c:v>
                </c:pt>
                <c:pt idx="582">
                  <c:v>21.548120000000001</c:v>
                </c:pt>
                <c:pt idx="583">
                  <c:v>17.307690000000001</c:v>
                </c:pt>
                <c:pt idx="584">
                  <c:v>11.37602</c:v>
                </c:pt>
                <c:pt idx="585">
                  <c:v>-1.95682</c:v>
                </c:pt>
                <c:pt idx="586">
                  <c:v>-5.2317900000000002</c:v>
                </c:pt>
                <c:pt idx="587">
                  <c:v>-16.10276</c:v>
                </c:pt>
                <c:pt idx="588">
                  <c:v>-16.930569999999999</c:v>
                </c:pt>
                <c:pt idx="589">
                  <c:v>-19.221409999999999</c:v>
                </c:pt>
                <c:pt idx="590">
                  <c:v>-22.995280000000001</c:v>
                </c:pt>
                <c:pt idx="591">
                  <c:v>-17.936409999999999</c:v>
                </c:pt>
                <c:pt idx="592">
                  <c:v>-18.797879999999999</c:v>
                </c:pt>
                <c:pt idx="593">
                  <c:v>-19.353010000000001</c:v>
                </c:pt>
                <c:pt idx="594">
                  <c:v>-24.497990000000001</c:v>
                </c:pt>
                <c:pt idx="595">
                  <c:v>-21.00789</c:v>
                </c:pt>
                <c:pt idx="596">
                  <c:v>-22.446480000000001</c:v>
                </c:pt>
                <c:pt idx="597">
                  <c:v>-8.3276000000000003</c:v>
                </c:pt>
                <c:pt idx="598">
                  <c:v>-5.3109700000000002</c:v>
                </c:pt>
                <c:pt idx="599">
                  <c:v>5.6758800000000003</c:v>
                </c:pt>
                <c:pt idx="600">
                  <c:v>4.4721399999999996</c:v>
                </c:pt>
                <c:pt idx="601">
                  <c:v>7.1536099999999996</c:v>
                </c:pt>
                <c:pt idx="602">
                  <c:v>15.08423</c:v>
                </c:pt>
                <c:pt idx="603">
                  <c:v>8.9912299999999998</c:v>
                </c:pt>
                <c:pt idx="604">
                  <c:v>8.8534100000000002</c:v>
                </c:pt>
                <c:pt idx="605">
                  <c:v>-0.35186000000000001</c:v>
                </c:pt>
                <c:pt idx="606">
                  <c:v>11.55015</c:v>
                </c:pt>
                <c:pt idx="607">
                  <c:v>14.0661</c:v>
                </c:pt>
                <c:pt idx="608">
                  <c:v>21.529969999999999</c:v>
                </c:pt>
                <c:pt idx="609">
                  <c:v>18.16817</c:v>
                </c:pt>
                <c:pt idx="610">
                  <c:v>19.631</c:v>
                </c:pt>
                <c:pt idx="611">
                  <c:v>17.879860000000001</c:v>
                </c:pt>
                <c:pt idx="612">
                  <c:v>21.614039999999999</c:v>
                </c:pt>
                <c:pt idx="613">
                  <c:v>33.380180000000003</c:v>
                </c:pt>
                <c:pt idx="614">
                  <c:v>23.153690000000001</c:v>
                </c:pt>
                <c:pt idx="615">
                  <c:v>28.16901</c:v>
                </c:pt>
                <c:pt idx="616">
                  <c:v>24</c:v>
                </c:pt>
                <c:pt idx="617">
                  <c:v>36.016950000000001</c:v>
                </c:pt>
                <c:pt idx="618">
                  <c:v>28.337869999999999</c:v>
                </c:pt>
                <c:pt idx="619">
                  <c:v>29.51482</c:v>
                </c:pt>
                <c:pt idx="620">
                  <c:v>23.491240000000001</c:v>
                </c:pt>
                <c:pt idx="621">
                  <c:v>16.581959999999999</c:v>
                </c:pt>
                <c:pt idx="622">
                  <c:v>15.17582</c:v>
                </c:pt>
                <c:pt idx="623">
                  <c:v>8.6930499999999995</c:v>
                </c:pt>
                <c:pt idx="624">
                  <c:v>6.5781900000000002</c:v>
                </c:pt>
                <c:pt idx="625">
                  <c:v>-2.1601699999999999</c:v>
                </c:pt>
                <c:pt idx="626">
                  <c:v>3.2414900000000002</c:v>
                </c:pt>
                <c:pt idx="627">
                  <c:v>-2.14547</c:v>
                </c:pt>
                <c:pt idx="628">
                  <c:v>-0.48387000000000002</c:v>
                </c:pt>
                <c:pt idx="629">
                  <c:v>-4.1017700000000001</c:v>
                </c:pt>
                <c:pt idx="630">
                  <c:v>2.9193199999999999</c:v>
                </c:pt>
                <c:pt idx="631">
                  <c:v>3.7461000000000002</c:v>
                </c:pt>
                <c:pt idx="632">
                  <c:v>5.2023099999999998</c:v>
                </c:pt>
                <c:pt idx="633">
                  <c:v>8.0108999999999995</c:v>
                </c:pt>
                <c:pt idx="634">
                  <c:v>7.0166000000000004</c:v>
                </c:pt>
                <c:pt idx="635">
                  <c:v>10.314399999999999</c:v>
                </c:pt>
                <c:pt idx="636">
                  <c:v>9.7455300000000005</c:v>
                </c:pt>
                <c:pt idx="637">
                  <c:v>6.35433</c:v>
                </c:pt>
                <c:pt idx="638">
                  <c:v>6.64574</c:v>
                </c:pt>
                <c:pt idx="639">
                  <c:v>4.8663100000000004</c:v>
                </c:pt>
                <c:pt idx="640">
                  <c:v>9.6704500000000007</c:v>
                </c:pt>
                <c:pt idx="641">
                  <c:v>9.9620999999999995</c:v>
                </c:pt>
                <c:pt idx="642">
                  <c:v>3.5069599999999999</c:v>
                </c:pt>
                <c:pt idx="643">
                  <c:v>-4.0120399999999998</c:v>
                </c:pt>
                <c:pt idx="644">
                  <c:v>-6.0939100000000002</c:v>
                </c:pt>
                <c:pt idx="645">
                  <c:v>-6.0040399999999998</c:v>
                </c:pt>
                <c:pt idx="646">
                  <c:v>-6.9069099999999999</c:v>
                </c:pt>
                <c:pt idx="647">
                  <c:v>-7.6</c:v>
                </c:pt>
                <c:pt idx="648">
                  <c:v>-6.9560899999999997</c:v>
                </c:pt>
                <c:pt idx="649">
                  <c:v>-3.0379700000000001</c:v>
                </c:pt>
                <c:pt idx="650">
                  <c:v>0.1472</c:v>
                </c:pt>
                <c:pt idx="651">
                  <c:v>7.59816</c:v>
                </c:pt>
                <c:pt idx="652">
                  <c:v>2.8571399999999998</c:v>
                </c:pt>
                <c:pt idx="653">
                  <c:v>1.1816800000000001</c:v>
                </c:pt>
                <c:pt idx="654">
                  <c:v>-0.69755999999999996</c:v>
                </c:pt>
                <c:pt idx="655">
                  <c:v>-5.2249999999999998E-2</c:v>
                </c:pt>
                <c:pt idx="656">
                  <c:v>2.7127699999999999</c:v>
                </c:pt>
                <c:pt idx="657">
                  <c:v>2.7911999999999999</c:v>
                </c:pt>
                <c:pt idx="658">
                  <c:v>5.43011</c:v>
                </c:pt>
                <c:pt idx="659">
                  <c:v>1.6774899999999999</c:v>
                </c:pt>
                <c:pt idx="660">
                  <c:v>-4.1887600000000003</c:v>
                </c:pt>
                <c:pt idx="661">
                  <c:v>-9.5561399999999992</c:v>
                </c:pt>
                <c:pt idx="662">
                  <c:v>-14.012740000000001</c:v>
                </c:pt>
                <c:pt idx="663">
                  <c:v>-16.682459999999999</c:v>
                </c:pt>
                <c:pt idx="664">
                  <c:v>-14.272030000000001</c:v>
                </c:pt>
                <c:pt idx="665">
                  <c:v>-11.63017</c:v>
                </c:pt>
                <c:pt idx="666">
                  <c:v>-10.23583</c:v>
                </c:pt>
                <c:pt idx="667">
                  <c:v>-6.84788</c:v>
                </c:pt>
                <c:pt idx="668">
                  <c:v>-11.600210000000001</c:v>
                </c:pt>
                <c:pt idx="669">
                  <c:v>-12.74151</c:v>
                </c:pt>
                <c:pt idx="670">
                  <c:v>-16.165220000000001</c:v>
                </c:pt>
                <c:pt idx="671">
                  <c:v>-14.635439999999999</c:v>
                </c:pt>
                <c:pt idx="672">
                  <c:v>-7.8583299999999996</c:v>
                </c:pt>
                <c:pt idx="673">
                  <c:v>-5.5427299999999997</c:v>
                </c:pt>
                <c:pt idx="674">
                  <c:v>-7.7492900000000002</c:v>
                </c:pt>
                <c:pt idx="675">
                  <c:v>-9.6132000000000009</c:v>
                </c:pt>
                <c:pt idx="676">
                  <c:v>-9.1061499999999995</c:v>
                </c:pt>
                <c:pt idx="677">
                  <c:v>-8.2048500000000004</c:v>
                </c:pt>
                <c:pt idx="678">
                  <c:v>-10.117380000000001</c:v>
                </c:pt>
                <c:pt idx="679">
                  <c:v>-14.19753</c:v>
                </c:pt>
                <c:pt idx="680">
                  <c:v>-12.5952</c:v>
                </c:pt>
                <c:pt idx="681">
                  <c:v>-15.798920000000001</c:v>
                </c:pt>
                <c:pt idx="682">
                  <c:v>-10.21898</c:v>
                </c:pt>
                <c:pt idx="683">
                  <c:v>-4.5511200000000001</c:v>
                </c:pt>
                <c:pt idx="684">
                  <c:v>-6.2462499999999999</c:v>
                </c:pt>
                <c:pt idx="685">
                  <c:v>-2.0171100000000002</c:v>
                </c:pt>
                <c:pt idx="686">
                  <c:v>0.55589999999999995</c:v>
                </c:pt>
                <c:pt idx="687">
                  <c:v>4.1535599999999997</c:v>
                </c:pt>
                <c:pt idx="688">
                  <c:v>2.8272900000000001</c:v>
                </c:pt>
                <c:pt idx="689">
                  <c:v>0.53988999999999998</c:v>
                </c:pt>
                <c:pt idx="690">
                  <c:v>5.3482599999999998</c:v>
                </c:pt>
                <c:pt idx="691">
                  <c:v>3.4663200000000001</c:v>
                </c:pt>
                <c:pt idx="692">
                  <c:v>4.6246600000000004</c:v>
                </c:pt>
                <c:pt idx="693">
                  <c:v>11.08742</c:v>
                </c:pt>
                <c:pt idx="694">
                  <c:v>9.4850899999999996</c:v>
                </c:pt>
                <c:pt idx="695">
                  <c:v>4.8334400000000004</c:v>
                </c:pt>
                <c:pt idx="696">
                  <c:v>2.8827699999999998</c:v>
                </c:pt>
                <c:pt idx="697">
                  <c:v>1.24766</c:v>
                </c:pt>
                <c:pt idx="698">
                  <c:v>3.86978</c:v>
                </c:pt>
                <c:pt idx="699">
                  <c:v>-1.08761</c:v>
                </c:pt>
                <c:pt idx="700">
                  <c:v>0.35864000000000001</c:v>
                </c:pt>
                <c:pt idx="701">
                  <c:v>-0.83531999999999995</c:v>
                </c:pt>
                <c:pt idx="702">
                  <c:v>-4.9586800000000002</c:v>
                </c:pt>
                <c:pt idx="703">
                  <c:v>-3.47661</c:v>
                </c:pt>
                <c:pt idx="704">
                  <c:v>-4.0999400000000001</c:v>
                </c:pt>
                <c:pt idx="705">
                  <c:v>-1.85541</c:v>
                </c:pt>
                <c:pt idx="706">
                  <c:v>-2.2277200000000001</c:v>
                </c:pt>
                <c:pt idx="707">
                  <c:v>3.36449</c:v>
                </c:pt>
                <c:pt idx="708">
                  <c:v>0.68493000000000004</c:v>
                </c:pt>
                <c:pt idx="709">
                  <c:v>-1.0474399999999999</c:v>
                </c:pt>
                <c:pt idx="710">
                  <c:v>-5.1448799999999997</c:v>
                </c:pt>
                <c:pt idx="711">
                  <c:v>-0.48870000000000002</c:v>
                </c:pt>
                <c:pt idx="712">
                  <c:v>-3.8117899999999998</c:v>
                </c:pt>
                <c:pt idx="713">
                  <c:v>-0.24067</c:v>
                </c:pt>
                <c:pt idx="714">
                  <c:v>1.9875799999999999</c:v>
                </c:pt>
                <c:pt idx="715">
                  <c:v>2.6850000000000001</c:v>
                </c:pt>
                <c:pt idx="716">
                  <c:v>1.2023999999999999</c:v>
                </c:pt>
                <c:pt idx="717">
                  <c:v>5.0195600000000002</c:v>
                </c:pt>
                <c:pt idx="718">
                  <c:v>4.81013</c:v>
                </c:pt>
                <c:pt idx="719">
                  <c:v>0.24110999999999999</c:v>
                </c:pt>
                <c:pt idx="720">
                  <c:v>4.8237500000000004</c:v>
                </c:pt>
                <c:pt idx="721">
                  <c:v>0.12453</c:v>
                </c:pt>
                <c:pt idx="722">
                  <c:v>-1.8079799999999999</c:v>
                </c:pt>
                <c:pt idx="723">
                  <c:v>-13.812150000000001</c:v>
                </c:pt>
                <c:pt idx="724">
                  <c:v>-7.8637800000000002</c:v>
                </c:pt>
                <c:pt idx="725">
                  <c:v>-8.6851599999999998</c:v>
                </c:pt>
                <c:pt idx="726">
                  <c:v>-7.7953700000000001</c:v>
                </c:pt>
                <c:pt idx="727">
                  <c:v>-4.9744900000000003</c:v>
                </c:pt>
                <c:pt idx="728">
                  <c:v>3.63036</c:v>
                </c:pt>
                <c:pt idx="729">
                  <c:v>5.4624499999999996</c:v>
                </c:pt>
                <c:pt idx="730">
                  <c:v>4.4686000000000003</c:v>
                </c:pt>
                <c:pt idx="731">
                  <c:v>0</c:v>
                </c:pt>
                <c:pt idx="732">
                  <c:v>5.4867299999999997</c:v>
                </c:pt>
                <c:pt idx="733">
                  <c:v>13.49502</c:v>
                </c:pt>
                <c:pt idx="734">
                  <c:v>17.01587</c:v>
                </c:pt>
                <c:pt idx="735">
                  <c:v>37.321939999999998</c:v>
                </c:pt>
                <c:pt idx="736">
                  <c:v>42.271509999999999</c:v>
                </c:pt>
                <c:pt idx="737">
                  <c:v>36.723909999999997</c:v>
                </c:pt>
                <c:pt idx="738">
                  <c:v>33.06671</c:v>
                </c:pt>
                <c:pt idx="739">
                  <c:v>36.171810000000001</c:v>
                </c:pt>
                <c:pt idx="740">
                  <c:v>26.030570000000001</c:v>
                </c:pt>
                <c:pt idx="741">
                  <c:v>16.195409999999999</c:v>
                </c:pt>
                <c:pt idx="742">
                  <c:v>19.147400000000001</c:v>
                </c:pt>
                <c:pt idx="743">
                  <c:v>28.397469999999998</c:v>
                </c:pt>
                <c:pt idx="744">
                  <c:v>23.16779</c:v>
                </c:pt>
                <c:pt idx="745">
                  <c:v>26.52</c:v>
                </c:pt>
                <c:pt idx="746">
                  <c:v>35.810630000000003</c:v>
                </c:pt>
                <c:pt idx="747">
                  <c:v>35.831949999999999</c:v>
                </c:pt>
                <c:pt idx="748">
                  <c:v>24.61833</c:v>
                </c:pt>
                <c:pt idx="749">
                  <c:v>26.28406</c:v>
                </c:pt>
                <c:pt idx="750">
                  <c:v>26.136810000000001</c:v>
                </c:pt>
                <c:pt idx="751">
                  <c:v>21.709150000000001</c:v>
                </c:pt>
                <c:pt idx="752">
                  <c:v>25.025770000000001</c:v>
                </c:pt>
                <c:pt idx="753">
                  <c:v>26.26839</c:v>
                </c:pt>
                <c:pt idx="754">
                  <c:v>26.829350000000002</c:v>
                </c:pt>
                <c:pt idx="755">
                  <c:v>22.100919999999999</c:v>
                </c:pt>
                <c:pt idx="756">
                  <c:v>11.824780000000001</c:v>
                </c:pt>
                <c:pt idx="757">
                  <c:v>4.8635999999999999</c:v>
                </c:pt>
                <c:pt idx="758">
                  <c:v>-3.5261800000000001</c:v>
                </c:pt>
                <c:pt idx="759">
                  <c:v>-6.2955399999999999</c:v>
                </c:pt>
                <c:pt idx="760">
                  <c:v>-12.052670000000001</c:v>
                </c:pt>
                <c:pt idx="761">
                  <c:v>-9.8191299999999995</c:v>
                </c:pt>
                <c:pt idx="762">
                  <c:v>-9.8926099999999995</c:v>
                </c:pt>
                <c:pt idx="763">
                  <c:v>-10.09545</c:v>
                </c:pt>
                <c:pt idx="764">
                  <c:v>-11.90892</c:v>
                </c:pt>
                <c:pt idx="765">
                  <c:v>-15.1524</c:v>
                </c:pt>
                <c:pt idx="766">
                  <c:v>-16.79016</c:v>
                </c:pt>
                <c:pt idx="767">
                  <c:v>-18.322620000000001</c:v>
                </c:pt>
                <c:pt idx="768">
                  <c:v>-13.817640000000001</c:v>
                </c:pt>
                <c:pt idx="769">
                  <c:v>-9.3280899999999995</c:v>
                </c:pt>
                <c:pt idx="770">
                  <c:v>-7.5975400000000004</c:v>
                </c:pt>
                <c:pt idx="771">
                  <c:v>-8.7873900000000003</c:v>
                </c:pt>
                <c:pt idx="772">
                  <c:v>-2.1011099999999998</c:v>
                </c:pt>
                <c:pt idx="773">
                  <c:v>-3.3761800000000002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73A-48FC-8FB9-91EF8BD1C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3692464"/>
        <c:axId val="563692944"/>
      </c:lineChart>
      <c:dateAx>
        <c:axId val="563692464"/>
        <c:scaling>
          <c:orientation val="minMax"/>
        </c:scaling>
        <c:delete val="0"/>
        <c:axPos val="b"/>
        <c:numFmt formatCode="[$-409]mmm\-yy;@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92944"/>
        <c:crossesAt val="-40"/>
        <c:auto val="1"/>
        <c:lblOffset val="100"/>
        <c:baseTimeUnit val="months"/>
        <c:majorUnit val="48"/>
        <c:majorTimeUnit val="months"/>
      </c:dateAx>
      <c:valAx>
        <c:axId val="56369294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9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pctchangefromyearago!$B$14</c:f>
              <c:strCache>
                <c:ptCount val="1"/>
                <c:pt idx="0">
                  <c:v>Energy</c:v>
                </c:pt>
              </c:strCache>
            </c:strRef>
          </c:tx>
          <c:spPr>
            <a:ln w="412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pctchangefromyearago!$A$15:$A$788</c:f>
              <c:numCache>
                <c:formatCode>yyyy\-mm\-dd</c:formatCode>
                <c:ptCount val="774"/>
                <c:pt idx="0">
                  <c:v>21916</c:v>
                </c:pt>
                <c:pt idx="1">
                  <c:v>21947</c:v>
                </c:pt>
                <c:pt idx="2">
                  <c:v>21976</c:v>
                </c:pt>
                <c:pt idx="3">
                  <c:v>22007</c:v>
                </c:pt>
                <c:pt idx="4">
                  <c:v>22037</c:v>
                </c:pt>
                <c:pt idx="5">
                  <c:v>22068</c:v>
                </c:pt>
                <c:pt idx="6">
                  <c:v>22098</c:v>
                </c:pt>
                <c:pt idx="7">
                  <c:v>22129</c:v>
                </c:pt>
                <c:pt idx="8">
                  <c:v>22160</c:v>
                </c:pt>
                <c:pt idx="9">
                  <c:v>22190</c:v>
                </c:pt>
                <c:pt idx="10">
                  <c:v>22221</c:v>
                </c:pt>
                <c:pt idx="11">
                  <c:v>22251</c:v>
                </c:pt>
                <c:pt idx="12">
                  <c:v>22282</c:v>
                </c:pt>
                <c:pt idx="13">
                  <c:v>22313</c:v>
                </c:pt>
                <c:pt idx="14">
                  <c:v>22341</c:v>
                </c:pt>
                <c:pt idx="15">
                  <c:v>22372</c:v>
                </c:pt>
                <c:pt idx="16">
                  <c:v>22402</c:v>
                </c:pt>
                <c:pt idx="17">
                  <c:v>22433</c:v>
                </c:pt>
                <c:pt idx="18">
                  <c:v>22463</c:v>
                </c:pt>
                <c:pt idx="19">
                  <c:v>22494</c:v>
                </c:pt>
                <c:pt idx="20">
                  <c:v>22525</c:v>
                </c:pt>
                <c:pt idx="21">
                  <c:v>22555</c:v>
                </c:pt>
                <c:pt idx="22">
                  <c:v>22586</c:v>
                </c:pt>
                <c:pt idx="23">
                  <c:v>22616</c:v>
                </c:pt>
                <c:pt idx="24">
                  <c:v>22647</c:v>
                </c:pt>
                <c:pt idx="25">
                  <c:v>22678</c:v>
                </c:pt>
                <c:pt idx="26">
                  <c:v>22706</c:v>
                </c:pt>
                <c:pt idx="27">
                  <c:v>22737</c:v>
                </c:pt>
                <c:pt idx="28">
                  <c:v>22767</c:v>
                </c:pt>
                <c:pt idx="29">
                  <c:v>22798</c:v>
                </c:pt>
                <c:pt idx="30">
                  <c:v>22828</c:v>
                </c:pt>
                <c:pt idx="31">
                  <c:v>22859</c:v>
                </c:pt>
                <c:pt idx="32">
                  <c:v>22890</c:v>
                </c:pt>
                <c:pt idx="33">
                  <c:v>22920</c:v>
                </c:pt>
                <c:pt idx="34">
                  <c:v>22951</c:v>
                </c:pt>
                <c:pt idx="35">
                  <c:v>22981</c:v>
                </c:pt>
                <c:pt idx="36">
                  <c:v>23012</c:v>
                </c:pt>
                <c:pt idx="37">
                  <c:v>23043</c:v>
                </c:pt>
                <c:pt idx="38">
                  <c:v>23071</c:v>
                </c:pt>
                <c:pt idx="39">
                  <c:v>23102</c:v>
                </c:pt>
                <c:pt idx="40">
                  <c:v>23132</c:v>
                </c:pt>
                <c:pt idx="41">
                  <c:v>23163</c:v>
                </c:pt>
                <c:pt idx="42">
                  <c:v>23193</c:v>
                </c:pt>
                <c:pt idx="43">
                  <c:v>23224</c:v>
                </c:pt>
                <c:pt idx="44">
                  <c:v>23255</c:v>
                </c:pt>
                <c:pt idx="45">
                  <c:v>23285</c:v>
                </c:pt>
                <c:pt idx="46">
                  <c:v>23316</c:v>
                </c:pt>
                <c:pt idx="47">
                  <c:v>23346</c:v>
                </c:pt>
                <c:pt idx="48">
                  <c:v>23377</c:v>
                </c:pt>
                <c:pt idx="49">
                  <c:v>23408</c:v>
                </c:pt>
                <c:pt idx="50">
                  <c:v>23437</c:v>
                </c:pt>
                <c:pt idx="51">
                  <c:v>23468</c:v>
                </c:pt>
                <c:pt idx="52">
                  <c:v>23498</c:v>
                </c:pt>
                <c:pt idx="53">
                  <c:v>23529</c:v>
                </c:pt>
                <c:pt idx="54">
                  <c:v>23559</c:v>
                </c:pt>
                <c:pt idx="55">
                  <c:v>23590</c:v>
                </c:pt>
                <c:pt idx="56">
                  <c:v>23621</c:v>
                </c:pt>
                <c:pt idx="57">
                  <c:v>23651</c:v>
                </c:pt>
                <c:pt idx="58">
                  <c:v>23682</c:v>
                </c:pt>
                <c:pt idx="59">
                  <c:v>23712</c:v>
                </c:pt>
                <c:pt idx="60">
                  <c:v>23743</c:v>
                </c:pt>
                <c:pt idx="61">
                  <c:v>23774</c:v>
                </c:pt>
                <c:pt idx="62">
                  <c:v>23802</c:v>
                </c:pt>
                <c:pt idx="63">
                  <c:v>23833</c:v>
                </c:pt>
                <c:pt idx="64">
                  <c:v>23863</c:v>
                </c:pt>
                <c:pt idx="65">
                  <c:v>23894</c:v>
                </c:pt>
                <c:pt idx="66">
                  <c:v>23924</c:v>
                </c:pt>
                <c:pt idx="67">
                  <c:v>23955</c:v>
                </c:pt>
                <c:pt idx="68">
                  <c:v>23986</c:v>
                </c:pt>
                <c:pt idx="69">
                  <c:v>24016</c:v>
                </c:pt>
                <c:pt idx="70">
                  <c:v>24047</c:v>
                </c:pt>
                <c:pt idx="71">
                  <c:v>24077</c:v>
                </c:pt>
                <c:pt idx="72">
                  <c:v>24108</c:v>
                </c:pt>
                <c:pt idx="73">
                  <c:v>24139</c:v>
                </c:pt>
                <c:pt idx="74">
                  <c:v>24167</c:v>
                </c:pt>
                <c:pt idx="75">
                  <c:v>24198</c:v>
                </c:pt>
                <c:pt idx="76">
                  <c:v>24228</c:v>
                </c:pt>
                <c:pt idx="77">
                  <c:v>24259</c:v>
                </c:pt>
                <c:pt idx="78">
                  <c:v>24289</c:v>
                </c:pt>
                <c:pt idx="79">
                  <c:v>24320</c:v>
                </c:pt>
                <c:pt idx="80">
                  <c:v>24351</c:v>
                </c:pt>
                <c:pt idx="81">
                  <c:v>24381</c:v>
                </c:pt>
                <c:pt idx="82">
                  <c:v>24412</c:v>
                </c:pt>
                <c:pt idx="83">
                  <c:v>24442</c:v>
                </c:pt>
                <c:pt idx="84">
                  <c:v>24473</c:v>
                </c:pt>
                <c:pt idx="85">
                  <c:v>24504</c:v>
                </c:pt>
                <c:pt idx="86">
                  <c:v>24532</c:v>
                </c:pt>
                <c:pt idx="87">
                  <c:v>24563</c:v>
                </c:pt>
                <c:pt idx="88">
                  <c:v>24593</c:v>
                </c:pt>
                <c:pt idx="89">
                  <c:v>24624</c:v>
                </c:pt>
                <c:pt idx="90">
                  <c:v>24654</c:v>
                </c:pt>
                <c:pt idx="91">
                  <c:v>24685</c:v>
                </c:pt>
                <c:pt idx="92">
                  <c:v>24716</c:v>
                </c:pt>
                <c:pt idx="93">
                  <c:v>24746</c:v>
                </c:pt>
                <c:pt idx="94">
                  <c:v>24777</c:v>
                </c:pt>
                <c:pt idx="95">
                  <c:v>24807</c:v>
                </c:pt>
                <c:pt idx="96">
                  <c:v>24838</c:v>
                </c:pt>
                <c:pt idx="97">
                  <c:v>24869</c:v>
                </c:pt>
                <c:pt idx="98">
                  <c:v>24898</c:v>
                </c:pt>
                <c:pt idx="99">
                  <c:v>24929</c:v>
                </c:pt>
                <c:pt idx="100">
                  <c:v>24959</c:v>
                </c:pt>
                <c:pt idx="101">
                  <c:v>24990</c:v>
                </c:pt>
                <c:pt idx="102">
                  <c:v>25020</c:v>
                </c:pt>
                <c:pt idx="103">
                  <c:v>25051</c:v>
                </c:pt>
                <c:pt idx="104">
                  <c:v>25082</c:v>
                </c:pt>
                <c:pt idx="105">
                  <c:v>25112</c:v>
                </c:pt>
                <c:pt idx="106">
                  <c:v>25143</c:v>
                </c:pt>
                <c:pt idx="107">
                  <c:v>25173</c:v>
                </c:pt>
                <c:pt idx="108">
                  <c:v>25204</c:v>
                </c:pt>
                <c:pt idx="109">
                  <c:v>25235</c:v>
                </c:pt>
                <c:pt idx="110">
                  <c:v>25263</c:v>
                </c:pt>
                <c:pt idx="111">
                  <c:v>25294</c:v>
                </c:pt>
                <c:pt idx="112">
                  <c:v>25324</c:v>
                </c:pt>
                <c:pt idx="113">
                  <c:v>25355</c:v>
                </c:pt>
                <c:pt idx="114">
                  <c:v>25385</c:v>
                </c:pt>
                <c:pt idx="115">
                  <c:v>25416</c:v>
                </c:pt>
                <c:pt idx="116">
                  <c:v>25447</c:v>
                </c:pt>
                <c:pt idx="117">
                  <c:v>25477</c:v>
                </c:pt>
                <c:pt idx="118">
                  <c:v>25508</c:v>
                </c:pt>
                <c:pt idx="119">
                  <c:v>25538</c:v>
                </c:pt>
                <c:pt idx="120">
                  <c:v>25569</c:v>
                </c:pt>
                <c:pt idx="121">
                  <c:v>25600</c:v>
                </c:pt>
                <c:pt idx="122">
                  <c:v>25628</c:v>
                </c:pt>
                <c:pt idx="123">
                  <c:v>25659</c:v>
                </c:pt>
                <c:pt idx="124">
                  <c:v>25689</c:v>
                </c:pt>
                <c:pt idx="125">
                  <c:v>25720</c:v>
                </c:pt>
                <c:pt idx="126">
                  <c:v>25750</c:v>
                </c:pt>
                <c:pt idx="127">
                  <c:v>25781</c:v>
                </c:pt>
                <c:pt idx="128">
                  <c:v>25812</c:v>
                </c:pt>
                <c:pt idx="129">
                  <c:v>25842</c:v>
                </c:pt>
                <c:pt idx="130">
                  <c:v>25873</c:v>
                </c:pt>
                <c:pt idx="131">
                  <c:v>25903</c:v>
                </c:pt>
                <c:pt idx="132">
                  <c:v>25934</c:v>
                </c:pt>
                <c:pt idx="133">
                  <c:v>25965</c:v>
                </c:pt>
                <c:pt idx="134">
                  <c:v>25993</c:v>
                </c:pt>
                <c:pt idx="135">
                  <c:v>26024</c:v>
                </c:pt>
                <c:pt idx="136">
                  <c:v>26054</c:v>
                </c:pt>
                <c:pt idx="137">
                  <c:v>26085</c:v>
                </c:pt>
                <c:pt idx="138">
                  <c:v>26115</c:v>
                </c:pt>
                <c:pt idx="139">
                  <c:v>26146</c:v>
                </c:pt>
                <c:pt idx="140">
                  <c:v>26177</c:v>
                </c:pt>
                <c:pt idx="141">
                  <c:v>26207</c:v>
                </c:pt>
                <c:pt idx="142">
                  <c:v>26238</c:v>
                </c:pt>
                <c:pt idx="143">
                  <c:v>26268</c:v>
                </c:pt>
                <c:pt idx="144">
                  <c:v>26299</c:v>
                </c:pt>
                <c:pt idx="145">
                  <c:v>26330</c:v>
                </c:pt>
                <c:pt idx="146">
                  <c:v>26359</c:v>
                </c:pt>
                <c:pt idx="147">
                  <c:v>26390</c:v>
                </c:pt>
                <c:pt idx="148">
                  <c:v>26420</c:v>
                </c:pt>
                <c:pt idx="149">
                  <c:v>26451</c:v>
                </c:pt>
                <c:pt idx="150">
                  <c:v>26481</c:v>
                </c:pt>
                <c:pt idx="151">
                  <c:v>26512</c:v>
                </c:pt>
                <c:pt idx="152">
                  <c:v>26543</c:v>
                </c:pt>
                <c:pt idx="153">
                  <c:v>26573</c:v>
                </c:pt>
                <c:pt idx="154">
                  <c:v>26604</c:v>
                </c:pt>
                <c:pt idx="155">
                  <c:v>26634</c:v>
                </c:pt>
                <c:pt idx="156">
                  <c:v>26665</c:v>
                </c:pt>
                <c:pt idx="157">
                  <c:v>26696</c:v>
                </c:pt>
                <c:pt idx="158">
                  <c:v>26724</c:v>
                </c:pt>
                <c:pt idx="159">
                  <c:v>26755</c:v>
                </c:pt>
                <c:pt idx="160">
                  <c:v>26785</c:v>
                </c:pt>
                <c:pt idx="161">
                  <c:v>26816</c:v>
                </c:pt>
                <c:pt idx="162">
                  <c:v>26846</c:v>
                </c:pt>
                <c:pt idx="163">
                  <c:v>26877</c:v>
                </c:pt>
                <c:pt idx="164">
                  <c:v>26908</c:v>
                </c:pt>
                <c:pt idx="165">
                  <c:v>26938</c:v>
                </c:pt>
                <c:pt idx="166">
                  <c:v>26969</c:v>
                </c:pt>
                <c:pt idx="167">
                  <c:v>26999</c:v>
                </c:pt>
                <c:pt idx="168">
                  <c:v>27030</c:v>
                </c:pt>
                <c:pt idx="169">
                  <c:v>27061</c:v>
                </c:pt>
                <c:pt idx="170">
                  <c:v>27089</c:v>
                </c:pt>
                <c:pt idx="171">
                  <c:v>27120</c:v>
                </c:pt>
                <c:pt idx="172">
                  <c:v>27150</c:v>
                </c:pt>
                <c:pt idx="173">
                  <c:v>27181</c:v>
                </c:pt>
                <c:pt idx="174">
                  <c:v>27211</c:v>
                </c:pt>
                <c:pt idx="175">
                  <c:v>27242</c:v>
                </c:pt>
                <c:pt idx="176">
                  <c:v>27273</c:v>
                </c:pt>
                <c:pt idx="177">
                  <c:v>27303</c:v>
                </c:pt>
                <c:pt idx="178">
                  <c:v>27334</c:v>
                </c:pt>
                <c:pt idx="179">
                  <c:v>27364</c:v>
                </c:pt>
                <c:pt idx="180">
                  <c:v>27395</c:v>
                </c:pt>
                <c:pt idx="181">
                  <c:v>27426</c:v>
                </c:pt>
                <c:pt idx="182">
                  <c:v>27454</c:v>
                </c:pt>
                <c:pt idx="183">
                  <c:v>27485</c:v>
                </c:pt>
                <c:pt idx="184">
                  <c:v>27515</c:v>
                </c:pt>
                <c:pt idx="185">
                  <c:v>27546</c:v>
                </c:pt>
                <c:pt idx="186">
                  <c:v>27576</c:v>
                </c:pt>
                <c:pt idx="187">
                  <c:v>27607</c:v>
                </c:pt>
                <c:pt idx="188">
                  <c:v>27638</c:v>
                </c:pt>
                <c:pt idx="189">
                  <c:v>27668</c:v>
                </c:pt>
                <c:pt idx="190">
                  <c:v>27699</c:v>
                </c:pt>
                <c:pt idx="191">
                  <c:v>27729</c:v>
                </c:pt>
                <c:pt idx="192">
                  <c:v>27760</c:v>
                </c:pt>
                <c:pt idx="193">
                  <c:v>27791</c:v>
                </c:pt>
                <c:pt idx="194">
                  <c:v>27820</c:v>
                </c:pt>
                <c:pt idx="195">
                  <c:v>27851</c:v>
                </c:pt>
                <c:pt idx="196">
                  <c:v>27881</c:v>
                </c:pt>
                <c:pt idx="197">
                  <c:v>27912</c:v>
                </c:pt>
                <c:pt idx="198">
                  <c:v>27942</c:v>
                </c:pt>
                <c:pt idx="199">
                  <c:v>27973</c:v>
                </c:pt>
                <c:pt idx="200">
                  <c:v>28004</c:v>
                </c:pt>
                <c:pt idx="201">
                  <c:v>28034</c:v>
                </c:pt>
                <c:pt idx="202">
                  <c:v>28065</c:v>
                </c:pt>
                <c:pt idx="203">
                  <c:v>28095</c:v>
                </c:pt>
                <c:pt idx="204">
                  <c:v>28126</c:v>
                </c:pt>
                <c:pt idx="205">
                  <c:v>28157</c:v>
                </c:pt>
                <c:pt idx="206">
                  <c:v>28185</c:v>
                </c:pt>
                <c:pt idx="207">
                  <c:v>28216</c:v>
                </c:pt>
                <c:pt idx="208">
                  <c:v>28246</c:v>
                </c:pt>
                <c:pt idx="209">
                  <c:v>28277</c:v>
                </c:pt>
                <c:pt idx="210">
                  <c:v>28307</c:v>
                </c:pt>
                <c:pt idx="211">
                  <c:v>28338</c:v>
                </c:pt>
                <c:pt idx="212">
                  <c:v>28369</c:v>
                </c:pt>
                <c:pt idx="213">
                  <c:v>28399</c:v>
                </c:pt>
                <c:pt idx="214">
                  <c:v>28430</c:v>
                </c:pt>
                <c:pt idx="215">
                  <c:v>28460</c:v>
                </c:pt>
                <c:pt idx="216">
                  <c:v>28491</c:v>
                </c:pt>
                <c:pt idx="217">
                  <c:v>28522</c:v>
                </c:pt>
                <c:pt idx="218">
                  <c:v>28550</c:v>
                </c:pt>
                <c:pt idx="219">
                  <c:v>28581</c:v>
                </c:pt>
                <c:pt idx="220">
                  <c:v>28611</c:v>
                </c:pt>
                <c:pt idx="221">
                  <c:v>28642</c:v>
                </c:pt>
                <c:pt idx="222">
                  <c:v>28672</c:v>
                </c:pt>
                <c:pt idx="223">
                  <c:v>28703</c:v>
                </c:pt>
                <c:pt idx="224">
                  <c:v>28734</c:v>
                </c:pt>
                <c:pt idx="225">
                  <c:v>28764</c:v>
                </c:pt>
                <c:pt idx="226">
                  <c:v>28795</c:v>
                </c:pt>
                <c:pt idx="227">
                  <c:v>28825</c:v>
                </c:pt>
                <c:pt idx="228">
                  <c:v>28856</c:v>
                </c:pt>
                <c:pt idx="229">
                  <c:v>28887</c:v>
                </c:pt>
                <c:pt idx="230">
                  <c:v>28915</c:v>
                </c:pt>
                <c:pt idx="231">
                  <c:v>28946</c:v>
                </c:pt>
                <c:pt idx="232">
                  <c:v>28976</c:v>
                </c:pt>
                <c:pt idx="233">
                  <c:v>29007</c:v>
                </c:pt>
                <c:pt idx="234">
                  <c:v>29037</c:v>
                </c:pt>
                <c:pt idx="235">
                  <c:v>29068</c:v>
                </c:pt>
                <c:pt idx="236">
                  <c:v>29099</c:v>
                </c:pt>
                <c:pt idx="237">
                  <c:v>29129</c:v>
                </c:pt>
                <c:pt idx="238">
                  <c:v>29160</c:v>
                </c:pt>
                <c:pt idx="239">
                  <c:v>29190</c:v>
                </c:pt>
                <c:pt idx="240">
                  <c:v>29221</c:v>
                </c:pt>
                <c:pt idx="241">
                  <c:v>29252</c:v>
                </c:pt>
                <c:pt idx="242">
                  <c:v>29281</c:v>
                </c:pt>
                <c:pt idx="243">
                  <c:v>29312</c:v>
                </c:pt>
                <c:pt idx="244">
                  <c:v>29342</c:v>
                </c:pt>
                <c:pt idx="245">
                  <c:v>29373</c:v>
                </c:pt>
                <c:pt idx="246">
                  <c:v>29403</c:v>
                </c:pt>
                <c:pt idx="247">
                  <c:v>29434</c:v>
                </c:pt>
                <c:pt idx="248">
                  <c:v>29465</c:v>
                </c:pt>
                <c:pt idx="249">
                  <c:v>29495</c:v>
                </c:pt>
                <c:pt idx="250">
                  <c:v>29526</c:v>
                </c:pt>
                <c:pt idx="251">
                  <c:v>29556</c:v>
                </c:pt>
                <c:pt idx="252">
                  <c:v>29587</c:v>
                </c:pt>
                <c:pt idx="253">
                  <c:v>29618</c:v>
                </c:pt>
                <c:pt idx="254">
                  <c:v>29646</c:v>
                </c:pt>
                <c:pt idx="255">
                  <c:v>29677</c:v>
                </c:pt>
                <c:pt idx="256">
                  <c:v>29707</c:v>
                </c:pt>
                <c:pt idx="257">
                  <c:v>29738</c:v>
                </c:pt>
                <c:pt idx="258">
                  <c:v>29768</c:v>
                </c:pt>
                <c:pt idx="259">
                  <c:v>29799</c:v>
                </c:pt>
                <c:pt idx="260">
                  <c:v>29830</c:v>
                </c:pt>
                <c:pt idx="261">
                  <c:v>29860</c:v>
                </c:pt>
                <c:pt idx="262">
                  <c:v>29891</c:v>
                </c:pt>
                <c:pt idx="263">
                  <c:v>29921</c:v>
                </c:pt>
                <c:pt idx="264">
                  <c:v>29952</c:v>
                </c:pt>
                <c:pt idx="265">
                  <c:v>29983</c:v>
                </c:pt>
                <c:pt idx="266">
                  <c:v>30011</c:v>
                </c:pt>
                <c:pt idx="267">
                  <c:v>30042</c:v>
                </c:pt>
                <c:pt idx="268">
                  <c:v>30072</c:v>
                </c:pt>
                <c:pt idx="269">
                  <c:v>30103</c:v>
                </c:pt>
                <c:pt idx="270">
                  <c:v>30133</c:v>
                </c:pt>
                <c:pt idx="271">
                  <c:v>30164</c:v>
                </c:pt>
                <c:pt idx="272">
                  <c:v>30195</c:v>
                </c:pt>
                <c:pt idx="273">
                  <c:v>30225</c:v>
                </c:pt>
                <c:pt idx="274">
                  <c:v>30256</c:v>
                </c:pt>
                <c:pt idx="275">
                  <c:v>30286</c:v>
                </c:pt>
                <c:pt idx="276">
                  <c:v>30317</c:v>
                </c:pt>
                <c:pt idx="277">
                  <c:v>30348</c:v>
                </c:pt>
                <c:pt idx="278">
                  <c:v>30376</c:v>
                </c:pt>
                <c:pt idx="279">
                  <c:v>30407</c:v>
                </c:pt>
                <c:pt idx="280">
                  <c:v>30437</c:v>
                </c:pt>
                <c:pt idx="281">
                  <c:v>30468</c:v>
                </c:pt>
                <c:pt idx="282">
                  <c:v>30498</c:v>
                </c:pt>
                <c:pt idx="283">
                  <c:v>30529</c:v>
                </c:pt>
                <c:pt idx="284">
                  <c:v>30560</c:v>
                </c:pt>
                <c:pt idx="285">
                  <c:v>30590</c:v>
                </c:pt>
                <c:pt idx="286">
                  <c:v>30621</c:v>
                </c:pt>
                <c:pt idx="287">
                  <c:v>30651</c:v>
                </c:pt>
                <c:pt idx="288">
                  <c:v>30682</c:v>
                </c:pt>
                <c:pt idx="289">
                  <c:v>30713</c:v>
                </c:pt>
                <c:pt idx="290">
                  <c:v>30742</c:v>
                </c:pt>
                <c:pt idx="291">
                  <c:v>30773</c:v>
                </c:pt>
                <c:pt idx="292">
                  <c:v>30803</c:v>
                </c:pt>
                <c:pt idx="293">
                  <c:v>30834</c:v>
                </c:pt>
                <c:pt idx="294">
                  <c:v>30864</c:v>
                </c:pt>
                <c:pt idx="295">
                  <c:v>30895</c:v>
                </c:pt>
                <c:pt idx="296">
                  <c:v>30926</c:v>
                </c:pt>
                <c:pt idx="297">
                  <c:v>30956</c:v>
                </c:pt>
                <c:pt idx="298">
                  <c:v>30987</c:v>
                </c:pt>
                <c:pt idx="299">
                  <c:v>31017</c:v>
                </c:pt>
                <c:pt idx="300">
                  <c:v>31048</c:v>
                </c:pt>
                <c:pt idx="301">
                  <c:v>31079</c:v>
                </c:pt>
                <c:pt idx="302">
                  <c:v>31107</c:v>
                </c:pt>
                <c:pt idx="303">
                  <c:v>31138</c:v>
                </c:pt>
                <c:pt idx="304">
                  <c:v>31168</c:v>
                </c:pt>
                <c:pt idx="305">
                  <c:v>31199</c:v>
                </c:pt>
                <c:pt idx="306">
                  <c:v>31229</c:v>
                </c:pt>
                <c:pt idx="307">
                  <c:v>31260</c:v>
                </c:pt>
                <c:pt idx="308">
                  <c:v>31291</c:v>
                </c:pt>
                <c:pt idx="309">
                  <c:v>31321</c:v>
                </c:pt>
                <c:pt idx="310">
                  <c:v>31352</c:v>
                </c:pt>
                <c:pt idx="311">
                  <c:v>31382</c:v>
                </c:pt>
                <c:pt idx="312">
                  <c:v>31413</c:v>
                </c:pt>
                <c:pt idx="313">
                  <c:v>31444</c:v>
                </c:pt>
                <c:pt idx="314">
                  <c:v>31472</c:v>
                </c:pt>
                <c:pt idx="315">
                  <c:v>31503</c:v>
                </c:pt>
                <c:pt idx="316">
                  <c:v>31533</c:v>
                </c:pt>
                <c:pt idx="317">
                  <c:v>31564</c:v>
                </c:pt>
                <c:pt idx="318">
                  <c:v>31594</c:v>
                </c:pt>
                <c:pt idx="319">
                  <c:v>31625</c:v>
                </c:pt>
                <c:pt idx="320">
                  <c:v>31656</c:v>
                </c:pt>
                <c:pt idx="321">
                  <c:v>31686</c:v>
                </c:pt>
                <c:pt idx="322">
                  <c:v>31717</c:v>
                </c:pt>
                <c:pt idx="323">
                  <c:v>31747</c:v>
                </c:pt>
                <c:pt idx="324">
                  <c:v>31778</c:v>
                </c:pt>
                <c:pt idx="325">
                  <c:v>31809</c:v>
                </c:pt>
                <c:pt idx="326">
                  <c:v>31837</c:v>
                </c:pt>
                <c:pt idx="327">
                  <c:v>31868</c:v>
                </c:pt>
                <c:pt idx="328">
                  <c:v>31898</c:v>
                </c:pt>
                <c:pt idx="329">
                  <c:v>31929</c:v>
                </c:pt>
                <c:pt idx="330">
                  <c:v>31959</c:v>
                </c:pt>
                <c:pt idx="331">
                  <c:v>31990</c:v>
                </c:pt>
                <c:pt idx="332">
                  <c:v>32021</c:v>
                </c:pt>
                <c:pt idx="333">
                  <c:v>32051</c:v>
                </c:pt>
                <c:pt idx="334">
                  <c:v>32082</c:v>
                </c:pt>
                <c:pt idx="335">
                  <c:v>32112</c:v>
                </c:pt>
                <c:pt idx="336">
                  <c:v>32143</c:v>
                </c:pt>
                <c:pt idx="337">
                  <c:v>32174</c:v>
                </c:pt>
                <c:pt idx="338">
                  <c:v>32203</c:v>
                </c:pt>
                <c:pt idx="339">
                  <c:v>32234</c:v>
                </c:pt>
                <c:pt idx="340">
                  <c:v>32264</c:v>
                </c:pt>
                <c:pt idx="341">
                  <c:v>32295</c:v>
                </c:pt>
                <c:pt idx="342">
                  <c:v>32325</c:v>
                </c:pt>
                <c:pt idx="343">
                  <c:v>32356</c:v>
                </c:pt>
                <c:pt idx="344">
                  <c:v>32387</c:v>
                </c:pt>
                <c:pt idx="345">
                  <c:v>32417</c:v>
                </c:pt>
                <c:pt idx="346">
                  <c:v>32448</c:v>
                </c:pt>
                <c:pt idx="347">
                  <c:v>32478</c:v>
                </c:pt>
                <c:pt idx="348">
                  <c:v>32509</c:v>
                </c:pt>
                <c:pt idx="349">
                  <c:v>32540</c:v>
                </c:pt>
                <c:pt idx="350">
                  <c:v>32568</c:v>
                </c:pt>
                <c:pt idx="351">
                  <c:v>32599</c:v>
                </c:pt>
                <c:pt idx="352">
                  <c:v>32629</c:v>
                </c:pt>
                <c:pt idx="353">
                  <c:v>32660</c:v>
                </c:pt>
                <c:pt idx="354">
                  <c:v>32690</c:v>
                </c:pt>
                <c:pt idx="355">
                  <c:v>32721</c:v>
                </c:pt>
                <c:pt idx="356">
                  <c:v>32752</c:v>
                </c:pt>
                <c:pt idx="357">
                  <c:v>32782</c:v>
                </c:pt>
                <c:pt idx="358">
                  <c:v>32813</c:v>
                </c:pt>
                <c:pt idx="359">
                  <c:v>32843</c:v>
                </c:pt>
                <c:pt idx="360">
                  <c:v>32874</c:v>
                </c:pt>
                <c:pt idx="361">
                  <c:v>32905</c:v>
                </c:pt>
                <c:pt idx="362">
                  <c:v>32933</c:v>
                </c:pt>
                <c:pt idx="363">
                  <c:v>32964</c:v>
                </c:pt>
                <c:pt idx="364">
                  <c:v>32994</c:v>
                </c:pt>
                <c:pt idx="365">
                  <c:v>33025</c:v>
                </c:pt>
                <c:pt idx="366">
                  <c:v>33055</c:v>
                </c:pt>
                <c:pt idx="367">
                  <c:v>33086</c:v>
                </c:pt>
                <c:pt idx="368">
                  <c:v>33117</c:v>
                </c:pt>
                <c:pt idx="369">
                  <c:v>33147</c:v>
                </c:pt>
                <c:pt idx="370">
                  <c:v>33178</c:v>
                </c:pt>
                <c:pt idx="371">
                  <c:v>33208</c:v>
                </c:pt>
                <c:pt idx="372">
                  <c:v>33239</c:v>
                </c:pt>
                <c:pt idx="373">
                  <c:v>33270</c:v>
                </c:pt>
                <c:pt idx="374">
                  <c:v>33298</c:v>
                </c:pt>
                <c:pt idx="375">
                  <c:v>33329</c:v>
                </c:pt>
                <c:pt idx="376">
                  <c:v>33359</c:v>
                </c:pt>
                <c:pt idx="377">
                  <c:v>33390</c:v>
                </c:pt>
                <c:pt idx="378">
                  <c:v>33420</c:v>
                </c:pt>
                <c:pt idx="379">
                  <c:v>33451</c:v>
                </c:pt>
                <c:pt idx="380">
                  <c:v>33482</c:v>
                </c:pt>
                <c:pt idx="381">
                  <c:v>33512</c:v>
                </c:pt>
                <c:pt idx="382">
                  <c:v>33543</c:v>
                </c:pt>
                <c:pt idx="383">
                  <c:v>33573</c:v>
                </c:pt>
                <c:pt idx="384">
                  <c:v>33604</c:v>
                </c:pt>
                <c:pt idx="385">
                  <c:v>33635</c:v>
                </c:pt>
                <c:pt idx="386">
                  <c:v>33664</c:v>
                </c:pt>
                <c:pt idx="387">
                  <c:v>33695</c:v>
                </c:pt>
                <c:pt idx="388">
                  <c:v>33725</c:v>
                </c:pt>
                <c:pt idx="389">
                  <c:v>33756</c:v>
                </c:pt>
                <c:pt idx="390">
                  <c:v>33786</c:v>
                </c:pt>
                <c:pt idx="391">
                  <c:v>33817</c:v>
                </c:pt>
                <c:pt idx="392">
                  <c:v>33848</c:v>
                </c:pt>
                <c:pt idx="393">
                  <c:v>33878</c:v>
                </c:pt>
                <c:pt idx="394">
                  <c:v>33909</c:v>
                </c:pt>
                <c:pt idx="395">
                  <c:v>33939</c:v>
                </c:pt>
                <c:pt idx="396">
                  <c:v>33970</c:v>
                </c:pt>
                <c:pt idx="397">
                  <c:v>34001</c:v>
                </c:pt>
                <c:pt idx="398">
                  <c:v>34029</c:v>
                </c:pt>
                <c:pt idx="399">
                  <c:v>34060</c:v>
                </c:pt>
                <c:pt idx="400">
                  <c:v>34090</c:v>
                </c:pt>
                <c:pt idx="401">
                  <c:v>34121</c:v>
                </c:pt>
                <c:pt idx="402">
                  <c:v>34151</c:v>
                </c:pt>
                <c:pt idx="403">
                  <c:v>34182</c:v>
                </c:pt>
                <c:pt idx="404">
                  <c:v>34213</c:v>
                </c:pt>
                <c:pt idx="405">
                  <c:v>34243</c:v>
                </c:pt>
                <c:pt idx="406">
                  <c:v>34274</c:v>
                </c:pt>
                <c:pt idx="407">
                  <c:v>34304</c:v>
                </c:pt>
                <c:pt idx="408">
                  <c:v>34335</c:v>
                </c:pt>
                <c:pt idx="409">
                  <c:v>34366</c:v>
                </c:pt>
                <c:pt idx="410">
                  <c:v>34394</c:v>
                </c:pt>
                <c:pt idx="411">
                  <c:v>34425</c:v>
                </c:pt>
                <c:pt idx="412">
                  <c:v>34455</c:v>
                </c:pt>
                <c:pt idx="413">
                  <c:v>34486</c:v>
                </c:pt>
                <c:pt idx="414">
                  <c:v>34516</c:v>
                </c:pt>
                <c:pt idx="415">
                  <c:v>34547</c:v>
                </c:pt>
                <c:pt idx="416">
                  <c:v>34578</c:v>
                </c:pt>
                <c:pt idx="417">
                  <c:v>34608</c:v>
                </c:pt>
                <c:pt idx="418">
                  <c:v>34639</c:v>
                </c:pt>
                <c:pt idx="419">
                  <c:v>34669</c:v>
                </c:pt>
                <c:pt idx="420">
                  <c:v>34700</c:v>
                </c:pt>
                <c:pt idx="421">
                  <c:v>34731</c:v>
                </c:pt>
                <c:pt idx="422">
                  <c:v>34759</c:v>
                </c:pt>
                <c:pt idx="423">
                  <c:v>34790</c:v>
                </c:pt>
                <c:pt idx="424">
                  <c:v>34820</c:v>
                </c:pt>
                <c:pt idx="425">
                  <c:v>34851</c:v>
                </c:pt>
                <c:pt idx="426">
                  <c:v>34881</c:v>
                </c:pt>
                <c:pt idx="427">
                  <c:v>34912</c:v>
                </c:pt>
                <c:pt idx="428">
                  <c:v>34943</c:v>
                </c:pt>
                <c:pt idx="429">
                  <c:v>34973</c:v>
                </c:pt>
                <c:pt idx="430">
                  <c:v>35004</c:v>
                </c:pt>
                <c:pt idx="431">
                  <c:v>35034</c:v>
                </c:pt>
                <c:pt idx="432">
                  <c:v>35065</c:v>
                </c:pt>
                <c:pt idx="433">
                  <c:v>35096</c:v>
                </c:pt>
                <c:pt idx="434">
                  <c:v>35125</c:v>
                </c:pt>
                <c:pt idx="435">
                  <c:v>35156</c:v>
                </c:pt>
                <c:pt idx="436">
                  <c:v>35186</c:v>
                </c:pt>
                <c:pt idx="437">
                  <c:v>35217</c:v>
                </c:pt>
                <c:pt idx="438">
                  <c:v>35247</c:v>
                </c:pt>
                <c:pt idx="439">
                  <c:v>35278</c:v>
                </c:pt>
                <c:pt idx="440">
                  <c:v>35309</c:v>
                </c:pt>
                <c:pt idx="441">
                  <c:v>35339</c:v>
                </c:pt>
                <c:pt idx="442">
                  <c:v>35370</c:v>
                </c:pt>
                <c:pt idx="443">
                  <c:v>35400</c:v>
                </c:pt>
                <c:pt idx="444">
                  <c:v>35431</c:v>
                </c:pt>
                <c:pt idx="445">
                  <c:v>35462</c:v>
                </c:pt>
                <c:pt idx="446">
                  <c:v>35490</c:v>
                </c:pt>
                <c:pt idx="447">
                  <c:v>35521</c:v>
                </c:pt>
                <c:pt idx="448">
                  <c:v>35551</c:v>
                </c:pt>
                <c:pt idx="449">
                  <c:v>35582</c:v>
                </c:pt>
                <c:pt idx="450">
                  <c:v>35612</c:v>
                </c:pt>
                <c:pt idx="451">
                  <c:v>35643</c:v>
                </c:pt>
                <c:pt idx="452">
                  <c:v>35674</c:v>
                </c:pt>
                <c:pt idx="453">
                  <c:v>35704</c:v>
                </c:pt>
                <c:pt idx="454">
                  <c:v>35735</c:v>
                </c:pt>
                <c:pt idx="455">
                  <c:v>35765</c:v>
                </c:pt>
                <c:pt idx="456">
                  <c:v>35796</c:v>
                </c:pt>
                <c:pt idx="457">
                  <c:v>35827</c:v>
                </c:pt>
                <c:pt idx="458">
                  <c:v>35855</c:v>
                </c:pt>
                <c:pt idx="459">
                  <c:v>35886</c:v>
                </c:pt>
                <c:pt idx="460">
                  <c:v>35916</c:v>
                </c:pt>
                <c:pt idx="461">
                  <c:v>35947</c:v>
                </c:pt>
                <c:pt idx="462">
                  <c:v>35977</c:v>
                </c:pt>
                <c:pt idx="463">
                  <c:v>36008</c:v>
                </c:pt>
                <c:pt idx="464">
                  <c:v>36039</c:v>
                </c:pt>
                <c:pt idx="465">
                  <c:v>36069</c:v>
                </c:pt>
                <c:pt idx="466">
                  <c:v>36100</c:v>
                </c:pt>
                <c:pt idx="467">
                  <c:v>36130</c:v>
                </c:pt>
                <c:pt idx="468">
                  <c:v>36161</c:v>
                </c:pt>
                <c:pt idx="469">
                  <c:v>36192</c:v>
                </c:pt>
                <c:pt idx="470">
                  <c:v>36220</c:v>
                </c:pt>
                <c:pt idx="471">
                  <c:v>36251</c:v>
                </c:pt>
                <c:pt idx="472">
                  <c:v>36281</c:v>
                </c:pt>
                <c:pt idx="473">
                  <c:v>36312</c:v>
                </c:pt>
                <c:pt idx="474">
                  <c:v>36342</c:v>
                </c:pt>
                <c:pt idx="475">
                  <c:v>36373</c:v>
                </c:pt>
                <c:pt idx="476">
                  <c:v>36404</c:v>
                </c:pt>
                <c:pt idx="477">
                  <c:v>36434</c:v>
                </c:pt>
                <c:pt idx="478">
                  <c:v>36465</c:v>
                </c:pt>
                <c:pt idx="479">
                  <c:v>36495</c:v>
                </c:pt>
                <c:pt idx="480">
                  <c:v>36526</c:v>
                </c:pt>
                <c:pt idx="481">
                  <c:v>36557</c:v>
                </c:pt>
                <c:pt idx="482">
                  <c:v>36586</c:v>
                </c:pt>
                <c:pt idx="483">
                  <c:v>36617</c:v>
                </c:pt>
                <c:pt idx="484">
                  <c:v>36647</c:v>
                </c:pt>
                <c:pt idx="485">
                  <c:v>36678</c:v>
                </c:pt>
                <c:pt idx="486">
                  <c:v>36708</c:v>
                </c:pt>
                <c:pt idx="487">
                  <c:v>36739</c:v>
                </c:pt>
                <c:pt idx="488">
                  <c:v>36770</c:v>
                </c:pt>
                <c:pt idx="489">
                  <c:v>36800</c:v>
                </c:pt>
                <c:pt idx="490">
                  <c:v>36831</c:v>
                </c:pt>
                <c:pt idx="491">
                  <c:v>36861</c:v>
                </c:pt>
                <c:pt idx="492">
                  <c:v>36892</c:v>
                </c:pt>
                <c:pt idx="493">
                  <c:v>36923</c:v>
                </c:pt>
                <c:pt idx="494">
                  <c:v>36951</c:v>
                </c:pt>
                <c:pt idx="495">
                  <c:v>36982</c:v>
                </c:pt>
                <c:pt idx="496">
                  <c:v>37012</c:v>
                </c:pt>
                <c:pt idx="497">
                  <c:v>37043</c:v>
                </c:pt>
                <c:pt idx="498">
                  <c:v>37073</c:v>
                </c:pt>
                <c:pt idx="499">
                  <c:v>37104</c:v>
                </c:pt>
                <c:pt idx="500">
                  <c:v>37135</c:v>
                </c:pt>
                <c:pt idx="501">
                  <c:v>37165</c:v>
                </c:pt>
                <c:pt idx="502">
                  <c:v>37196</c:v>
                </c:pt>
                <c:pt idx="503">
                  <c:v>37226</c:v>
                </c:pt>
                <c:pt idx="504">
                  <c:v>37257</c:v>
                </c:pt>
                <c:pt idx="505">
                  <c:v>37288</c:v>
                </c:pt>
                <c:pt idx="506">
                  <c:v>37316</c:v>
                </c:pt>
                <c:pt idx="507">
                  <c:v>37347</c:v>
                </c:pt>
                <c:pt idx="508">
                  <c:v>37377</c:v>
                </c:pt>
                <c:pt idx="509">
                  <c:v>37408</c:v>
                </c:pt>
                <c:pt idx="510">
                  <c:v>37438</c:v>
                </c:pt>
                <c:pt idx="511">
                  <c:v>37469</c:v>
                </c:pt>
                <c:pt idx="512">
                  <c:v>37500</c:v>
                </c:pt>
                <c:pt idx="513">
                  <c:v>37530</c:v>
                </c:pt>
                <c:pt idx="514">
                  <c:v>37561</c:v>
                </c:pt>
                <c:pt idx="515">
                  <c:v>37591</c:v>
                </c:pt>
                <c:pt idx="516">
                  <c:v>37622</c:v>
                </c:pt>
                <c:pt idx="517">
                  <c:v>37653</c:v>
                </c:pt>
                <c:pt idx="518">
                  <c:v>37681</c:v>
                </c:pt>
                <c:pt idx="519">
                  <c:v>37712</c:v>
                </c:pt>
                <c:pt idx="520">
                  <c:v>37742</c:v>
                </c:pt>
                <c:pt idx="521">
                  <c:v>37773</c:v>
                </c:pt>
                <c:pt idx="522">
                  <c:v>37803</c:v>
                </c:pt>
                <c:pt idx="523">
                  <c:v>37834</c:v>
                </c:pt>
                <c:pt idx="524">
                  <c:v>37865</c:v>
                </c:pt>
                <c:pt idx="525">
                  <c:v>37895</c:v>
                </c:pt>
                <c:pt idx="526">
                  <c:v>37926</c:v>
                </c:pt>
                <c:pt idx="527">
                  <c:v>37956</c:v>
                </c:pt>
                <c:pt idx="528">
                  <c:v>37987</c:v>
                </c:pt>
                <c:pt idx="529">
                  <c:v>38018</c:v>
                </c:pt>
                <c:pt idx="530">
                  <c:v>38047</c:v>
                </c:pt>
                <c:pt idx="531">
                  <c:v>38078</c:v>
                </c:pt>
                <c:pt idx="532">
                  <c:v>38108</c:v>
                </c:pt>
                <c:pt idx="533">
                  <c:v>38139</c:v>
                </c:pt>
                <c:pt idx="534">
                  <c:v>38169</c:v>
                </c:pt>
                <c:pt idx="535">
                  <c:v>38200</c:v>
                </c:pt>
                <c:pt idx="536">
                  <c:v>38231</c:v>
                </c:pt>
                <c:pt idx="537">
                  <c:v>38261</c:v>
                </c:pt>
                <c:pt idx="538">
                  <c:v>38292</c:v>
                </c:pt>
                <c:pt idx="539">
                  <c:v>38322</c:v>
                </c:pt>
                <c:pt idx="540">
                  <c:v>38353</c:v>
                </c:pt>
                <c:pt idx="541">
                  <c:v>38384</c:v>
                </c:pt>
                <c:pt idx="542">
                  <c:v>38412</c:v>
                </c:pt>
                <c:pt idx="543">
                  <c:v>38443</c:v>
                </c:pt>
                <c:pt idx="544">
                  <c:v>38473</c:v>
                </c:pt>
                <c:pt idx="545">
                  <c:v>38504</c:v>
                </c:pt>
                <c:pt idx="546">
                  <c:v>38534</c:v>
                </c:pt>
                <c:pt idx="547">
                  <c:v>38565</c:v>
                </c:pt>
                <c:pt idx="548">
                  <c:v>38596</c:v>
                </c:pt>
                <c:pt idx="549">
                  <c:v>38626</c:v>
                </c:pt>
                <c:pt idx="550">
                  <c:v>38657</c:v>
                </c:pt>
                <c:pt idx="551">
                  <c:v>38687</c:v>
                </c:pt>
                <c:pt idx="552">
                  <c:v>38718</c:v>
                </c:pt>
                <c:pt idx="553">
                  <c:v>38749</c:v>
                </c:pt>
                <c:pt idx="554">
                  <c:v>38777</c:v>
                </c:pt>
                <c:pt idx="555">
                  <c:v>38808</c:v>
                </c:pt>
                <c:pt idx="556">
                  <c:v>38838</c:v>
                </c:pt>
                <c:pt idx="557">
                  <c:v>38869</c:v>
                </c:pt>
                <c:pt idx="558">
                  <c:v>38899</c:v>
                </c:pt>
                <c:pt idx="559">
                  <c:v>38930</c:v>
                </c:pt>
                <c:pt idx="560">
                  <c:v>38961</c:v>
                </c:pt>
                <c:pt idx="561">
                  <c:v>38991</c:v>
                </c:pt>
                <c:pt idx="562">
                  <c:v>39022</c:v>
                </c:pt>
                <c:pt idx="563">
                  <c:v>39052</c:v>
                </c:pt>
                <c:pt idx="564">
                  <c:v>39083</c:v>
                </c:pt>
                <c:pt idx="565">
                  <c:v>39114</c:v>
                </c:pt>
                <c:pt idx="566">
                  <c:v>39142</c:v>
                </c:pt>
                <c:pt idx="567">
                  <c:v>39173</c:v>
                </c:pt>
                <c:pt idx="568">
                  <c:v>39203</c:v>
                </c:pt>
                <c:pt idx="569">
                  <c:v>39234</c:v>
                </c:pt>
                <c:pt idx="570">
                  <c:v>39264</c:v>
                </c:pt>
                <c:pt idx="571">
                  <c:v>39295</c:v>
                </c:pt>
                <c:pt idx="572">
                  <c:v>39326</c:v>
                </c:pt>
                <c:pt idx="573">
                  <c:v>39356</c:v>
                </c:pt>
                <c:pt idx="574">
                  <c:v>39387</c:v>
                </c:pt>
                <c:pt idx="575">
                  <c:v>39417</c:v>
                </c:pt>
                <c:pt idx="576">
                  <c:v>39448</c:v>
                </c:pt>
                <c:pt idx="577">
                  <c:v>39479</c:v>
                </c:pt>
                <c:pt idx="578">
                  <c:v>39508</c:v>
                </c:pt>
                <c:pt idx="579">
                  <c:v>39539</c:v>
                </c:pt>
                <c:pt idx="580">
                  <c:v>39569</c:v>
                </c:pt>
                <c:pt idx="581">
                  <c:v>39600</c:v>
                </c:pt>
                <c:pt idx="582">
                  <c:v>39630</c:v>
                </c:pt>
                <c:pt idx="583">
                  <c:v>39661</c:v>
                </c:pt>
                <c:pt idx="584">
                  <c:v>39692</c:v>
                </c:pt>
                <c:pt idx="585">
                  <c:v>39722</c:v>
                </c:pt>
                <c:pt idx="586">
                  <c:v>39753</c:v>
                </c:pt>
                <c:pt idx="587">
                  <c:v>39783</c:v>
                </c:pt>
                <c:pt idx="588">
                  <c:v>39814</c:v>
                </c:pt>
                <c:pt idx="589">
                  <c:v>39845</c:v>
                </c:pt>
                <c:pt idx="590">
                  <c:v>39873</c:v>
                </c:pt>
                <c:pt idx="591">
                  <c:v>39904</c:v>
                </c:pt>
                <c:pt idx="592">
                  <c:v>39934</c:v>
                </c:pt>
                <c:pt idx="593">
                  <c:v>39965</c:v>
                </c:pt>
                <c:pt idx="594">
                  <c:v>39995</c:v>
                </c:pt>
                <c:pt idx="595">
                  <c:v>40026</c:v>
                </c:pt>
                <c:pt idx="596">
                  <c:v>40057</c:v>
                </c:pt>
                <c:pt idx="597">
                  <c:v>40087</c:v>
                </c:pt>
                <c:pt idx="598">
                  <c:v>40118</c:v>
                </c:pt>
                <c:pt idx="599">
                  <c:v>40148</c:v>
                </c:pt>
                <c:pt idx="600">
                  <c:v>40179</c:v>
                </c:pt>
                <c:pt idx="601">
                  <c:v>40210</c:v>
                </c:pt>
                <c:pt idx="602">
                  <c:v>40238</c:v>
                </c:pt>
                <c:pt idx="603">
                  <c:v>40269</c:v>
                </c:pt>
                <c:pt idx="604">
                  <c:v>40299</c:v>
                </c:pt>
                <c:pt idx="605">
                  <c:v>40330</c:v>
                </c:pt>
                <c:pt idx="606">
                  <c:v>40360</c:v>
                </c:pt>
                <c:pt idx="607">
                  <c:v>40391</c:v>
                </c:pt>
                <c:pt idx="608">
                  <c:v>40422</c:v>
                </c:pt>
                <c:pt idx="609">
                  <c:v>40452</c:v>
                </c:pt>
                <c:pt idx="610">
                  <c:v>40483</c:v>
                </c:pt>
                <c:pt idx="611">
                  <c:v>40513</c:v>
                </c:pt>
                <c:pt idx="612">
                  <c:v>40544</c:v>
                </c:pt>
                <c:pt idx="613">
                  <c:v>40575</c:v>
                </c:pt>
                <c:pt idx="614">
                  <c:v>40603</c:v>
                </c:pt>
                <c:pt idx="615">
                  <c:v>40634</c:v>
                </c:pt>
                <c:pt idx="616">
                  <c:v>40664</c:v>
                </c:pt>
                <c:pt idx="617">
                  <c:v>40695</c:v>
                </c:pt>
                <c:pt idx="618">
                  <c:v>40725</c:v>
                </c:pt>
                <c:pt idx="619">
                  <c:v>40756</c:v>
                </c:pt>
                <c:pt idx="620">
                  <c:v>40787</c:v>
                </c:pt>
                <c:pt idx="621">
                  <c:v>40817</c:v>
                </c:pt>
                <c:pt idx="622">
                  <c:v>40848</c:v>
                </c:pt>
                <c:pt idx="623">
                  <c:v>40878</c:v>
                </c:pt>
                <c:pt idx="624">
                  <c:v>40909</c:v>
                </c:pt>
                <c:pt idx="625">
                  <c:v>40940</c:v>
                </c:pt>
                <c:pt idx="626">
                  <c:v>40969</c:v>
                </c:pt>
                <c:pt idx="627">
                  <c:v>41000</c:v>
                </c:pt>
                <c:pt idx="628">
                  <c:v>41030</c:v>
                </c:pt>
                <c:pt idx="629">
                  <c:v>41061</c:v>
                </c:pt>
                <c:pt idx="630">
                  <c:v>41091</c:v>
                </c:pt>
                <c:pt idx="631">
                  <c:v>41122</c:v>
                </c:pt>
                <c:pt idx="632">
                  <c:v>41153</c:v>
                </c:pt>
                <c:pt idx="633">
                  <c:v>41183</c:v>
                </c:pt>
                <c:pt idx="634">
                  <c:v>41214</c:v>
                </c:pt>
                <c:pt idx="635">
                  <c:v>41244</c:v>
                </c:pt>
                <c:pt idx="636">
                  <c:v>41275</c:v>
                </c:pt>
                <c:pt idx="637">
                  <c:v>41306</c:v>
                </c:pt>
                <c:pt idx="638">
                  <c:v>41334</c:v>
                </c:pt>
                <c:pt idx="639">
                  <c:v>41365</c:v>
                </c:pt>
                <c:pt idx="640">
                  <c:v>41395</c:v>
                </c:pt>
                <c:pt idx="641">
                  <c:v>41426</c:v>
                </c:pt>
                <c:pt idx="642">
                  <c:v>41456</c:v>
                </c:pt>
                <c:pt idx="643">
                  <c:v>41487</c:v>
                </c:pt>
                <c:pt idx="644">
                  <c:v>41518</c:v>
                </c:pt>
                <c:pt idx="645">
                  <c:v>41548</c:v>
                </c:pt>
                <c:pt idx="646">
                  <c:v>41579</c:v>
                </c:pt>
                <c:pt idx="647">
                  <c:v>41609</c:v>
                </c:pt>
                <c:pt idx="648">
                  <c:v>41640</c:v>
                </c:pt>
                <c:pt idx="649">
                  <c:v>41671</c:v>
                </c:pt>
                <c:pt idx="650">
                  <c:v>41699</c:v>
                </c:pt>
                <c:pt idx="651">
                  <c:v>41730</c:v>
                </c:pt>
                <c:pt idx="652">
                  <c:v>41760</c:v>
                </c:pt>
                <c:pt idx="653">
                  <c:v>41791</c:v>
                </c:pt>
                <c:pt idx="654">
                  <c:v>41821</c:v>
                </c:pt>
                <c:pt idx="655">
                  <c:v>41852</c:v>
                </c:pt>
                <c:pt idx="656">
                  <c:v>41883</c:v>
                </c:pt>
                <c:pt idx="657">
                  <c:v>41913</c:v>
                </c:pt>
                <c:pt idx="658">
                  <c:v>41944</c:v>
                </c:pt>
                <c:pt idx="659">
                  <c:v>41974</c:v>
                </c:pt>
                <c:pt idx="660">
                  <c:v>42005</c:v>
                </c:pt>
                <c:pt idx="661">
                  <c:v>42036</c:v>
                </c:pt>
                <c:pt idx="662">
                  <c:v>42064</c:v>
                </c:pt>
                <c:pt idx="663">
                  <c:v>42095</c:v>
                </c:pt>
                <c:pt idx="664">
                  <c:v>42125</c:v>
                </c:pt>
                <c:pt idx="665">
                  <c:v>42156</c:v>
                </c:pt>
                <c:pt idx="666">
                  <c:v>42186</c:v>
                </c:pt>
                <c:pt idx="667">
                  <c:v>42217</c:v>
                </c:pt>
                <c:pt idx="668">
                  <c:v>42248</c:v>
                </c:pt>
                <c:pt idx="669">
                  <c:v>42278</c:v>
                </c:pt>
                <c:pt idx="670">
                  <c:v>42309</c:v>
                </c:pt>
                <c:pt idx="671">
                  <c:v>42339</c:v>
                </c:pt>
                <c:pt idx="672">
                  <c:v>42370</c:v>
                </c:pt>
                <c:pt idx="673">
                  <c:v>42401</c:v>
                </c:pt>
                <c:pt idx="674">
                  <c:v>42430</c:v>
                </c:pt>
                <c:pt idx="675">
                  <c:v>42461</c:v>
                </c:pt>
                <c:pt idx="676">
                  <c:v>42491</c:v>
                </c:pt>
                <c:pt idx="677">
                  <c:v>42522</c:v>
                </c:pt>
                <c:pt idx="678">
                  <c:v>42552</c:v>
                </c:pt>
                <c:pt idx="679">
                  <c:v>42583</c:v>
                </c:pt>
                <c:pt idx="680">
                  <c:v>42614</c:v>
                </c:pt>
                <c:pt idx="681">
                  <c:v>42644</c:v>
                </c:pt>
                <c:pt idx="682">
                  <c:v>42675</c:v>
                </c:pt>
                <c:pt idx="683">
                  <c:v>42705</c:v>
                </c:pt>
                <c:pt idx="684">
                  <c:v>42736</c:v>
                </c:pt>
                <c:pt idx="685">
                  <c:v>42767</c:v>
                </c:pt>
                <c:pt idx="686">
                  <c:v>42795</c:v>
                </c:pt>
                <c:pt idx="687">
                  <c:v>42826</c:v>
                </c:pt>
                <c:pt idx="688">
                  <c:v>42856</c:v>
                </c:pt>
                <c:pt idx="689">
                  <c:v>42887</c:v>
                </c:pt>
                <c:pt idx="690">
                  <c:v>42917</c:v>
                </c:pt>
                <c:pt idx="691">
                  <c:v>42948</c:v>
                </c:pt>
                <c:pt idx="692">
                  <c:v>42979</c:v>
                </c:pt>
                <c:pt idx="693">
                  <c:v>43009</c:v>
                </c:pt>
                <c:pt idx="694">
                  <c:v>43040</c:v>
                </c:pt>
                <c:pt idx="695">
                  <c:v>43070</c:v>
                </c:pt>
                <c:pt idx="696">
                  <c:v>43101</c:v>
                </c:pt>
                <c:pt idx="697">
                  <c:v>43132</c:v>
                </c:pt>
                <c:pt idx="698">
                  <c:v>43160</c:v>
                </c:pt>
                <c:pt idx="699">
                  <c:v>43191</c:v>
                </c:pt>
                <c:pt idx="700">
                  <c:v>43221</c:v>
                </c:pt>
                <c:pt idx="701">
                  <c:v>43252</c:v>
                </c:pt>
                <c:pt idx="702">
                  <c:v>43282</c:v>
                </c:pt>
                <c:pt idx="703">
                  <c:v>43313</c:v>
                </c:pt>
                <c:pt idx="704">
                  <c:v>43344</c:v>
                </c:pt>
                <c:pt idx="705">
                  <c:v>43374</c:v>
                </c:pt>
                <c:pt idx="706">
                  <c:v>43405</c:v>
                </c:pt>
                <c:pt idx="707">
                  <c:v>43435</c:v>
                </c:pt>
                <c:pt idx="708">
                  <c:v>43466</c:v>
                </c:pt>
                <c:pt idx="709">
                  <c:v>43497</c:v>
                </c:pt>
                <c:pt idx="710">
                  <c:v>43525</c:v>
                </c:pt>
                <c:pt idx="711">
                  <c:v>43556</c:v>
                </c:pt>
                <c:pt idx="712">
                  <c:v>43586</c:v>
                </c:pt>
                <c:pt idx="713">
                  <c:v>43617</c:v>
                </c:pt>
                <c:pt idx="714">
                  <c:v>43647</c:v>
                </c:pt>
                <c:pt idx="715">
                  <c:v>43678</c:v>
                </c:pt>
                <c:pt idx="716">
                  <c:v>43709</c:v>
                </c:pt>
                <c:pt idx="717">
                  <c:v>43739</c:v>
                </c:pt>
                <c:pt idx="718">
                  <c:v>43770</c:v>
                </c:pt>
                <c:pt idx="719">
                  <c:v>43800</c:v>
                </c:pt>
                <c:pt idx="720">
                  <c:v>43831</c:v>
                </c:pt>
                <c:pt idx="721">
                  <c:v>43862</c:v>
                </c:pt>
                <c:pt idx="722">
                  <c:v>43891</c:v>
                </c:pt>
                <c:pt idx="723">
                  <c:v>43922</c:v>
                </c:pt>
                <c:pt idx="724">
                  <c:v>43952</c:v>
                </c:pt>
                <c:pt idx="725">
                  <c:v>43983</c:v>
                </c:pt>
                <c:pt idx="726">
                  <c:v>44013</c:v>
                </c:pt>
                <c:pt idx="727">
                  <c:v>44044</c:v>
                </c:pt>
                <c:pt idx="728">
                  <c:v>44075</c:v>
                </c:pt>
                <c:pt idx="729">
                  <c:v>44105</c:v>
                </c:pt>
                <c:pt idx="730">
                  <c:v>44136</c:v>
                </c:pt>
                <c:pt idx="731">
                  <c:v>44166</c:v>
                </c:pt>
                <c:pt idx="732">
                  <c:v>44197</c:v>
                </c:pt>
                <c:pt idx="733">
                  <c:v>44228</c:v>
                </c:pt>
                <c:pt idx="734">
                  <c:v>44256</c:v>
                </c:pt>
                <c:pt idx="735">
                  <c:v>44287</c:v>
                </c:pt>
                <c:pt idx="736">
                  <c:v>44317</c:v>
                </c:pt>
                <c:pt idx="737">
                  <c:v>44348</c:v>
                </c:pt>
                <c:pt idx="738">
                  <c:v>44378</c:v>
                </c:pt>
                <c:pt idx="739">
                  <c:v>44409</c:v>
                </c:pt>
                <c:pt idx="740">
                  <c:v>44440</c:v>
                </c:pt>
                <c:pt idx="741">
                  <c:v>44470</c:v>
                </c:pt>
                <c:pt idx="742">
                  <c:v>44501</c:v>
                </c:pt>
                <c:pt idx="743">
                  <c:v>44531</c:v>
                </c:pt>
                <c:pt idx="744">
                  <c:v>44562</c:v>
                </c:pt>
                <c:pt idx="745">
                  <c:v>44593</c:v>
                </c:pt>
                <c:pt idx="746">
                  <c:v>44621</c:v>
                </c:pt>
                <c:pt idx="747">
                  <c:v>44652</c:v>
                </c:pt>
                <c:pt idx="748">
                  <c:v>44682</c:v>
                </c:pt>
                <c:pt idx="749">
                  <c:v>44713</c:v>
                </c:pt>
                <c:pt idx="750">
                  <c:v>44743</c:v>
                </c:pt>
                <c:pt idx="751">
                  <c:v>44774</c:v>
                </c:pt>
                <c:pt idx="752">
                  <c:v>44805</c:v>
                </c:pt>
                <c:pt idx="753">
                  <c:v>44835</c:v>
                </c:pt>
                <c:pt idx="754">
                  <c:v>44866</c:v>
                </c:pt>
                <c:pt idx="755">
                  <c:v>44896</c:v>
                </c:pt>
                <c:pt idx="756">
                  <c:v>44927</c:v>
                </c:pt>
                <c:pt idx="757">
                  <c:v>44958</c:v>
                </c:pt>
                <c:pt idx="758">
                  <c:v>44986</c:v>
                </c:pt>
                <c:pt idx="759">
                  <c:v>45017</c:v>
                </c:pt>
                <c:pt idx="760">
                  <c:v>45047</c:v>
                </c:pt>
                <c:pt idx="761">
                  <c:v>45078</c:v>
                </c:pt>
                <c:pt idx="762">
                  <c:v>45108</c:v>
                </c:pt>
                <c:pt idx="763">
                  <c:v>45139</c:v>
                </c:pt>
                <c:pt idx="764">
                  <c:v>45170</c:v>
                </c:pt>
                <c:pt idx="765">
                  <c:v>45200</c:v>
                </c:pt>
                <c:pt idx="766">
                  <c:v>45231</c:v>
                </c:pt>
                <c:pt idx="767">
                  <c:v>45261</c:v>
                </c:pt>
                <c:pt idx="768">
                  <c:v>45292</c:v>
                </c:pt>
                <c:pt idx="769">
                  <c:v>45323</c:v>
                </c:pt>
                <c:pt idx="770">
                  <c:v>45352</c:v>
                </c:pt>
                <c:pt idx="771">
                  <c:v>45383</c:v>
                </c:pt>
                <c:pt idx="772">
                  <c:v>45413</c:v>
                </c:pt>
                <c:pt idx="773">
                  <c:v>45444</c:v>
                </c:pt>
              </c:numCache>
            </c:numRef>
          </c:cat>
          <c:val>
            <c:numRef>
              <c:f>pctchangefromyearago!$B$15:$B$788</c:f>
              <c:numCache>
                <c:formatCode>0.0</c:formatCode>
                <c:ptCount val="774"/>
                <c:pt idx="0">
                  <c:v>4.1860499999999998</c:v>
                </c:pt>
                <c:pt idx="1">
                  <c:v>2.76498</c:v>
                </c:pt>
                <c:pt idx="2">
                  <c:v>2.29358</c:v>
                </c:pt>
                <c:pt idx="3">
                  <c:v>2.29358</c:v>
                </c:pt>
                <c:pt idx="4">
                  <c:v>1.8433200000000001</c:v>
                </c:pt>
                <c:pt idx="5">
                  <c:v>2.76498</c:v>
                </c:pt>
                <c:pt idx="6">
                  <c:v>3.2258100000000001</c:v>
                </c:pt>
                <c:pt idx="7">
                  <c:v>3.1963499999999998</c:v>
                </c:pt>
                <c:pt idx="8">
                  <c:v>2.7272699999999999</c:v>
                </c:pt>
                <c:pt idx="9">
                  <c:v>0.89685999999999999</c:v>
                </c:pt>
                <c:pt idx="10">
                  <c:v>1.79372</c:v>
                </c:pt>
                <c:pt idx="11">
                  <c:v>1.3392900000000001</c:v>
                </c:pt>
                <c:pt idx="12">
                  <c:v>1.7857099999999999</c:v>
                </c:pt>
                <c:pt idx="13">
                  <c:v>1.79372</c:v>
                </c:pt>
                <c:pt idx="14">
                  <c:v>1.79372</c:v>
                </c:pt>
                <c:pt idx="15">
                  <c:v>-0.44843</c:v>
                </c:pt>
                <c:pt idx="16">
                  <c:v>0.45249</c:v>
                </c:pt>
                <c:pt idx="17">
                  <c:v>0</c:v>
                </c:pt>
                <c:pt idx="18">
                  <c:v>0</c:v>
                </c:pt>
                <c:pt idx="19">
                  <c:v>-0.44247999999999998</c:v>
                </c:pt>
                <c:pt idx="20">
                  <c:v>0</c:v>
                </c:pt>
                <c:pt idx="21">
                  <c:v>0</c:v>
                </c:pt>
                <c:pt idx="22">
                  <c:v>-0.44052999999999998</c:v>
                </c:pt>
                <c:pt idx="23">
                  <c:v>-1.32159</c:v>
                </c:pt>
                <c:pt idx="24">
                  <c:v>-1.31579</c:v>
                </c:pt>
                <c:pt idx="25">
                  <c:v>-0.44052999999999998</c:v>
                </c:pt>
                <c:pt idx="26">
                  <c:v>-0.88105999999999995</c:v>
                </c:pt>
                <c:pt idx="27">
                  <c:v>2.2522500000000001</c:v>
                </c:pt>
                <c:pt idx="28">
                  <c:v>1.3513500000000001</c:v>
                </c:pt>
                <c:pt idx="29">
                  <c:v>0.44843</c:v>
                </c:pt>
                <c:pt idx="30">
                  <c:v>-0.89285999999999999</c:v>
                </c:pt>
                <c:pt idx="31">
                  <c:v>-0.44444</c:v>
                </c:pt>
                <c:pt idx="32">
                  <c:v>0.88495999999999997</c:v>
                </c:pt>
                <c:pt idx="33">
                  <c:v>1.3333299999999999</c:v>
                </c:pt>
                <c:pt idx="34">
                  <c:v>0.44247999999999998</c:v>
                </c:pt>
                <c:pt idx="35">
                  <c:v>2.2321399999999998</c:v>
                </c:pt>
                <c:pt idx="36">
                  <c:v>1.7777799999999999</c:v>
                </c:pt>
                <c:pt idx="37">
                  <c:v>0.44247999999999998</c:v>
                </c:pt>
                <c:pt idx="38">
                  <c:v>0.88888999999999996</c:v>
                </c:pt>
                <c:pt idx="39">
                  <c:v>-0.88105999999999995</c:v>
                </c:pt>
                <c:pt idx="40">
                  <c:v>0</c:v>
                </c:pt>
                <c:pt idx="41">
                  <c:v>0</c:v>
                </c:pt>
                <c:pt idx="42">
                  <c:v>1.8018000000000001</c:v>
                </c:pt>
                <c:pt idx="43">
                  <c:v>0.89285999999999999</c:v>
                </c:pt>
                <c:pt idx="44">
                  <c:v>-0.87719000000000003</c:v>
                </c:pt>
                <c:pt idx="45">
                  <c:v>-0.43859999999999999</c:v>
                </c:pt>
                <c:pt idx="46">
                  <c:v>-0.44052999999999998</c:v>
                </c:pt>
                <c:pt idx="47">
                  <c:v>-0.87336000000000003</c:v>
                </c:pt>
                <c:pt idx="48">
                  <c:v>0</c:v>
                </c:pt>
                <c:pt idx="49">
                  <c:v>-2.2026400000000002</c:v>
                </c:pt>
                <c:pt idx="50">
                  <c:v>-0.44052999999999998</c:v>
                </c:pt>
                <c:pt idx="51">
                  <c:v>0</c:v>
                </c:pt>
                <c:pt idx="52">
                  <c:v>-0.44444</c:v>
                </c:pt>
                <c:pt idx="53">
                  <c:v>0.44642999999999999</c:v>
                </c:pt>
                <c:pt idx="54">
                  <c:v>-0.44247999999999998</c:v>
                </c:pt>
                <c:pt idx="55">
                  <c:v>0</c:v>
                </c:pt>
                <c:pt idx="56">
                  <c:v>-0.44247999999999998</c:v>
                </c:pt>
                <c:pt idx="57">
                  <c:v>-0.88105999999999995</c:v>
                </c:pt>
                <c:pt idx="58">
                  <c:v>-0.44247999999999998</c:v>
                </c:pt>
                <c:pt idx="59">
                  <c:v>0</c:v>
                </c:pt>
                <c:pt idx="60">
                  <c:v>-0.43668000000000001</c:v>
                </c:pt>
                <c:pt idx="61">
                  <c:v>2.2522500000000001</c:v>
                </c:pt>
                <c:pt idx="62">
                  <c:v>0.44247999999999998</c:v>
                </c:pt>
                <c:pt idx="63">
                  <c:v>1.7777799999999999</c:v>
                </c:pt>
                <c:pt idx="64">
                  <c:v>2.6785700000000001</c:v>
                </c:pt>
                <c:pt idx="65">
                  <c:v>2.2222200000000001</c:v>
                </c:pt>
                <c:pt idx="66">
                  <c:v>2.2222200000000001</c:v>
                </c:pt>
                <c:pt idx="67">
                  <c:v>1.7699100000000001</c:v>
                </c:pt>
                <c:pt idx="68">
                  <c:v>2.6666699999999999</c:v>
                </c:pt>
                <c:pt idx="69">
                  <c:v>2.2222200000000001</c:v>
                </c:pt>
                <c:pt idx="70">
                  <c:v>2.6666699999999999</c:v>
                </c:pt>
                <c:pt idx="71">
                  <c:v>1.7621100000000001</c:v>
                </c:pt>
                <c:pt idx="72">
                  <c:v>1.31579</c:v>
                </c:pt>
                <c:pt idx="73">
                  <c:v>2.2026400000000002</c:v>
                </c:pt>
                <c:pt idx="74">
                  <c:v>2.2026400000000002</c:v>
                </c:pt>
                <c:pt idx="75">
                  <c:v>0.87336000000000003</c:v>
                </c:pt>
                <c:pt idx="76">
                  <c:v>0.86956999999999995</c:v>
                </c:pt>
                <c:pt idx="77">
                  <c:v>1.3043499999999999</c:v>
                </c:pt>
                <c:pt idx="78">
                  <c:v>1.7391300000000001</c:v>
                </c:pt>
                <c:pt idx="79">
                  <c:v>1.3043499999999999</c:v>
                </c:pt>
                <c:pt idx="80">
                  <c:v>1.2987</c:v>
                </c:pt>
                <c:pt idx="81">
                  <c:v>1.7391300000000001</c:v>
                </c:pt>
                <c:pt idx="82">
                  <c:v>1.7316</c:v>
                </c:pt>
                <c:pt idx="83">
                  <c:v>1.7316</c:v>
                </c:pt>
                <c:pt idx="84">
                  <c:v>2.1644999999999999</c:v>
                </c:pt>
                <c:pt idx="85">
                  <c:v>2.15517</c:v>
                </c:pt>
                <c:pt idx="86">
                  <c:v>2.15517</c:v>
                </c:pt>
                <c:pt idx="87">
                  <c:v>3.4632000000000001</c:v>
                </c:pt>
                <c:pt idx="88">
                  <c:v>3.0172400000000001</c:v>
                </c:pt>
                <c:pt idx="89">
                  <c:v>2.1459199999999998</c:v>
                </c:pt>
                <c:pt idx="90">
                  <c:v>1.7094</c:v>
                </c:pt>
                <c:pt idx="91">
                  <c:v>2.57511</c:v>
                </c:pt>
                <c:pt idx="92">
                  <c:v>2.5640999999999998</c:v>
                </c:pt>
                <c:pt idx="93">
                  <c:v>2.1367500000000001</c:v>
                </c:pt>
                <c:pt idx="94">
                  <c:v>2.1276600000000001</c:v>
                </c:pt>
                <c:pt idx="95">
                  <c:v>1.7021299999999999</c:v>
                </c:pt>
                <c:pt idx="96">
                  <c:v>1.69492</c:v>
                </c:pt>
                <c:pt idx="97">
                  <c:v>1.6877599999999999</c:v>
                </c:pt>
                <c:pt idx="98">
                  <c:v>1.6877599999999999</c:v>
                </c:pt>
                <c:pt idx="99">
                  <c:v>0.41841</c:v>
                </c:pt>
                <c:pt idx="100">
                  <c:v>0.83682000000000001</c:v>
                </c:pt>
                <c:pt idx="101">
                  <c:v>1.6806700000000001</c:v>
                </c:pt>
                <c:pt idx="102">
                  <c:v>1.6806700000000001</c:v>
                </c:pt>
                <c:pt idx="103">
                  <c:v>1.67364</c:v>
                </c:pt>
                <c:pt idx="104">
                  <c:v>1.25</c:v>
                </c:pt>
                <c:pt idx="105">
                  <c:v>1.67364</c:v>
                </c:pt>
                <c:pt idx="106">
                  <c:v>1.6666700000000001</c:v>
                </c:pt>
                <c:pt idx="107">
                  <c:v>1.67364</c:v>
                </c:pt>
                <c:pt idx="108">
                  <c:v>1.6666700000000001</c:v>
                </c:pt>
                <c:pt idx="109">
                  <c:v>1.24481</c:v>
                </c:pt>
                <c:pt idx="110">
                  <c:v>2.48963</c:v>
                </c:pt>
                <c:pt idx="111">
                  <c:v>3.75</c:v>
                </c:pt>
                <c:pt idx="112">
                  <c:v>2.90456</c:v>
                </c:pt>
                <c:pt idx="113">
                  <c:v>3.30579</c:v>
                </c:pt>
                <c:pt idx="114">
                  <c:v>2.89256</c:v>
                </c:pt>
                <c:pt idx="115">
                  <c:v>2.4691399999999999</c:v>
                </c:pt>
                <c:pt idx="116">
                  <c:v>2.4691399999999999</c:v>
                </c:pt>
                <c:pt idx="117">
                  <c:v>2.8806600000000002</c:v>
                </c:pt>
                <c:pt idx="118">
                  <c:v>2.0491799999999998</c:v>
                </c:pt>
                <c:pt idx="119">
                  <c:v>2.8806600000000002</c:v>
                </c:pt>
                <c:pt idx="120">
                  <c:v>2.8688500000000001</c:v>
                </c:pt>
                <c:pt idx="121">
                  <c:v>2.8688500000000001</c:v>
                </c:pt>
                <c:pt idx="122">
                  <c:v>1.2145699999999999</c:v>
                </c:pt>
                <c:pt idx="123">
                  <c:v>2.40964</c:v>
                </c:pt>
                <c:pt idx="124">
                  <c:v>2.8225799999999999</c:v>
                </c:pt>
                <c:pt idx="125">
                  <c:v>1.2</c:v>
                </c:pt>
                <c:pt idx="126">
                  <c:v>2.40964</c:v>
                </c:pt>
                <c:pt idx="127">
                  <c:v>2.0080300000000002</c:v>
                </c:pt>
                <c:pt idx="128">
                  <c:v>2.8112400000000002</c:v>
                </c:pt>
                <c:pt idx="129">
                  <c:v>3.6</c:v>
                </c:pt>
                <c:pt idx="130">
                  <c:v>4.0160600000000004</c:v>
                </c:pt>
                <c:pt idx="131">
                  <c:v>4.8</c:v>
                </c:pt>
                <c:pt idx="132">
                  <c:v>4.7808799999999998</c:v>
                </c:pt>
                <c:pt idx="133">
                  <c:v>4.7808799999999998</c:v>
                </c:pt>
                <c:pt idx="134">
                  <c:v>5.2</c:v>
                </c:pt>
                <c:pt idx="135">
                  <c:v>2.3529399999999998</c:v>
                </c:pt>
                <c:pt idx="136">
                  <c:v>2.7450999999999999</c:v>
                </c:pt>
                <c:pt idx="137">
                  <c:v>3.9525700000000001</c:v>
                </c:pt>
                <c:pt idx="138">
                  <c:v>3.1372499999999999</c:v>
                </c:pt>
                <c:pt idx="139">
                  <c:v>5.5118099999999997</c:v>
                </c:pt>
                <c:pt idx="140">
                  <c:v>5.0781299999999998</c:v>
                </c:pt>
                <c:pt idx="141">
                  <c:v>3.8610000000000002</c:v>
                </c:pt>
                <c:pt idx="142">
                  <c:v>3.0888</c:v>
                </c:pt>
                <c:pt idx="143">
                  <c:v>3.0534400000000002</c:v>
                </c:pt>
                <c:pt idx="144">
                  <c:v>2.6616</c:v>
                </c:pt>
                <c:pt idx="145">
                  <c:v>2.2813699999999999</c:v>
                </c:pt>
                <c:pt idx="146">
                  <c:v>2.6616</c:v>
                </c:pt>
                <c:pt idx="147">
                  <c:v>3.0651299999999999</c:v>
                </c:pt>
                <c:pt idx="148">
                  <c:v>3.4351099999999999</c:v>
                </c:pt>
                <c:pt idx="149">
                  <c:v>2.6616</c:v>
                </c:pt>
                <c:pt idx="150">
                  <c:v>3.04183</c:v>
                </c:pt>
                <c:pt idx="151">
                  <c:v>1.8656699999999999</c:v>
                </c:pt>
                <c:pt idx="152">
                  <c:v>2.60223</c:v>
                </c:pt>
                <c:pt idx="153">
                  <c:v>2.60223</c:v>
                </c:pt>
                <c:pt idx="154">
                  <c:v>3.74532</c:v>
                </c:pt>
                <c:pt idx="155">
                  <c:v>2.59259</c:v>
                </c:pt>
                <c:pt idx="156">
                  <c:v>3.7037</c:v>
                </c:pt>
                <c:pt idx="157">
                  <c:v>5.2044600000000001</c:v>
                </c:pt>
                <c:pt idx="158">
                  <c:v>5.1851900000000004</c:v>
                </c:pt>
                <c:pt idx="159">
                  <c:v>6.6914499999999997</c:v>
                </c:pt>
                <c:pt idx="160">
                  <c:v>6.6420700000000004</c:v>
                </c:pt>
                <c:pt idx="161">
                  <c:v>8.5185200000000005</c:v>
                </c:pt>
                <c:pt idx="162">
                  <c:v>8.1180800000000009</c:v>
                </c:pt>
                <c:pt idx="163">
                  <c:v>7.69231</c:v>
                </c:pt>
                <c:pt idx="164">
                  <c:v>6.5217400000000003</c:v>
                </c:pt>
                <c:pt idx="165">
                  <c:v>9.0579699999999992</c:v>
                </c:pt>
                <c:pt idx="166">
                  <c:v>12.63538</c:v>
                </c:pt>
                <c:pt idx="167">
                  <c:v>16.967510000000001</c:v>
                </c:pt>
                <c:pt idx="168">
                  <c:v>22.142859999999999</c:v>
                </c:pt>
                <c:pt idx="169">
                  <c:v>25.441700000000001</c:v>
                </c:pt>
                <c:pt idx="170">
                  <c:v>30.281690000000001</c:v>
                </c:pt>
                <c:pt idx="171">
                  <c:v>31.358889999999999</c:v>
                </c:pt>
                <c:pt idx="172">
                  <c:v>32.871969999999997</c:v>
                </c:pt>
                <c:pt idx="173">
                  <c:v>32.081910000000001</c:v>
                </c:pt>
                <c:pt idx="174">
                  <c:v>33.447099999999999</c:v>
                </c:pt>
                <c:pt idx="175">
                  <c:v>33.333329999999997</c:v>
                </c:pt>
                <c:pt idx="176">
                  <c:v>33.673470000000002</c:v>
                </c:pt>
                <c:pt idx="177">
                  <c:v>29.568110000000001</c:v>
                </c:pt>
                <c:pt idx="178">
                  <c:v>25.320509999999999</c:v>
                </c:pt>
                <c:pt idx="179">
                  <c:v>21.604939999999999</c:v>
                </c:pt>
                <c:pt idx="180">
                  <c:v>16.374269999999999</c:v>
                </c:pt>
                <c:pt idx="181">
                  <c:v>13.23944</c:v>
                </c:pt>
                <c:pt idx="182">
                  <c:v>8.91892</c:v>
                </c:pt>
                <c:pt idx="183">
                  <c:v>7.95756</c:v>
                </c:pt>
                <c:pt idx="184">
                  <c:v>7.2916699999999999</c:v>
                </c:pt>
                <c:pt idx="185">
                  <c:v>8.2687299999999997</c:v>
                </c:pt>
                <c:pt idx="186">
                  <c:v>9.7186699999999995</c:v>
                </c:pt>
                <c:pt idx="187">
                  <c:v>10.204079999999999</c:v>
                </c:pt>
                <c:pt idx="188">
                  <c:v>10.94148</c:v>
                </c:pt>
                <c:pt idx="189">
                  <c:v>11.79487</c:v>
                </c:pt>
                <c:pt idx="190">
                  <c:v>12.02046</c:v>
                </c:pt>
                <c:pt idx="191">
                  <c:v>11.42132</c:v>
                </c:pt>
                <c:pt idx="192">
                  <c:v>10.552759999999999</c:v>
                </c:pt>
                <c:pt idx="193">
                  <c:v>9.4527400000000004</c:v>
                </c:pt>
                <c:pt idx="194">
                  <c:v>8.6848600000000005</c:v>
                </c:pt>
                <c:pt idx="195">
                  <c:v>7.6167100000000003</c:v>
                </c:pt>
                <c:pt idx="196">
                  <c:v>7.5242699999999996</c:v>
                </c:pt>
                <c:pt idx="197">
                  <c:v>7.3985700000000003</c:v>
                </c:pt>
                <c:pt idx="198">
                  <c:v>5.8275100000000002</c:v>
                </c:pt>
                <c:pt idx="199">
                  <c:v>5.5555599999999998</c:v>
                </c:pt>
                <c:pt idx="200">
                  <c:v>5.2752299999999996</c:v>
                </c:pt>
                <c:pt idx="201">
                  <c:v>5.7339399999999996</c:v>
                </c:pt>
                <c:pt idx="202">
                  <c:v>5.93607</c:v>
                </c:pt>
                <c:pt idx="203">
                  <c:v>7.0614999999999997</c:v>
                </c:pt>
                <c:pt idx="204">
                  <c:v>7.7272699999999999</c:v>
                </c:pt>
                <c:pt idx="205">
                  <c:v>9.0909099999999992</c:v>
                </c:pt>
                <c:pt idx="206">
                  <c:v>10.730589999999999</c:v>
                </c:pt>
                <c:pt idx="207">
                  <c:v>11.643840000000001</c:v>
                </c:pt>
                <c:pt idx="208">
                  <c:v>11.06095</c:v>
                </c:pt>
                <c:pt idx="209">
                  <c:v>10.22222</c:v>
                </c:pt>
                <c:pt idx="210">
                  <c:v>9.9118899999999996</c:v>
                </c:pt>
                <c:pt idx="211">
                  <c:v>9.8684200000000004</c:v>
                </c:pt>
                <c:pt idx="212">
                  <c:v>9.1503300000000003</c:v>
                </c:pt>
                <c:pt idx="213">
                  <c:v>9.1106300000000005</c:v>
                </c:pt>
                <c:pt idx="214">
                  <c:v>8.40517</c:v>
                </c:pt>
                <c:pt idx="215">
                  <c:v>7.2340400000000002</c:v>
                </c:pt>
                <c:pt idx="216">
                  <c:v>6.5400799999999997</c:v>
                </c:pt>
                <c:pt idx="217">
                  <c:v>5.8333300000000001</c:v>
                </c:pt>
                <c:pt idx="218">
                  <c:v>5.3608200000000004</c:v>
                </c:pt>
                <c:pt idx="219">
                  <c:v>5.1124700000000001</c:v>
                </c:pt>
                <c:pt idx="220">
                  <c:v>5.4878</c:v>
                </c:pt>
                <c:pt idx="221">
                  <c:v>6.0483900000000004</c:v>
                </c:pt>
                <c:pt idx="222">
                  <c:v>6.2124199999999998</c:v>
                </c:pt>
                <c:pt idx="223">
                  <c:v>6.3872299999999997</c:v>
                </c:pt>
                <c:pt idx="224">
                  <c:v>6.9860300000000004</c:v>
                </c:pt>
                <c:pt idx="225">
                  <c:v>7.3558599999999998</c:v>
                </c:pt>
                <c:pt idx="226">
                  <c:v>6.9582499999999996</c:v>
                </c:pt>
                <c:pt idx="227">
                  <c:v>7.9365100000000002</c:v>
                </c:pt>
                <c:pt idx="228">
                  <c:v>9.3069299999999995</c:v>
                </c:pt>
                <c:pt idx="229">
                  <c:v>10.236219999999999</c:v>
                </c:pt>
                <c:pt idx="230">
                  <c:v>12.524459999999999</c:v>
                </c:pt>
                <c:pt idx="231">
                  <c:v>15.95331</c:v>
                </c:pt>
                <c:pt idx="232">
                  <c:v>19.653179999999999</c:v>
                </c:pt>
                <c:pt idx="233">
                  <c:v>24.714829999999999</c:v>
                </c:pt>
                <c:pt idx="234">
                  <c:v>29.0566</c:v>
                </c:pt>
                <c:pt idx="235">
                  <c:v>32.457790000000003</c:v>
                </c:pt>
                <c:pt idx="236">
                  <c:v>35.261189999999999</c:v>
                </c:pt>
                <c:pt idx="237">
                  <c:v>35.740740000000002</c:v>
                </c:pt>
                <c:pt idx="238">
                  <c:v>36.245350000000002</c:v>
                </c:pt>
                <c:pt idx="239">
                  <c:v>37.5</c:v>
                </c:pt>
                <c:pt idx="240">
                  <c:v>41.485509999999998</c:v>
                </c:pt>
                <c:pt idx="241">
                  <c:v>46.607140000000001</c:v>
                </c:pt>
                <c:pt idx="242">
                  <c:v>47.130429999999997</c:v>
                </c:pt>
                <c:pt idx="243">
                  <c:v>43.456380000000003</c:v>
                </c:pt>
                <c:pt idx="244">
                  <c:v>39.291469999999997</c:v>
                </c:pt>
                <c:pt idx="245">
                  <c:v>33.536589999999997</c:v>
                </c:pt>
                <c:pt idx="246">
                  <c:v>29.09357</c:v>
                </c:pt>
                <c:pt idx="247">
                  <c:v>25.070820000000001</c:v>
                </c:pt>
                <c:pt idx="248">
                  <c:v>21.655169999999998</c:v>
                </c:pt>
                <c:pt idx="249">
                  <c:v>19.645289999999999</c:v>
                </c:pt>
                <c:pt idx="250">
                  <c:v>18.963170000000002</c:v>
                </c:pt>
                <c:pt idx="251">
                  <c:v>18.04813</c:v>
                </c:pt>
                <c:pt idx="252">
                  <c:v>16.517289999999999</c:v>
                </c:pt>
                <c:pt idx="253">
                  <c:v>16.443359999999998</c:v>
                </c:pt>
                <c:pt idx="254">
                  <c:v>15.24823</c:v>
                </c:pt>
                <c:pt idx="255">
                  <c:v>14.26901</c:v>
                </c:pt>
                <c:pt idx="256">
                  <c:v>13.2948</c:v>
                </c:pt>
                <c:pt idx="257">
                  <c:v>12.67123</c:v>
                </c:pt>
                <c:pt idx="258">
                  <c:v>12.231030000000001</c:v>
                </c:pt>
                <c:pt idx="259">
                  <c:v>12.344279999999999</c:v>
                </c:pt>
                <c:pt idx="260">
                  <c:v>12.698410000000001</c:v>
                </c:pt>
                <c:pt idx="261">
                  <c:v>12.770810000000001</c:v>
                </c:pt>
                <c:pt idx="262">
                  <c:v>13.18807</c:v>
                </c:pt>
                <c:pt idx="263">
                  <c:v>11.89128</c:v>
                </c:pt>
                <c:pt idx="264">
                  <c:v>9.0109899999999996</c:v>
                </c:pt>
                <c:pt idx="265">
                  <c:v>2.9288699999999999</c:v>
                </c:pt>
                <c:pt idx="266">
                  <c:v>-0.71794999999999998</c:v>
                </c:pt>
                <c:pt idx="267">
                  <c:v>-3.4800399999999998</c:v>
                </c:pt>
                <c:pt idx="268">
                  <c:v>-2.2448999999999999</c:v>
                </c:pt>
                <c:pt idx="269">
                  <c:v>1.0131699999999999</c:v>
                </c:pt>
                <c:pt idx="270">
                  <c:v>2.1190699999999998</c:v>
                </c:pt>
                <c:pt idx="271">
                  <c:v>2.01613</c:v>
                </c:pt>
                <c:pt idx="272">
                  <c:v>1.7102599999999999</c:v>
                </c:pt>
                <c:pt idx="273">
                  <c:v>2.4266899999999998</c:v>
                </c:pt>
                <c:pt idx="274">
                  <c:v>2.0263399999999998</c:v>
                </c:pt>
                <c:pt idx="275">
                  <c:v>1.31579</c:v>
                </c:pt>
                <c:pt idx="276">
                  <c:v>-0.40322999999999998</c:v>
                </c:pt>
                <c:pt idx="277">
                  <c:v>-1.5243899999999999</c:v>
                </c:pt>
                <c:pt idx="278">
                  <c:v>-1.54959</c:v>
                </c:pt>
                <c:pt idx="279">
                  <c:v>3.6055100000000002</c:v>
                </c:pt>
                <c:pt idx="280">
                  <c:v>4.8016699999999997</c:v>
                </c:pt>
                <c:pt idx="281">
                  <c:v>2.1063200000000002</c:v>
                </c:pt>
                <c:pt idx="282">
                  <c:v>1.2845800000000001</c:v>
                </c:pt>
                <c:pt idx="283">
                  <c:v>1.18577</c:v>
                </c:pt>
                <c:pt idx="284">
                  <c:v>1.1869400000000001</c:v>
                </c:pt>
                <c:pt idx="285">
                  <c:v>0</c:v>
                </c:pt>
                <c:pt idx="286">
                  <c:v>-0.59582999999999997</c:v>
                </c:pt>
                <c:pt idx="287">
                  <c:v>-0.4995</c:v>
                </c:pt>
                <c:pt idx="288">
                  <c:v>0.50607000000000002</c:v>
                </c:pt>
                <c:pt idx="289">
                  <c:v>3.3023699999999998</c:v>
                </c:pt>
                <c:pt idx="290">
                  <c:v>4.5120699999999996</c:v>
                </c:pt>
                <c:pt idx="291">
                  <c:v>2.76356</c:v>
                </c:pt>
                <c:pt idx="292">
                  <c:v>1.09562</c:v>
                </c:pt>
                <c:pt idx="293">
                  <c:v>0.29470000000000002</c:v>
                </c:pt>
                <c:pt idx="294">
                  <c:v>-0.39023999999999998</c:v>
                </c:pt>
                <c:pt idx="295">
                  <c:v>-0.58594000000000002</c:v>
                </c:pt>
                <c:pt idx="296">
                  <c:v>-9.7750000000000004E-2</c:v>
                </c:pt>
                <c:pt idx="297">
                  <c:v>0.39487</c:v>
                </c:pt>
                <c:pt idx="298">
                  <c:v>0.39960000000000001</c:v>
                </c:pt>
                <c:pt idx="299">
                  <c:v>0.20080000000000001</c:v>
                </c:pt>
                <c:pt idx="300">
                  <c:v>-0.50351999999999997</c:v>
                </c:pt>
                <c:pt idx="301">
                  <c:v>-2.0979000000000001</c:v>
                </c:pt>
                <c:pt idx="302">
                  <c:v>-0.30120000000000002</c:v>
                </c:pt>
                <c:pt idx="303">
                  <c:v>0.69721</c:v>
                </c:pt>
                <c:pt idx="304">
                  <c:v>1.37931</c:v>
                </c:pt>
                <c:pt idx="305">
                  <c:v>1.95886</c:v>
                </c:pt>
                <c:pt idx="306">
                  <c:v>2.05681</c:v>
                </c:pt>
                <c:pt idx="307">
                  <c:v>1.5717099999999999</c:v>
                </c:pt>
                <c:pt idx="308">
                  <c:v>0.88063000000000002</c:v>
                </c:pt>
                <c:pt idx="309">
                  <c:v>9.8330000000000001E-2</c:v>
                </c:pt>
                <c:pt idx="310">
                  <c:v>0.79601999999999995</c:v>
                </c:pt>
                <c:pt idx="311">
                  <c:v>1.8036099999999999</c:v>
                </c:pt>
                <c:pt idx="312">
                  <c:v>2.4291499999999999</c:v>
                </c:pt>
                <c:pt idx="313">
                  <c:v>-0.61224000000000001</c:v>
                </c:pt>
                <c:pt idx="314">
                  <c:v>-8.4592100000000006</c:v>
                </c:pt>
                <c:pt idx="315">
                  <c:v>-14.737880000000001</c:v>
                </c:pt>
                <c:pt idx="316">
                  <c:v>-14.8688</c:v>
                </c:pt>
                <c:pt idx="317">
                  <c:v>-12.87224</c:v>
                </c:pt>
                <c:pt idx="318">
                  <c:v>-16.218810000000001</c:v>
                </c:pt>
                <c:pt idx="319">
                  <c:v>-17.311409999999999</c:v>
                </c:pt>
                <c:pt idx="320">
                  <c:v>-16.682829999999999</c:v>
                </c:pt>
                <c:pt idx="321">
                  <c:v>-18.369350000000001</c:v>
                </c:pt>
                <c:pt idx="322">
                  <c:v>-19.64462</c:v>
                </c:pt>
                <c:pt idx="323">
                  <c:v>-19.685040000000001</c:v>
                </c:pt>
                <c:pt idx="324">
                  <c:v>-17.094860000000001</c:v>
                </c:pt>
                <c:pt idx="325">
                  <c:v>-12.114990000000001</c:v>
                </c:pt>
                <c:pt idx="326">
                  <c:v>-5.6105600000000004</c:v>
                </c:pt>
                <c:pt idx="327">
                  <c:v>0.23202</c:v>
                </c:pt>
                <c:pt idx="328">
                  <c:v>-0.22831000000000001</c:v>
                </c:pt>
                <c:pt idx="329">
                  <c:v>0</c:v>
                </c:pt>
                <c:pt idx="330">
                  <c:v>4.3528099999999998</c:v>
                </c:pt>
                <c:pt idx="331">
                  <c:v>8.4210499999999993</c:v>
                </c:pt>
                <c:pt idx="332">
                  <c:v>7.45052</c:v>
                </c:pt>
                <c:pt idx="333">
                  <c:v>8.0625800000000005</c:v>
                </c:pt>
                <c:pt idx="334">
                  <c:v>9.3366100000000003</c:v>
                </c:pt>
                <c:pt idx="335">
                  <c:v>8.2107799999999997</c:v>
                </c:pt>
                <c:pt idx="336">
                  <c:v>4.1716300000000004</c:v>
                </c:pt>
                <c:pt idx="337">
                  <c:v>1.63551</c:v>
                </c:pt>
                <c:pt idx="338">
                  <c:v>0.81584999999999996</c:v>
                </c:pt>
                <c:pt idx="339">
                  <c:v>1.0416700000000001</c:v>
                </c:pt>
                <c:pt idx="340">
                  <c:v>1.4874099999999999</c:v>
                </c:pt>
                <c:pt idx="341">
                  <c:v>0.33076</c:v>
                </c:pt>
                <c:pt idx="342">
                  <c:v>0.32930999999999999</c:v>
                </c:pt>
                <c:pt idx="343">
                  <c:v>-0.43149999999999999</c:v>
                </c:pt>
                <c:pt idx="344">
                  <c:v>-0.43336999999999998</c:v>
                </c:pt>
                <c:pt idx="345">
                  <c:v>0.11136</c:v>
                </c:pt>
                <c:pt idx="346">
                  <c:v>-0.11236</c:v>
                </c:pt>
                <c:pt idx="347">
                  <c:v>0.45300000000000001</c:v>
                </c:pt>
                <c:pt idx="348">
                  <c:v>1.83066</c:v>
                </c:pt>
                <c:pt idx="349">
                  <c:v>2.6436799999999998</c:v>
                </c:pt>
                <c:pt idx="350">
                  <c:v>3.8150300000000001</c:v>
                </c:pt>
                <c:pt idx="351">
                  <c:v>8.7056100000000001</c:v>
                </c:pt>
                <c:pt idx="352">
                  <c:v>9.8083399999999994</c:v>
                </c:pt>
                <c:pt idx="353">
                  <c:v>8.7912099999999995</c:v>
                </c:pt>
                <c:pt idx="354">
                  <c:v>7.7680499999999997</c:v>
                </c:pt>
                <c:pt idx="355">
                  <c:v>5.0920899999999998</c:v>
                </c:pt>
                <c:pt idx="356">
                  <c:v>4.3525600000000004</c:v>
                </c:pt>
                <c:pt idx="357">
                  <c:v>5.2280300000000004</c:v>
                </c:pt>
                <c:pt idx="358">
                  <c:v>4.8369</c:v>
                </c:pt>
                <c:pt idx="359">
                  <c:v>5.0732799999999996</c:v>
                </c:pt>
                <c:pt idx="360">
                  <c:v>9.6629199999999997</c:v>
                </c:pt>
                <c:pt idx="361">
                  <c:v>7.9507300000000001</c:v>
                </c:pt>
                <c:pt idx="362">
                  <c:v>6.3474399999999997</c:v>
                </c:pt>
                <c:pt idx="363">
                  <c:v>0.84299000000000002</c:v>
                </c:pt>
                <c:pt idx="364">
                  <c:v>-0.71869000000000005</c:v>
                </c:pt>
                <c:pt idx="365">
                  <c:v>0.50505</c:v>
                </c:pt>
                <c:pt idx="366">
                  <c:v>0.40609000000000001</c:v>
                </c:pt>
                <c:pt idx="367">
                  <c:v>6.8041200000000002</c:v>
                </c:pt>
                <c:pt idx="368">
                  <c:v>13.451510000000001</c:v>
                </c:pt>
                <c:pt idx="369">
                  <c:v>17.758990000000001</c:v>
                </c:pt>
                <c:pt idx="370">
                  <c:v>18.991420000000002</c:v>
                </c:pt>
                <c:pt idx="371">
                  <c:v>18.133050000000001</c:v>
                </c:pt>
                <c:pt idx="372">
                  <c:v>9.7336100000000005</c:v>
                </c:pt>
                <c:pt idx="373">
                  <c:v>6.6390000000000002</c:v>
                </c:pt>
                <c:pt idx="374">
                  <c:v>4.3979100000000004</c:v>
                </c:pt>
                <c:pt idx="375">
                  <c:v>3.9707400000000002</c:v>
                </c:pt>
                <c:pt idx="376">
                  <c:v>5.5842799999999997</c:v>
                </c:pt>
                <c:pt idx="377">
                  <c:v>4.0201000000000002</c:v>
                </c:pt>
                <c:pt idx="378">
                  <c:v>3.84226</c:v>
                </c:pt>
                <c:pt idx="379">
                  <c:v>-0.67567999999999995</c:v>
                </c:pt>
                <c:pt idx="380">
                  <c:v>-4.7794100000000004</c:v>
                </c:pt>
                <c:pt idx="381">
                  <c:v>-8.6175899999999999</c:v>
                </c:pt>
                <c:pt idx="382">
                  <c:v>-8.2055900000000008</c:v>
                </c:pt>
                <c:pt idx="383">
                  <c:v>-7.4477700000000002</c:v>
                </c:pt>
                <c:pt idx="384">
                  <c:v>-6.5359499999999997</c:v>
                </c:pt>
                <c:pt idx="385">
                  <c:v>-3.6964999999999999</c:v>
                </c:pt>
                <c:pt idx="386">
                  <c:v>-0.80240999999999996</c:v>
                </c:pt>
                <c:pt idx="387">
                  <c:v>0</c:v>
                </c:pt>
                <c:pt idx="388">
                  <c:v>0.29382999999999998</c:v>
                </c:pt>
                <c:pt idx="389">
                  <c:v>2.3188399999999998</c:v>
                </c:pt>
                <c:pt idx="390">
                  <c:v>3.2132399999999999</c:v>
                </c:pt>
                <c:pt idx="391">
                  <c:v>2.4295399999999998</c:v>
                </c:pt>
                <c:pt idx="392">
                  <c:v>2.2200799999999998</c:v>
                </c:pt>
                <c:pt idx="393">
                  <c:v>2.6522600000000001</c:v>
                </c:pt>
                <c:pt idx="394">
                  <c:v>2.6522600000000001</c:v>
                </c:pt>
                <c:pt idx="395">
                  <c:v>1.96271</c:v>
                </c:pt>
                <c:pt idx="396">
                  <c:v>3.2967</c:v>
                </c:pt>
                <c:pt idx="397">
                  <c:v>3.2323200000000001</c:v>
                </c:pt>
                <c:pt idx="398">
                  <c:v>3.6400399999999999</c:v>
                </c:pt>
                <c:pt idx="399">
                  <c:v>3.61809</c:v>
                </c:pt>
                <c:pt idx="400">
                  <c:v>1.95313</c:v>
                </c:pt>
                <c:pt idx="401">
                  <c:v>0.56657000000000002</c:v>
                </c:pt>
                <c:pt idx="402">
                  <c:v>-0.18867999999999999</c:v>
                </c:pt>
                <c:pt idx="403">
                  <c:v>-0.18975</c:v>
                </c:pt>
                <c:pt idx="404">
                  <c:v>-0.66100000000000003</c:v>
                </c:pt>
                <c:pt idx="405">
                  <c:v>0.86124000000000001</c:v>
                </c:pt>
                <c:pt idx="406">
                  <c:v>-0.76554999999999995</c:v>
                </c:pt>
                <c:pt idx="407">
                  <c:v>-1.4437</c:v>
                </c:pt>
                <c:pt idx="408">
                  <c:v>-2.0309499999999998</c:v>
                </c:pt>
                <c:pt idx="409">
                  <c:v>-0.19569</c:v>
                </c:pt>
                <c:pt idx="410">
                  <c:v>-0.58536999999999995</c:v>
                </c:pt>
                <c:pt idx="411">
                  <c:v>-1.0669299999999999</c:v>
                </c:pt>
                <c:pt idx="412">
                  <c:v>-1.4367799999999999</c:v>
                </c:pt>
                <c:pt idx="413">
                  <c:v>-0.75117</c:v>
                </c:pt>
                <c:pt idx="414">
                  <c:v>0.94518000000000002</c:v>
                </c:pt>
                <c:pt idx="415">
                  <c:v>3.1368800000000001</c:v>
                </c:pt>
                <c:pt idx="416">
                  <c:v>2.8517100000000002</c:v>
                </c:pt>
                <c:pt idx="417">
                  <c:v>0.37951000000000001</c:v>
                </c:pt>
                <c:pt idx="418">
                  <c:v>1.9286399999999999</c:v>
                </c:pt>
                <c:pt idx="419">
                  <c:v>2.2460900000000001</c:v>
                </c:pt>
                <c:pt idx="420">
                  <c:v>2.8627799999999999</c:v>
                </c:pt>
                <c:pt idx="421">
                  <c:v>1.6666700000000001</c:v>
                </c:pt>
                <c:pt idx="422">
                  <c:v>1.27576</c:v>
                </c:pt>
                <c:pt idx="423">
                  <c:v>1.8627499999999999</c:v>
                </c:pt>
                <c:pt idx="424">
                  <c:v>3.3041800000000001</c:v>
                </c:pt>
                <c:pt idx="425">
                  <c:v>3.4058700000000002</c:v>
                </c:pt>
                <c:pt idx="426">
                  <c:v>1.21723</c:v>
                </c:pt>
                <c:pt idx="427">
                  <c:v>-1.0138199999999999</c:v>
                </c:pt>
                <c:pt idx="428">
                  <c:v>-1.84843</c:v>
                </c:pt>
                <c:pt idx="429">
                  <c:v>-1.2287300000000001</c:v>
                </c:pt>
                <c:pt idx="430">
                  <c:v>-2.7436099999999999</c:v>
                </c:pt>
                <c:pt idx="431">
                  <c:v>-1.3371500000000001</c:v>
                </c:pt>
                <c:pt idx="432">
                  <c:v>0.76775000000000004</c:v>
                </c:pt>
                <c:pt idx="433">
                  <c:v>1.1571800000000001</c:v>
                </c:pt>
                <c:pt idx="434">
                  <c:v>2.8100800000000001</c:v>
                </c:pt>
                <c:pt idx="435">
                  <c:v>5.8710300000000002</c:v>
                </c:pt>
                <c:pt idx="436">
                  <c:v>6.2088400000000004</c:v>
                </c:pt>
                <c:pt idx="437">
                  <c:v>3.4766699999999999</c:v>
                </c:pt>
                <c:pt idx="438">
                  <c:v>4.0703100000000001</c:v>
                </c:pt>
                <c:pt idx="439">
                  <c:v>3.9106100000000001</c:v>
                </c:pt>
                <c:pt idx="440">
                  <c:v>5.1789100000000001</c:v>
                </c:pt>
                <c:pt idx="441">
                  <c:v>5.7416299999999998</c:v>
                </c:pt>
                <c:pt idx="442">
                  <c:v>8.0739300000000007</c:v>
                </c:pt>
                <c:pt idx="443">
                  <c:v>8.6156799999999993</c:v>
                </c:pt>
                <c:pt idx="444">
                  <c:v>7.9047599999999996</c:v>
                </c:pt>
                <c:pt idx="445">
                  <c:v>7.8169700000000004</c:v>
                </c:pt>
                <c:pt idx="446">
                  <c:v>4.8067900000000003</c:v>
                </c:pt>
                <c:pt idx="447">
                  <c:v>0</c:v>
                </c:pt>
                <c:pt idx="448">
                  <c:v>-2.6572200000000001</c:v>
                </c:pt>
                <c:pt idx="449">
                  <c:v>-0.70733999999999997</c:v>
                </c:pt>
                <c:pt idx="450">
                  <c:v>-0.97777999999999998</c:v>
                </c:pt>
                <c:pt idx="451">
                  <c:v>0.80645</c:v>
                </c:pt>
                <c:pt idx="452">
                  <c:v>1.96956</c:v>
                </c:pt>
                <c:pt idx="453">
                  <c:v>0.90498000000000001</c:v>
                </c:pt>
                <c:pt idx="454">
                  <c:v>-0.36004000000000003</c:v>
                </c:pt>
                <c:pt idx="455">
                  <c:v>-3.3868100000000001</c:v>
                </c:pt>
                <c:pt idx="456">
                  <c:v>-6.5313299999999996</c:v>
                </c:pt>
                <c:pt idx="457">
                  <c:v>-8.7533200000000004</c:v>
                </c:pt>
                <c:pt idx="458">
                  <c:v>-8.6330899999999993</c:v>
                </c:pt>
                <c:pt idx="459">
                  <c:v>-7.3636400000000002</c:v>
                </c:pt>
                <c:pt idx="460">
                  <c:v>-5.5505000000000004</c:v>
                </c:pt>
                <c:pt idx="461">
                  <c:v>-5.8771100000000001</c:v>
                </c:pt>
                <c:pt idx="462">
                  <c:v>-5.5655299999999999</c:v>
                </c:pt>
                <c:pt idx="463">
                  <c:v>-7.7333299999999996</c:v>
                </c:pt>
                <c:pt idx="464">
                  <c:v>-9.8331900000000001</c:v>
                </c:pt>
                <c:pt idx="465">
                  <c:v>-9.1479800000000004</c:v>
                </c:pt>
                <c:pt idx="466">
                  <c:v>-9.2140900000000006</c:v>
                </c:pt>
                <c:pt idx="467">
                  <c:v>-8.7638400000000001</c:v>
                </c:pt>
                <c:pt idx="468">
                  <c:v>-7.3654400000000004</c:v>
                </c:pt>
                <c:pt idx="469">
                  <c:v>-5.7170500000000004</c:v>
                </c:pt>
                <c:pt idx="470">
                  <c:v>-3.14961</c:v>
                </c:pt>
                <c:pt idx="471">
                  <c:v>3.0421999999999998</c:v>
                </c:pt>
                <c:pt idx="472">
                  <c:v>1.7341</c:v>
                </c:pt>
                <c:pt idx="473">
                  <c:v>1.04068</c:v>
                </c:pt>
                <c:pt idx="474">
                  <c:v>3.327</c:v>
                </c:pt>
                <c:pt idx="475">
                  <c:v>7.2254300000000002</c:v>
                </c:pt>
                <c:pt idx="476">
                  <c:v>10.22395</c:v>
                </c:pt>
                <c:pt idx="477">
                  <c:v>10.167820000000001</c:v>
                </c:pt>
                <c:pt idx="478">
                  <c:v>10.64677</c:v>
                </c:pt>
                <c:pt idx="479">
                  <c:v>13.447929999999999</c:v>
                </c:pt>
                <c:pt idx="480">
                  <c:v>14.678900000000001</c:v>
                </c:pt>
                <c:pt idx="481">
                  <c:v>19.93834</c:v>
                </c:pt>
                <c:pt idx="482">
                  <c:v>24.186990000000002</c:v>
                </c:pt>
                <c:pt idx="483">
                  <c:v>14.95238</c:v>
                </c:pt>
                <c:pt idx="484">
                  <c:v>14.58333</c:v>
                </c:pt>
                <c:pt idx="485">
                  <c:v>21.348310000000001</c:v>
                </c:pt>
                <c:pt idx="486">
                  <c:v>19.319230000000001</c:v>
                </c:pt>
                <c:pt idx="487">
                  <c:v>13.117699999999999</c:v>
                </c:pt>
                <c:pt idx="488">
                  <c:v>15.37102</c:v>
                </c:pt>
                <c:pt idx="489">
                  <c:v>15.86022</c:v>
                </c:pt>
                <c:pt idx="490">
                  <c:v>16.007190000000001</c:v>
                </c:pt>
                <c:pt idx="491">
                  <c:v>14.17112</c:v>
                </c:pt>
                <c:pt idx="492">
                  <c:v>17.77778</c:v>
                </c:pt>
                <c:pt idx="493">
                  <c:v>13.11054</c:v>
                </c:pt>
                <c:pt idx="494">
                  <c:v>5.9738100000000003</c:v>
                </c:pt>
                <c:pt idx="495">
                  <c:v>10.27341</c:v>
                </c:pt>
                <c:pt idx="496">
                  <c:v>15.785119999999999</c:v>
                </c:pt>
                <c:pt idx="497">
                  <c:v>8.4104899999999994</c:v>
                </c:pt>
                <c:pt idx="498">
                  <c:v>2.0817299999999999</c:v>
                </c:pt>
                <c:pt idx="499">
                  <c:v>2.7799800000000001</c:v>
                </c:pt>
                <c:pt idx="500">
                  <c:v>1.45482</c:v>
                </c:pt>
                <c:pt idx="501">
                  <c:v>-5.5684500000000003</c:v>
                </c:pt>
                <c:pt idx="502">
                  <c:v>-10.07752</c:v>
                </c:pt>
                <c:pt idx="503">
                  <c:v>-13.03669</c:v>
                </c:pt>
                <c:pt idx="504">
                  <c:v>-15.69811</c:v>
                </c:pt>
                <c:pt idx="505">
                  <c:v>-15.909090000000001</c:v>
                </c:pt>
                <c:pt idx="506">
                  <c:v>-10.73359</c:v>
                </c:pt>
                <c:pt idx="507">
                  <c:v>-8.18933</c:v>
                </c:pt>
                <c:pt idx="508">
                  <c:v>-12.276949999999999</c:v>
                </c:pt>
                <c:pt idx="509">
                  <c:v>-11.103199999999999</c:v>
                </c:pt>
                <c:pt idx="510">
                  <c:v>-5.2114799999999999</c:v>
                </c:pt>
                <c:pt idx="511">
                  <c:v>-2.78207</c:v>
                </c:pt>
                <c:pt idx="512">
                  <c:v>-4.83019</c:v>
                </c:pt>
                <c:pt idx="513">
                  <c:v>3.0303</c:v>
                </c:pt>
                <c:pt idx="514">
                  <c:v>8.0172399999999993</c:v>
                </c:pt>
                <c:pt idx="515">
                  <c:v>10.682230000000001</c:v>
                </c:pt>
                <c:pt idx="516">
                  <c:v>14.14503</c:v>
                </c:pt>
                <c:pt idx="517">
                  <c:v>21.98198</c:v>
                </c:pt>
                <c:pt idx="518">
                  <c:v>23.356400000000001</c:v>
                </c:pt>
                <c:pt idx="519">
                  <c:v>13.01146</c:v>
                </c:pt>
                <c:pt idx="520">
                  <c:v>9.0317299999999996</c:v>
                </c:pt>
                <c:pt idx="521">
                  <c:v>9.2874300000000005</c:v>
                </c:pt>
                <c:pt idx="522">
                  <c:v>9.0039800000000003</c:v>
                </c:pt>
                <c:pt idx="523">
                  <c:v>11.764709999999999</c:v>
                </c:pt>
                <c:pt idx="524">
                  <c:v>14.6709</c:v>
                </c:pt>
                <c:pt idx="525">
                  <c:v>8.8235299999999999</c:v>
                </c:pt>
                <c:pt idx="526">
                  <c:v>6.22506</c:v>
                </c:pt>
                <c:pt idx="527">
                  <c:v>6.8937600000000003</c:v>
                </c:pt>
                <c:pt idx="528">
                  <c:v>7.76471</c:v>
                </c:pt>
                <c:pt idx="529">
                  <c:v>3.8404699999999998</c:v>
                </c:pt>
                <c:pt idx="530">
                  <c:v>0.35063</c:v>
                </c:pt>
                <c:pt idx="531">
                  <c:v>5.6480800000000002</c:v>
                </c:pt>
                <c:pt idx="532">
                  <c:v>15</c:v>
                </c:pt>
                <c:pt idx="533">
                  <c:v>16.99634</c:v>
                </c:pt>
                <c:pt idx="534">
                  <c:v>14.254390000000001</c:v>
                </c:pt>
                <c:pt idx="535">
                  <c:v>10.45519</c:v>
                </c:pt>
                <c:pt idx="536">
                  <c:v>6.7081600000000003</c:v>
                </c:pt>
                <c:pt idx="537">
                  <c:v>15.193569999999999</c:v>
                </c:pt>
                <c:pt idx="538">
                  <c:v>19.158529999999999</c:v>
                </c:pt>
                <c:pt idx="539">
                  <c:v>16.61608</c:v>
                </c:pt>
                <c:pt idx="540">
                  <c:v>10.553129999999999</c:v>
                </c:pt>
                <c:pt idx="541">
                  <c:v>10.384069999999999</c:v>
                </c:pt>
                <c:pt idx="542">
                  <c:v>12.368969999999999</c:v>
                </c:pt>
                <c:pt idx="543">
                  <c:v>17.135020000000001</c:v>
                </c:pt>
                <c:pt idx="544">
                  <c:v>9.9286200000000004</c:v>
                </c:pt>
                <c:pt idx="545">
                  <c:v>7.3262400000000003</c:v>
                </c:pt>
                <c:pt idx="546">
                  <c:v>14.20345</c:v>
                </c:pt>
                <c:pt idx="547">
                  <c:v>20.154540000000001</c:v>
                </c:pt>
                <c:pt idx="548">
                  <c:v>34.802329999999998</c:v>
                </c:pt>
                <c:pt idx="549">
                  <c:v>29.549779999999998</c:v>
                </c:pt>
                <c:pt idx="550">
                  <c:v>18.284990000000001</c:v>
                </c:pt>
                <c:pt idx="551">
                  <c:v>17.111260000000001</c:v>
                </c:pt>
                <c:pt idx="552">
                  <c:v>24.753129999999999</c:v>
                </c:pt>
                <c:pt idx="553">
                  <c:v>20.103090000000002</c:v>
                </c:pt>
                <c:pt idx="554">
                  <c:v>17.28856</c:v>
                </c:pt>
                <c:pt idx="555">
                  <c:v>17.846689999999999</c:v>
                </c:pt>
                <c:pt idx="556">
                  <c:v>23.553719999999998</c:v>
                </c:pt>
                <c:pt idx="557">
                  <c:v>23.278880000000001</c:v>
                </c:pt>
                <c:pt idx="558">
                  <c:v>20.504200000000001</c:v>
                </c:pt>
                <c:pt idx="559">
                  <c:v>15.058949999999999</c:v>
                </c:pt>
                <c:pt idx="560">
                  <c:v>-4.2788500000000003</c:v>
                </c:pt>
                <c:pt idx="561">
                  <c:v>-11.257949999999999</c:v>
                </c:pt>
                <c:pt idx="562">
                  <c:v>-3.8379500000000002</c:v>
                </c:pt>
                <c:pt idx="563">
                  <c:v>2.88889</c:v>
                </c:pt>
                <c:pt idx="564">
                  <c:v>-3.1308699999999998</c:v>
                </c:pt>
                <c:pt idx="565">
                  <c:v>-1.0456000000000001</c:v>
                </c:pt>
                <c:pt idx="566">
                  <c:v>4.41622</c:v>
                </c:pt>
                <c:pt idx="567">
                  <c:v>2.9121199999999998</c:v>
                </c:pt>
                <c:pt idx="568">
                  <c:v>4.6684200000000002</c:v>
                </c:pt>
                <c:pt idx="569">
                  <c:v>4.6322799999999997</c:v>
                </c:pt>
                <c:pt idx="570">
                  <c:v>1.0106900000000001</c:v>
                </c:pt>
                <c:pt idx="571">
                  <c:v>-2.5179299999999998</c:v>
                </c:pt>
                <c:pt idx="572">
                  <c:v>5.2923200000000001</c:v>
                </c:pt>
                <c:pt idx="573">
                  <c:v>14.49972</c:v>
                </c:pt>
                <c:pt idx="574">
                  <c:v>21.401879999999998</c:v>
                </c:pt>
                <c:pt idx="575">
                  <c:v>17.443840000000002</c:v>
                </c:pt>
                <c:pt idx="576">
                  <c:v>19.555800000000001</c:v>
                </c:pt>
                <c:pt idx="577">
                  <c:v>18.899329999999999</c:v>
                </c:pt>
                <c:pt idx="578">
                  <c:v>17.049800000000001</c:v>
                </c:pt>
                <c:pt idx="579">
                  <c:v>15.88739</c:v>
                </c:pt>
                <c:pt idx="580">
                  <c:v>17.36195</c:v>
                </c:pt>
                <c:pt idx="581">
                  <c:v>24.66574</c:v>
                </c:pt>
                <c:pt idx="582">
                  <c:v>29.25292</c:v>
                </c:pt>
                <c:pt idx="583">
                  <c:v>27.22916</c:v>
                </c:pt>
                <c:pt idx="584">
                  <c:v>23.079419999999999</c:v>
                </c:pt>
                <c:pt idx="585">
                  <c:v>11.548360000000001</c:v>
                </c:pt>
                <c:pt idx="586">
                  <c:v>-13.27388</c:v>
                </c:pt>
                <c:pt idx="587">
                  <c:v>-21.30884</c:v>
                </c:pt>
                <c:pt idx="588">
                  <c:v>-20.432870000000001</c:v>
                </c:pt>
                <c:pt idx="589">
                  <c:v>-18.498840000000001</c:v>
                </c:pt>
                <c:pt idx="590">
                  <c:v>-23.01512</c:v>
                </c:pt>
                <c:pt idx="591">
                  <c:v>-25.183810000000001</c:v>
                </c:pt>
                <c:pt idx="592">
                  <c:v>-27.30275</c:v>
                </c:pt>
                <c:pt idx="593">
                  <c:v>-25.47447</c:v>
                </c:pt>
                <c:pt idx="594">
                  <c:v>-28.093209999999999</c:v>
                </c:pt>
                <c:pt idx="595">
                  <c:v>-23.025130000000001</c:v>
                </c:pt>
                <c:pt idx="596">
                  <c:v>-21.617319999999999</c:v>
                </c:pt>
                <c:pt idx="597">
                  <c:v>-13.97601</c:v>
                </c:pt>
                <c:pt idx="598">
                  <c:v>7.41716</c:v>
                </c:pt>
                <c:pt idx="599">
                  <c:v>18.19547</c:v>
                </c:pt>
                <c:pt idx="600">
                  <c:v>19.12932</c:v>
                </c:pt>
                <c:pt idx="601">
                  <c:v>14.38618</c:v>
                </c:pt>
                <c:pt idx="602">
                  <c:v>18.339960000000001</c:v>
                </c:pt>
                <c:pt idx="603">
                  <c:v>18.515450000000001</c:v>
                </c:pt>
                <c:pt idx="604">
                  <c:v>14.68843</c:v>
                </c:pt>
                <c:pt idx="605">
                  <c:v>3.0436999999999999</c:v>
                </c:pt>
                <c:pt idx="606">
                  <c:v>5.1669299999999998</c:v>
                </c:pt>
                <c:pt idx="607">
                  <c:v>3.7527300000000001</c:v>
                </c:pt>
                <c:pt idx="608">
                  <c:v>3.83697</c:v>
                </c:pt>
                <c:pt idx="609">
                  <c:v>5.8981500000000002</c:v>
                </c:pt>
                <c:pt idx="610">
                  <c:v>3.8936199999999999</c:v>
                </c:pt>
                <c:pt idx="611">
                  <c:v>7.7369899999999996</c:v>
                </c:pt>
                <c:pt idx="612">
                  <c:v>7.3260100000000001</c:v>
                </c:pt>
                <c:pt idx="613">
                  <c:v>10.958399999999999</c:v>
                </c:pt>
                <c:pt idx="614">
                  <c:v>15.484360000000001</c:v>
                </c:pt>
                <c:pt idx="615">
                  <c:v>19.02459</c:v>
                </c:pt>
                <c:pt idx="616">
                  <c:v>21.46499</c:v>
                </c:pt>
                <c:pt idx="617">
                  <c:v>20.084099999999999</c:v>
                </c:pt>
                <c:pt idx="618">
                  <c:v>18.970960000000002</c:v>
                </c:pt>
                <c:pt idx="619">
                  <c:v>18.359089999999998</c:v>
                </c:pt>
                <c:pt idx="620">
                  <c:v>19.27449</c:v>
                </c:pt>
                <c:pt idx="621">
                  <c:v>14.20025</c:v>
                </c:pt>
                <c:pt idx="622">
                  <c:v>12.36354</c:v>
                </c:pt>
                <c:pt idx="623">
                  <c:v>6.5826099999999999</c:v>
                </c:pt>
                <c:pt idx="624">
                  <c:v>6.1254299999999997</c:v>
                </c:pt>
                <c:pt idx="625">
                  <c:v>6.9659700000000004</c:v>
                </c:pt>
                <c:pt idx="626">
                  <c:v>4.5700099999999999</c:v>
                </c:pt>
                <c:pt idx="627">
                  <c:v>0.88404000000000005</c:v>
                </c:pt>
                <c:pt idx="628">
                  <c:v>-3.86748</c:v>
                </c:pt>
                <c:pt idx="629">
                  <c:v>-3.9355500000000001</c:v>
                </c:pt>
                <c:pt idx="630">
                  <c:v>-5.0221400000000003</c:v>
                </c:pt>
                <c:pt idx="631">
                  <c:v>-0.55620000000000003</c:v>
                </c:pt>
                <c:pt idx="632">
                  <c:v>2.3363100000000001</c:v>
                </c:pt>
                <c:pt idx="633">
                  <c:v>3.9937399999999998</c:v>
                </c:pt>
                <c:pt idx="634">
                  <c:v>0.32286999999999999</c:v>
                </c:pt>
                <c:pt idx="635">
                  <c:v>0.50495000000000001</c:v>
                </c:pt>
                <c:pt idx="636">
                  <c:v>-0.97829999999999995</c:v>
                </c:pt>
                <c:pt idx="637">
                  <c:v>2.2595100000000001</c:v>
                </c:pt>
                <c:pt idx="638">
                  <c:v>-1.5907</c:v>
                </c:pt>
                <c:pt idx="639">
                  <c:v>-4.2930999999999999</c:v>
                </c:pt>
                <c:pt idx="640">
                  <c:v>-0.99917999999999996</c:v>
                </c:pt>
                <c:pt idx="641">
                  <c:v>3.1757</c:v>
                </c:pt>
                <c:pt idx="642">
                  <c:v>4.7497199999999999</c:v>
                </c:pt>
                <c:pt idx="643">
                  <c:v>-0.11786000000000001</c:v>
                </c:pt>
                <c:pt idx="644">
                  <c:v>-3.0503399999999998</c:v>
                </c:pt>
                <c:pt idx="645">
                  <c:v>-4.7895799999999999</c:v>
                </c:pt>
                <c:pt idx="646">
                  <c:v>-2.4315099999999998</c:v>
                </c:pt>
                <c:pt idx="647">
                  <c:v>0.45787</c:v>
                </c:pt>
                <c:pt idx="648">
                  <c:v>2.0999599999999998</c:v>
                </c:pt>
                <c:pt idx="649">
                  <c:v>-2.4602499999999998</c:v>
                </c:pt>
                <c:pt idx="650">
                  <c:v>0.39188000000000001</c:v>
                </c:pt>
                <c:pt idx="651">
                  <c:v>3.2522099999999998</c:v>
                </c:pt>
                <c:pt idx="652">
                  <c:v>3.2997700000000001</c:v>
                </c:pt>
                <c:pt idx="653">
                  <c:v>3.1505899999999998</c:v>
                </c:pt>
                <c:pt idx="654">
                  <c:v>2.6005500000000001</c:v>
                </c:pt>
                <c:pt idx="655">
                  <c:v>0.37597999999999998</c:v>
                </c:pt>
                <c:pt idx="656">
                  <c:v>-0.57784000000000002</c:v>
                </c:pt>
                <c:pt idx="657">
                  <c:v>-1.58433</c:v>
                </c:pt>
                <c:pt idx="658">
                  <c:v>-4.8435199999999998</c:v>
                </c:pt>
                <c:pt idx="659">
                  <c:v>-10.55547</c:v>
                </c:pt>
                <c:pt idx="660">
                  <c:v>-19.591650000000001</c:v>
                </c:pt>
                <c:pt idx="661">
                  <c:v>-18.77533</c:v>
                </c:pt>
                <c:pt idx="662">
                  <c:v>-18.285080000000001</c:v>
                </c:pt>
                <c:pt idx="663">
                  <c:v>-19.390070000000001</c:v>
                </c:pt>
                <c:pt idx="664">
                  <c:v>-16.271460000000001</c:v>
                </c:pt>
                <c:pt idx="665">
                  <c:v>-15.00704</c:v>
                </c:pt>
                <c:pt idx="666">
                  <c:v>-14.755319999999999</c:v>
                </c:pt>
                <c:pt idx="667">
                  <c:v>-15.024050000000001</c:v>
                </c:pt>
                <c:pt idx="668">
                  <c:v>-18.389410000000002</c:v>
                </c:pt>
                <c:pt idx="669">
                  <c:v>-17.143709999999999</c:v>
                </c:pt>
                <c:pt idx="670">
                  <c:v>-14.68464</c:v>
                </c:pt>
                <c:pt idx="671">
                  <c:v>-12.58765</c:v>
                </c:pt>
                <c:pt idx="672">
                  <c:v>-6.4625000000000004</c:v>
                </c:pt>
                <c:pt idx="673">
                  <c:v>-12.48035</c:v>
                </c:pt>
                <c:pt idx="674">
                  <c:v>-12.559900000000001</c:v>
                </c:pt>
                <c:pt idx="675">
                  <c:v>-8.8667999999999996</c:v>
                </c:pt>
                <c:pt idx="676">
                  <c:v>-10.104509999999999</c:v>
                </c:pt>
                <c:pt idx="677">
                  <c:v>-9.4294600000000006</c:v>
                </c:pt>
                <c:pt idx="678">
                  <c:v>-10.87641</c:v>
                </c:pt>
                <c:pt idx="679">
                  <c:v>-9.2493200000000009</c:v>
                </c:pt>
                <c:pt idx="680">
                  <c:v>-2.87094</c:v>
                </c:pt>
                <c:pt idx="681">
                  <c:v>0.14652999999999999</c:v>
                </c:pt>
                <c:pt idx="682">
                  <c:v>1.1280399999999999</c:v>
                </c:pt>
                <c:pt idx="683">
                  <c:v>5.4139499999999998</c:v>
                </c:pt>
                <c:pt idx="684">
                  <c:v>10.788080000000001</c:v>
                </c:pt>
                <c:pt idx="685">
                  <c:v>15.188800000000001</c:v>
                </c:pt>
                <c:pt idx="686">
                  <c:v>10.93751</c:v>
                </c:pt>
                <c:pt idx="687">
                  <c:v>9.2737999999999996</c:v>
                </c:pt>
                <c:pt idx="688">
                  <c:v>5.4283700000000001</c:v>
                </c:pt>
                <c:pt idx="689">
                  <c:v>2.3050999999999999</c:v>
                </c:pt>
                <c:pt idx="690">
                  <c:v>3.3755199999999999</c:v>
                </c:pt>
                <c:pt idx="691">
                  <c:v>6.3919699999999997</c:v>
                </c:pt>
                <c:pt idx="692">
                  <c:v>10.139799999999999</c:v>
                </c:pt>
                <c:pt idx="693">
                  <c:v>6.4193499999999997</c:v>
                </c:pt>
                <c:pt idx="694">
                  <c:v>9.3943600000000007</c:v>
                </c:pt>
                <c:pt idx="695">
                  <c:v>6.8761400000000004</c:v>
                </c:pt>
                <c:pt idx="696">
                  <c:v>5.5383599999999999</c:v>
                </c:pt>
                <c:pt idx="697">
                  <c:v>7.7317799999999997</c:v>
                </c:pt>
                <c:pt idx="698">
                  <c:v>7.0278</c:v>
                </c:pt>
                <c:pt idx="699">
                  <c:v>7.8676399999999997</c:v>
                </c:pt>
                <c:pt idx="700">
                  <c:v>11.656459999999999</c:v>
                </c:pt>
                <c:pt idx="701">
                  <c:v>11.967499999999999</c:v>
                </c:pt>
                <c:pt idx="702">
                  <c:v>12.12171</c:v>
                </c:pt>
                <c:pt idx="703">
                  <c:v>10.22128</c:v>
                </c:pt>
                <c:pt idx="704">
                  <c:v>4.8463000000000003</c:v>
                </c:pt>
                <c:pt idx="705">
                  <c:v>8.9087800000000001</c:v>
                </c:pt>
                <c:pt idx="706">
                  <c:v>3.1172499999999999</c:v>
                </c:pt>
                <c:pt idx="707">
                  <c:v>-0.33543000000000001</c:v>
                </c:pt>
                <c:pt idx="708">
                  <c:v>-4.7943899999999999</c:v>
                </c:pt>
                <c:pt idx="709">
                  <c:v>-5.04826</c:v>
                </c:pt>
                <c:pt idx="710">
                  <c:v>-0.39049</c:v>
                </c:pt>
                <c:pt idx="711">
                  <c:v>1.6766399999999999</c:v>
                </c:pt>
                <c:pt idx="712">
                  <c:v>-0.45721000000000001</c:v>
                </c:pt>
                <c:pt idx="713">
                  <c:v>-3.3883700000000001</c:v>
                </c:pt>
                <c:pt idx="714">
                  <c:v>-2.0320800000000001</c:v>
                </c:pt>
                <c:pt idx="715">
                  <c:v>-4.3892899999999999</c:v>
                </c:pt>
                <c:pt idx="716">
                  <c:v>-4.7518399999999996</c:v>
                </c:pt>
                <c:pt idx="717">
                  <c:v>-4.1664300000000001</c:v>
                </c:pt>
                <c:pt idx="718">
                  <c:v>-0.59006000000000003</c:v>
                </c:pt>
                <c:pt idx="719">
                  <c:v>3.43702</c:v>
                </c:pt>
                <c:pt idx="720">
                  <c:v>6.22248</c:v>
                </c:pt>
                <c:pt idx="721">
                  <c:v>2.7690600000000001</c:v>
                </c:pt>
                <c:pt idx="722">
                  <c:v>-5.7390800000000004</c:v>
                </c:pt>
                <c:pt idx="723">
                  <c:v>-17.71603</c:v>
                </c:pt>
                <c:pt idx="724">
                  <c:v>-18.911470000000001</c:v>
                </c:pt>
                <c:pt idx="725">
                  <c:v>-12.645630000000001</c:v>
                </c:pt>
                <c:pt idx="726">
                  <c:v>-11.1586</c:v>
                </c:pt>
                <c:pt idx="727">
                  <c:v>-9.0405499999999996</c:v>
                </c:pt>
                <c:pt idx="728">
                  <c:v>-7.6873800000000001</c:v>
                </c:pt>
                <c:pt idx="729">
                  <c:v>-9.1947799999999997</c:v>
                </c:pt>
                <c:pt idx="730">
                  <c:v>-9.4336500000000001</c:v>
                </c:pt>
                <c:pt idx="731">
                  <c:v>-6.9616199999999999</c:v>
                </c:pt>
                <c:pt idx="732">
                  <c:v>-3.6471499999999999</c:v>
                </c:pt>
                <c:pt idx="733">
                  <c:v>2.3628100000000001</c:v>
                </c:pt>
                <c:pt idx="734">
                  <c:v>13.17212</c:v>
                </c:pt>
                <c:pt idx="735">
                  <c:v>25.14461</c:v>
                </c:pt>
                <c:pt idx="736">
                  <c:v>28.547160000000002</c:v>
                </c:pt>
                <c:pt idx="737">
                  <c:v>24.48094</c:v>
                </c:pt>
                <c:pt idx="738">
                  <c:v>23.8459</c:v>
                </c:pt>
                <c:pt idx="739">
                  <c:v>24.967829999999999</c:v>
                </c:pt>
                <c:pt idx="740">
                  <c:v>24.82676</c:v>
                </c:pt>
                <c:pt idx="741">
                  <c:v>29.970780000000001</c:v>
                </c:pt>
                <c:pt idx="742">
                  <c:v>33.290120000000002</c:v>
                </c:pt>
                <c:pt idx="743">
                  <c:v>29.29626</c:v>
                </c:pt>
                <c:pt idx="744">
                  <c:v>26.97871</c:v>
                </c:pt>
                <c:pt idx="745">
                  <c:v>25.550809999999998</c:v>
                </c:pt>
                <c:pt idx="746">
                  <c:v>32.048470000000002</c:v>
                </c:pt>
                <c:pt idx="747">
                  <c:v>30.269819999999999</c:v>
                </c:pt>
                <c:pt idx="748">
                  <c:v>34.597749999999998</c:v>
                </c:pt>
                <c:pt idx="749">
                  <c:v>41.62388</c:v>
                </c:pt>
                <c:pt idx="750">
                  <c:v>32.927700000000002</c:v>
                </c:pt>
                <c:pt idx="751">
                  <c:v>23.81335</c:v>
                </c:pt>
                <c:pt idx="752">
                  <c:v>19.786239999999999</c:v>
                </c:pt>
                <c:pt idx="753">
                  <c:v>17.631920000000001</c:v>
                </c:pt>
                <c:pt idx="754">
                  <c:v>13.06561</c:v>
                </c:pt>
                <c:pt idx="755">
                  <c:v>7.3105000000000002</c:v>
                </c:pt>
                <c:pt idx="756">
                  <c:v>8.7000700000000002</c:v>
                </c:pt>
                <c:pt idx="757">
                  <c:v>5.1917499999999999</c:v>
                </c:pt>
                <c:pt idx="758">
                  <c:v>-6.4249000000000001</c:v>
                </c:pt>
                <c:pt idx="759">
                  <c:v>-5.0648499999999999</c:v>
                </c:pt>
                <c:pt idx="760">
                  <c:v>-11.66337</c:v>
                </c:pt>
                <c:pt idx="761">
                  <c:v>-16.73809</c:v>
                </c:pt>
                <c:pt idx="762">
                  <c:v>-12.470230000000001</c:v>
                </c:pt>
                <c:pt idx="763">
                  <c:v>-3.6165699999999998</c:v>
                </c:pt>
                <c:pt idx="764">
                  <c:v>-0.45032</c:v>
                </c:pt>
                <c:pt idx="765">
                  <c:v>-4.5295800000000002</c:v>
                </c:pt>
                <c:pt idx="766">
                  <c:v>-5.4356799999999996</c:v>
                </c:pt>
                <c:pt idx="767">
                  <c:v>-2.0230100000000002</c:v>
                </c:pt>
                <c:pt idx="768">
                  <c:v>-4.5565199999999999</c:v>
                </c:pt>
                <c:pt idx="769">
                  <c:v>-1.89653</c:v>
                </c:pt>
                <c:pt idx="770">
                  <c:v>2.1205099999999999</c:v>
                </c:pt>
                <c:pt idx="771">
                  <c:v>2.61442</c:v>
                </c:pt>
                <c:pt idx="772">
                  <c:v>3.6892100000000001</c:v>
                </c:pt>
                <c:pt idx="773">
                  <c:v>0.99382000000000004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3A-48FC-8FB9-91EF8BD1CA07}"/>
            </c:ext>
          </c:extLst>
        </c:ser>
        <c:ser>
          <c:idx val="4"/>
          <c:order val="1"/>
          <c:tx>
            <c:strRef>
              <c:f>pctchangefromyearago!$F$14</c:f>
              <c:strCache>
                <c:ptCount val="1"/>
                <c:pt idx="0">
                  <c:v>Processed food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pctchangefromyearago!$A$15:$A$788</c:f>
              <c:numCache>
                <c:formatCode>yyyy\-mm\-dd</c:formatCode>
                <c:ptCount val="774"/>
                <c:pt idx="0">
                  <c:v>21916</c:v>
                </c:pt>
                <c:pt idx="1">
                  <c:v>21947</c:v>
                </c:pt>
                <c:pt idx="2">
                  <c:v>21976</c:v>
                </c:pt>
                <c:pt idx="3">
                  <c:v>22007</c:v>
                </c:pt>
                <c:pt idx="4">
                  <c:v>22037</c:v>
                </c:pt>
                <c:pt idx="5">
                  <c:v>22068</c:v>
                </c:pt>
                <c:pt idx="6">
                  <c:v>22098</c:v>
                </c:pt>
                <c:pt idx="7">
                  <c:v>22129</c:v>
                </c:pt>
                <c:pt idx="8">
                  <c:v>22160</c:v>
                </c:pt>
                <c:pt idx="9">
                  <c:v>22190</c:v>
                </c:pt>
                <c:pt idx="10">
                  <c:v>22221</c:v>
                </c:pt>
                <c:pt idx="11">
                  <c:v>22251</c:v>
                </c:pt>
                <c:pt idx="12">
                  <c:v>22282</c:v>
                </c:pt>
                <c:pt idx="13">
                  <c:v>22313</c:v>
                </c:pt>
                <c:pt idx="14">
                  <c:v>22341</c:v>
                </c:pt>
                <c:pt idx="15">
                  <c:v>22372</c:v>
                </c:pt>
                <c:pt idx="16">
                  <c:v>22402</c:v>
                </c:pt>
                <c:pt idx="17">
                  <c:v>22433</c:v>
                </c:pt>
                <c:pt idx="18">
                  <c:v>22463</c:v>
                </c:pt>
                <c:pt idx="19">
                  <c:v>22494</c:v>
                </c:pt>
                <c:pt idx="20">
                  <c:v>22525</c:v>
                </c:pt>
                <c:pt idx="21">
                  <c:v>22555</c:v>
                </c:pt>
                <c:pt idx="22">
                  <c:v>22586</c:v>
                </c:pt>
                <c:pt idx="23">
                  <c:v>22616</c:v>
                </c:pt>
                <c:pt idx="24">
                  <c:v>22647</c:v>
                </c:pt>
                <c:pt idx="25">
                  <c:v>22678</c:v>
                </c:pt>
                <c:pt idx="26">
                  <c:v>22706</c:v>
                </c:pt>
                <c:pt idx="27">
                  <c:v>22737</c:v>
                </c:pt>
                <c:pt idx="28">
                  <c:v>22767</c:v>
                </c:pt>
                <c:pt idx="29">
                  <c:v>22798</c:v>
                </c:pt>
                <c:pt idx="30">
                  <c:v>22828</c:v>
                </c:pt>
                <c:pt idx="31">
                  <c:v>22859</c:v>
                </c:pt>
                <c:pt idx="32">
                  <c:v>22890</c:v>
                </c:pt>
                <c:pt idx="33">
                  <c:v>22920</c:v>
                </c:pt>
                <c:pt idx="34">
                  <c:v>22951</c:v>
                </c:pt>
                <c:pt idx="35">
                  <c:v>22981</c:v>
                </c:pt>
                <c:pt idx="36">
                  <c:v>23012</c:v>
                </c:pt>
                <c:pt idx="37">
                  <c:v>23043</c:v>
                </c:pt>
                <c:pt idx="38">
                  <c:v>23071</c:v>
                </c:pt>
                <c:pt idx="39">
                  <c:v>23102</c:v>
                </c:pt>
                <c:pt idx="40">
                  <c:v>23132</c:v>
                </c:pt>
                <c:pt idx="41">
                  <c:v>23163</c:v>
                </c:pt>
                <c:pt idx="42">
                  <c:v>23193</c:v>
                </c:pt>
                <c:pt idx="43">
                  <c:v>23224</c:v>
                </c:pt>
                <c:pt idx="44">
                  <c:v>23255</c:v>
                </c:pt>
                <c:pt idx="45">
                  <c:v>23285</c:v>
                </c:pt>
                <c:pt idx="46">
                  <c:v>23316</c:v>
                </c:pt>
                <c:pt idx="47">
                  <c:v>23346</c:v>
                </c:pt>
                <c:pt idx="48">
                  <c:v>23377</c:v>
                </c:pt>
                <c:pt idx="49">
                  <c:v>23408</c:v>
                </c:pt>
                <c:pt idx="50">
                  <c:v>23437</c:v>
                </c:pt>
                <c:pt idx="51">
                  <c:v>23468</c:v>
                </c:pt>
                <c:pt idx="52">
                  <c:v>23498</c:v>
                </c:pt>
                <c:pt idx="53">
                  <c:v>23529</c:v>
                </c:pt>
                <c:pt idx="54">
                  <c:v>23559</c:v>
                </c:pt>
                <c:pt idx="55">
                  <c:v>23590</c:v>
                </c:pt>
                <c:pt idx="56">
                  <c:v>23621</c:v>
                </c:pt>
                <c:pt idx="57">
                  <c:v>23651</c:v>
                </c:pt>
                <c:pt idx="58">
                  <c:v>23682</c:v>
                </c:pt>
                <c:pt idx="59">
                  <c:v>23712</c:v>
                </c:pt>
                <c:pt idx="60">
                  <c:v>23743</c:v>
                </c:pt>
                <c:pt idx="61">
                  <c:v>23774</c:v>
                </c:pt>
                <c:pt idx="62">
                  <c:v>23802</c:v>
                </c:pt>
                <c:pt idx="63">
                  <c:v>23833</c:v>
                </c:pt>
                <c:pt idx="64">
                  <c:v>23863</c:v>
                </c:pt>
                <c:pt idx="65">
                  <c:v>23894</c:v>
                </c:pt>
                <c:pt idx="66">
                  <c:v>23924</c:v>
                </c:pt>
                <c:pt idx="67">
                  <c:v>23955</c:v>
                </c:pt>
                <c:pt idx="68">
                  <c:v>23986</c:v>
                </c:pt>
                <c:pt idx="69">
                  <c:v>24016</c:v>
                </c:pt>
                <c:pt idx="70">
                  <c:v>24047</c:v>
                </c:pt>
                <c:pt idx="71">
                  <c:v>24077</c:v>
                </c:pt>
                <c:pt idx="72">
                  <c:v>24108</c:v>
                </c:pt>
                <c:pt idx="73">
                  <c:v>24139</c:v>
                </c:pt>
                <c:pt idx="74">
                  <c:v>24167</c:v>
                </c:pt>
                <c:pt idx="75">
                  <c:v>24198</c:v>
                </c:pt>
                <c:pt idx="76">
                  <c:v>24228</c:v>
                </c:pt>
                <c:pt idx="77">
                  <c:v>24259</c:v>
                </c:pt>
                <c:pt idx="78">
                  <c:v>24289</c:v>
                </c:pt>
                <c:pt idx="79">
                  <c:v>24320</c:v>
                </c:pt>
                <c:pt idx="80">
                  <c:v>24351</c:v>
                </c:pt>
                <c:pt idx="81">
                  <c:v>24381</c:v>
                </c:pt>
                <c:pt idx="82">
                  <c:v>24412</c:v>
                </c:pt>
                <c:pt idx="83">
                  <c:v>24442</c:v>
                </c:pt>
                <c:pt idx="84">
                  <c:v>24473</c:v>
                </c:pt>
                <c:pt idx="85">
                  <c:v>24504</c:v>
                </c:pt>
                <c:pt idx="86">
                  <c:v>24532</c:v>
                </c:pt>
                <c:pt idx="87">
                  <c:v>24563</c:v>
                </c:pt>
                <c:pt idx="88">
                  <c:v>24593</c:v>
                </c:pt>
                <c:pt idx="89">
                  <c:v>24624</c:v>
                </c:pt>
                <c:pt idx="90">
                  <c:v>24654</c:v>
                </c:pt>
                <c:pt idx="91">
                  <c:v>24685</c:v>
                </c:pt>
                <c:pt idx="92">
                  <c:v>24716</c:v>
                </c:pt>
                <c:pt idx="93">
                  <c:v>24746</c:v>
                </c:pt>
                <c:pt idx="94">
                  <c:v>24777</c:v>
                </c:pt>
                <c:pt idx="95">
                  <c:v>24807</c:v>
                </c:pt>
                <c:pt idx="96">
                  <c:v>24838</c:v>
                </c:pt>
                <c:pt idx="97">
                  <c:v>24869</c:v>
                </c:pt>
                <c:pt idx="98">
                  <c:v>24898</c:v>
                </c:pt>
                <c:pt idx="99">
                  <c:v>24929</c:v>
                </c:pt>
                <c:pt idx="100">
                  <c:v>24959</c:v>
                </c:pt>
                <c:pt idx="101">
                  <c:v>24990</c:v>
                </c:pt>
                <c:pt idx="102">
                  <c:v>25020</c:v>
                </c:pt>
                <c:pt idx="103">
                  <c:v>25051</c:v>
                </c:pt>
                <c:pt idx="104">
                  <c:v>25082</c:v>
                </c:pt>
                <c:pt idx="105">
                  <c:v>25112</c:v>
                </c:pt>
                <c:pt idx="106">
                  <c:v>25143</c:v>
                </c:pt>
                <c:pt idx="107">
                  <c:v>25173</c:v>
                </c:pt>
                <c:pt idx="108">
                  <c:v>25204</c:v>
                </c:pt>
                <c:pt idx="109">
                  <c:v>25235</c:v>
                </c:pt>
                <c:pt idx="110">
                  <c:v>25263</c:v>
                </c:pt>
                <c:pt idx="111">
                  <c:v>25294</c:v>
                </c:pt>
                <c:pt idx="112">
                  <c:v>25324</c:v>
                </c:pt>
                <c:pt idx="113">
                  <c:v>25355</c:v>
                </c:pt>
                <c:pt idx="114">
                  <c:v>25385</c:v>
                </c:pt>
                <c:pt idx="115">
                  <c:v>25416</c:v>
                </c:pt>
                <c:pt idx="116">
                  <c:v>25447</c:v>
                </c:pt>
                <c:pt idx="117">
                  <c:v>25477</c:v>
                </c:pt>
                <c:pt idx="118">
                  <c:v>25508</c:v>
                </c:pt>
                <c:pt idx="119">
                  <c:v>25538</c:v>
                </c:pt>
                <c:pt idx="120">
                  <c:v>25569</c:v>
                </c:pt>
                <c:pt idx="121">
                  <c:v>25600</c:v>
                </c:pt>
                <c:pt idx="122">
                  <c:v>25628</c:v>
                </c:pt>
                <c:pt idx="123">
                  <c:v>25659</c:v>
                </c:pt>
                <c:pt idx="124">
                  <c:v>25689</c:v>
                </c:pt>
                <c:pt idx="125">
                  <c:v>25720</c:v>
                </c:pt>
                <c:pt idx="126">
                  <c:v>25750</c:v>
                </c:pt>
                <c:pt idx="127">
                  <c:v>25781</c:v>
                </c:pt>
                <c:pt idx="128">
                  <c:v>25812</c:v>
                </c:pt>
                <c:pt idx="129">
                  <c:v>25842</c:v>
                </c:pt>
                <c:pt idx="130">
                  <c:v>25873</c:v>
                </c:pt>
                <c:pt idx="131">
                  <c:v>25903</c:v>
                </c:pt>
                <c:pt idx="132">
                  <c:v>25934</c:v>
                </c:pt>
                <c:pt idx="133">
                  <c:v>25965</c:v>
                </c:pt>
                <c:pt idx="134">
                  <c:v>25993</c:v>
                </c:pt>
                <c:pt idx="135">
                  <c:v>26024</c:v>
                </c:pt>
                <c:pt idx="136">
                  <c:v>26054</c:v>
                </c:pt>
                <c:pt idx="137">
                  <c:v>26085</c:v>
                </c:pt>
                <c:pt idx="138">
                  <c:v>26115</c:v>
                </c:pt>
                <c:pt idx="139">
                  <c:v>26146</c:v>
                </c:pt>
                <c:pt idx="140">
                  <c:v>26177</c:v>
                </c:pt>
                <c:pt idx="141">
                  <c:v>26207</c:v>
                </c:pt>
                <c:pt idx="142">
                  <c:v>26238</c:v>
                </c:pt>
                <c:pt idx="143">
                  <c:v>26268</c:v>
                </c:pt>
                <c:pt idx="144">
                  <c:v>26299</c:v>
                </c:pt>
                <c:pt idx="145">
                  <c:v>26330</c:v>
                </c:pt>
                <c:pt idx="146">
                  <c:v>26359</c:v>
                </c:pt>
                <c:pt idx="147">
                  <c:v>26390</c:v>
                </c:pt>
                <c:pt idx="148">
                  <c:v>26420</c:v>
                </c:pt>
                <c:pt idx="149">
                  <c:v>26451</c:v>
                </c:pt>
                <c:pt idx="150">
                  <c:v>26481</c:v>
                </c:pt>
                <c:pt idx="151">
                  <c:v>26512</c:v>
                </c:pt>
                <c:pt idx="152">
                  <c:v>26543</c:v>
                </c:pt>
                <c:pt idx="153">
                  <c:v>26573</c:v>
                </c:pt>
                <c:pt idx="154">
                  <c:v>26604</c:v>
                </c:pt>
                <c:pt idx="155">
                  <c:v>26634</c:v>
                </c:pt>
                <c:pt idx="156">
                  <c:v>26665</c:v>
                </c:pt>
                <c:pt idx="157">
                  <c:v>26696</c:v>
                </c:pt>
                <c:pt idx="158">
                  <c:v>26724</c:v>
                </c:pt>
                <c:pt idx="159">
                  <c:v>26755</c:v>
                </c:pt>
                <c:pt idx="160">
                  <c:v>26785</c:v>
                </c:pt>
                <c:pt idx="161">
                  <c:v>26816</c:v>
                </c:pt>
                <c:pt idx="162">
                  <c:v>26846</c:v>
                </c:pt>
                <c:pt idx="163">
                  <c:v>26877</c:v>
                </c:pt>
                <c:pt idx="164">
                  <c:v>26908</c:v>
                </c:pt>
                <c:pt idx="165">
                  <c:v>26938</c:v>
                </c:pt>
                <c:pt idx="166">
                  <c:v>26969</c:v>
                </c:pt>
                <c:pt idx="167">
                  <c:v>26999</c:v>
                </c:pt>
                <c:pt idx="168">
                  <c:v>27030</c:v>
                </c:pt>
                <c:pt idx="169">
                  <c:v>27061</c:v>
                </c:pt>
                <c:pt idx="170">
                  <c:v>27089</c:v>
                </c:pt>
                <c:pt idx="171">
                  <c:v>27120</c:v>
                </c:pt>
                <c:pt idx="172">
                  <c:v>27150</c:v>
                </c:pt>
                <c:pt idx="173">
                  <c:v>27181</c:v>
                </c:pt>
                <c:pt idx="174">
                  <c:v>27211</c:v>
                </c:pt>
                <c:pt idx="175">
                  <c:v>27242</c:v>
                </c:pt>
                <c:pt idx="176">
                  <c:v>27273</c:v>
                </c:pt>
                <c:pt idx="177">
                  <c:v>27303</c:v>
                </c:pt>
                <c:pt idx="178">
                  <c:v>27334</c:v>
                </c:pt>
                <c:pt idx="179">
                  <c:v>27364</c:v>
                </c:pt>
                <c:pt idx="180">
                  <c:v>27395</c:v>
                </c:pt>
                <c:pt idx="181">
                  <c:v>27426</c:v>
                </c:pt>
                <c:pt idx="182">
                  <c:v>27454</c:v>
                </c:pt>
                <c:pt idx="183">
                  <c:v>27485</c:v>
                </c:pt>
                <c:pt idx="184">
                  <c:v>27515</c:v>
                </c:pt>
                <c:pt idx="185">
                  <c:v>27546</c:v>
                </c:pt>
                <c:pt idx="186">
                  <c:v>27576</c:v>
                </c:pt>
                <c:pt idx="187">
                  <c:v>27607</c:v>
                </c:pt>
                <c:pt idx="188">
                  <c:v>27638</c:v>
                </c:pt>
                <c:pt idx="189">
                  <c:v>27668</c:v>
                </c:pt>
                <c:pt idx="190">
                  <c:v>27699</c:v>
                </c:pt>
                <c:pt idx="191">
                  <c:v>27729</c:v>
                </c:pt>
                <c:pt idx="192">
                  <c:v>27760</c:v>
                </c:pt>
                <c:pt idx="193">
                  <c:v>27791</c:v>
                </c:pt>
                <c:pt idx="194">
                  <c:v>27820</c:v>
                </c:pt>
                <c:pt idx="195">
                  <c:v>27851</c:v>
                </c:pt>
                <c:pt idx="196">
                  <c:v>27881</c:v>
                </c:pt>
                <c:pt idx="197">
                  <c:v>27912</c:v>
                </c:pt>
                <c:pt idx="198">
                  <c:v>27942</c:v>
                </c:pt>
                <c:pt idx="199">
                  <c:v>27973</c:v>
                </c:pt>
                <c:pt idx="200">
                  <c:v>28004</c:v>
                </c:pt>
                <c:pt idx="201">
                  <c:v>28034</c:v>
                </c:pt>
                <c:pt idx="202">
                  <c:v>28065</c:v>
                </c:pt>
                <c:pt idx="203">
                  <c:v>28095</c:v>
                </c:pt>
                <c:pt idx="204">
                  <c:v>28126</c:v>
                </c:pt>
                <c:pt idx="205">
                  <c:v>28157</c:v>
                </c:pt>
                <c:pt idx="206">
                  <c:v>28185</c:v>
                </c:pt>
                <c:pt idx="207">
                  <c:v>28216</c:v>
                </c:pt>
                <c:pt idx="208">
                  <c:v>28246</c:v>
                </c:pt>
                <c:pt idx="209">
                  <c:v>28277</c:v>
                </c:pt>
                <c:pt idx="210">
                  <c:v>28307</c:v>
                </c:pt>
                <c:pt idx="211">
                  <c:v>28338</c:v>
                </c:pt>
                <c:pt idx="212">
                  <c:v>28369</c:v>
                </c:pt>
                <c:pt idx="213">
                  <c:v>28399</c:v>
                </c:pt>
                <c:pt idx="214">
                  <c:v>28430</c:v>
                </c:pt>
                <c:pt idx="215">
                  <c:v>28460</c:v>
                </c:pt>
                <c:pt idx="216">
                  <c:v>28491</c:v>
                </c:pt>
                <c:pt idx="217">
                  <c:v>28522</c:v>
                </c:pt>
                <c:pt idx="218">
                  <c:v>28550</c:v>
                </c:pt>
                <c:pt idx="219">
                  <c:v>28581</c:v>
                </c:pt>
                <c:pt idx="220">
                  <c:v>28611</c:v>
                </c:pt>
                <c:pt idx="221">
                  <c:v>28642</c:v>
                </c:pt>
                <c:pt idx="222">
                  <c:v>28672</c:v>
                </c:pt>
                <c:pt idx="223">
                  <c:v>28703</c:v>
                </c:pt>
                <c:pt idx="224">
                  <c:v>28734</c:v>
                </c:pt>
                <c:pt idx="225">
                  <c:v>28764</c:v>
                </c:pt>
                <c:pt idx="226">
                  <c:v>28795</c:v>
                </c:pt>
                <c:pt idx="227">
                  <c:v>28825</c:v>
                </c:pt>
                <c:pt idx="228">
                  <c:v>28856</c:v>
                </c:pt>
                <c:pt idx="229">
                  <c:v>28887</c:v>
                </c:pt>
                <c:pt idx="230">
                  <c:v>28915</c:v>
                </c:pt>
                <c:pt idx="231">
                  <c:v>28946</c:v>
                </c:pt>
                <c:pt idx="232">
                  <c:v>28976</c:v>
                </c:pt>
                <c:pt idx="233">
                  <c:v>29007</c:v>
                </c:pt>
                <c:pt idx="234">
                  <c:v>29037</c:v>
                </c:pt>
                <c:pt idx="235">
                  <c:v>29068</c:v>
                </c:pt>
                <c:pt idx="236">
                  <c:v>29099</c:v>
                </c:pt>
                <c:pt idx="237">
                  <c:v>29129</c:v>
                </c:pt>
                <c:pt idx="238">
                  <c:v>29160</c:v>
                </c:pt>
                <c:pt idx="239">
                  <c:v>29190</c:v>
                </c:pt>
                <c:pt idx="240">
                  <c:v>29221</c:v>
                </c:pt>
                <c:pt idx="241">
                  <c:v>29252</c:v>
                </c:pt>
                <c:pt idx="242">
                  <c:v>29281</c:v>
                </c:pt>
                <c:pt idx="243">
                  <c:v>29312</c:v>
                </c:pt>
                <c:pt idx="244">
                  <c:v>29342</c:v>
                </c:pt>
                <c:pt idx="245">
                  <c:v>29373</c:v>
                </c:pt>
                <c:pt idx="246">
                  <c:v>29403</c:v>
                </c:pt>
                <c:pt idx="247">
                  <c:v>29434</c:v>
                </c:pt>
                <c:pt idx="248">
                  <c:v>29465</c:v>
                </c:pt>
                <c:pt idx="249">
                  <c:v>29495</c:v>
                </c:pt>
                <c:pt idx="250">
                  <c:v>29526</c:v>
                </c:pt>
                <c:pt idx="251">
                  <c:v>29556</c:v>
                </c:pt>
                <c:pt idx="252">
                  <c:v>29587</c:v>
                </c:pt>
                <c:pt idx="253">
                  <c:v>29618</c:v>
                </c:pt>
                <c:pt idx="254">
                  <c:v>29646</c:v>
                </c:pt>
                <c:pt idx="255">
                  <c:v>29677</c:v>
                </c:pt>
                <c:pt idx="256">
                  <c:v>29707</c:v>
                </c:pt>
                <c:pt idx="257">
                  <c:v>29738</c:v>
                </c:pt>
                <c:pt idx="258">
                  <c:v>29768</c:v>
                </c:pt>
                <c:pt idx="259">
                  <c:v>29799</c:v>
                </c:pt>
                <c:pt idx="260">
                  <c:v>29830</c:v>
                </c:pt>
                <c:pt idx="261">
                  <c:v>29860</c:v>
                </c:pt>
                <c:pt idx="262">
                  <c:v>29891</c:v>
                </c:pt>
                <c:pt idx="263">
                  <c:v>29921</c:v>
                </c:pt>
                <c:pt idx="264">
                  <c:v>29952</c:v>
                </c:pt>
                <c:pt idx="265">
                  <c:v>29983</c:v>
                </c:pt>
                <c:pt idx="266">
                  <c:v>30011</c:v>
                </c:pt>
                <c:pt idx="267">
                  <c:v>30042</c:v>
                </c:pt>
                <c:pt idx="268">
                  <c:v>30072</c:v>
                </c:pt>
                <c:pt idx="269">
                  <c:v>30103</c:v>
                </c:pt>
                <c:pt idx="270">
                  <c:v>30133</c:v>
                </c:pt>
                <c:pt idx="271">
                  <c:v>30164</c:v>
                </c:pt>
                <c:pt idx="272">
                  <c:v>30195</c:v>
                </c:pt>
                <c:pt idx="273">
                  <c:v>30225</c:v>
                </c:pt>
                <c:pt idx="274">
                  <c:v>30256</c:v>
                </c:pt>
                <c:pt idx="275">
                  <c:v>30286</c:v>
                </c:pt>
                <c:pt idx="276">
                  <c:v>30317</c:v>
                </c:pt>
                <c:pt idx="277">
                  <c:v>30348</c:v>
                </c:pt>
                <c:pt idx="278">
                  <c:v>30376</c:v>
                </c:pt>
                <c:pt idx="279">
                  <c:v>30407</c:v>
                </c:pt>
                <c:pt idx="280">
                  <c:v>30437</c:v>
                </c:pt>
                <c:pt idx="281">
                  <c:v>30468</c:v>
                </c:pt>
                <c:pt idx="282">
                  <c:v>30498</c:v>
                </c:pt>
                <c:pt idx="283">
                  <c:v>30529</c:v>
                </c:pt>
                <c:pt idx="284">
                  <c:v>30560</c:v>
                </c:pt>
                <c:pt idx="285">
                  <c:v>30590</c:v>
                </c:pt>
                <c:pt idx="286">
                  <c:v>30621</c:v>
                </c:pt>
                <c:pt idx="287">
                  <c:v>30651</c:v>
                </c:pt>
                <c:pt idx="288">
                  <c:v>30682</c:v>
                </c:pt>
                <c:pt idx="289">
                  <c:v>30713</c:v>
                </c:pt>
                <c:pt idx="290">
                  <c:v>30742</c:v>
                </c:pt>
                <c:pt idx="291">
                  <c:v>30773</c:v>
                </c:pt>
                <c:pt idx="292">
                  <c:v>30803</c:v>
                </c:pt>
                <c:pt idx="293">
                  <c:v>30834</c:v>
                </c:pt>
                <c:pt idx="294">
                  <c:v>30864</c:v>
                </c:pt>
                <c:pt idx="295">
                  <c:v>30895</c:v>
                </c:pt>
                <c:pt idx="296">
                  <c:v>30926</c:v>
                </c:pt>
                <c:pt idx="297">
                  <c:v>30956</c:v>
                </c:pt>
                <c:pt idx="298">
                  <c:v>30987</c:v>
                </c:pt>
                <c:pt idx="299">
                  <c:v>31017</c:v>
                </c:pt>
                <c:pt idx="300">
                  <c:v>31048</c:v>
                </c:pt>
                <c:pt idx="301">
                  <c:v>31079</c:v>
                </c:pt>
                <c:pt idx="302">
                  <c:v>31107</c:v>
                </c:pt>
                <c:pt idx="303">
                  <c:v>31138</c:v>
                </c:pt>
                <c:pt idx="304">
                  <c:v>31168</c:v>
                </c:pt>
                <c:pt idx="305">
                  <c:v>31199</c:v>
                </c:pt>
                <c:pt idx="306">
                  <c:v>31229</c:v>
                </c:pt>
                <c:pt idx="307">
                  <c:v>31260</c:v>
                </c:pt>
                <c:pt idx="308">
                  <c:v>31291</c:v>
                </c:pt>
                <c:pt idx="309">
                  <c:v>31321</c:v>
                </c:pt>
                <c:pt idx="310">
                  <c:v>31352</c:v>
                </c:pt>
                <c:pt idx="311">
                  <c:v>31382</c:v>
                </c:pt>
                <c:pt idx="312">
                  <c:v>31413</c:v>
                </c:pt>
                <c:pt idx="313">
                  <c:v>31444</c:v>
                </c:pt>
                <c:pt idx="314">
                  <c:v>31472</c:v>
                </c:pt>
                <c:pt idx="315">
                  <c:v>31503</c:v>
                </c:pt>
                <c:pt idx="316">
                  <c:v>31533</c:v>
                </c:pt>
                <c:pt idx="317">
                  <c:v>31564</c:v>
                </c:pt>
                <c:pt idx="318">
                  <c:v>31594</c:v>
                </c:pt>
                <c:pt idx="319">
                  <c:v>31625</c:v>
                </c:pt>
                <c:pt idx="320">
                  <c:v>31656</c:v>
                </c:pt>
                <c:pt idx="321">
                  <c:v>31686</c:v>
                </c:pt>
                <c:pt idx="322">
                  <c:v>31717</c:v>
                </c:pt>
                <c:pt idx="323">
                  <c:v>31747</c:v>
                </c:pt>
                <c:pt idx="324">
                  <c:v>31778</c:v>
                </c:pt>
                <c:pt idx="325">
                  <c:v>31809</c:v>
                </c:pt>
                <c:pt idx="326">
                  <c:v>31837</c:v>
                </c:pt>
                <c:pt idx="327">
                  <c:v>31868</c:v>
                </c:pt>
                <c:pt idx="328">
                  <c:v>31898</c:v>
                </c:pt>
                <c:pt idx="329">
                  <c:v>31929</c:v>
                </c:pt>
                <c:pt idx="330">
                  <c:v>31959</c:v>
                </c:pt>
                <c:pt idx="331">
                  <c:v>31990</c:v>
                </c:pt>
                <c:pt idx="332">
                  <c:v>32021</c:v>
                </c:pt>
                <c:pt idx="333">
                  <c:v>32051</c:v>
                </c:pt>
                <c:pt idx="334">
                  <c:v>32082</c:v>
                </c:pt>
                <c:pt idx="335">
                  <c:v>32112</c:v>
                </c:pt>
                <c:pt idx="336">
                  <c:v>32143</c:v>
                </c:pt>
                <c:pt idx="337">
                  <c:v>32174</c:v>
                </c:pt>
                <c:pt idx="338">
                  <c:v>32203</c:v>
                </c:pt>
                <c:pt idx="339">
                  <c:v>32234</c:v>
                </c:pt>
                <c:pt idx="340">
                  <c:v>32264</c:v>
                </c:pt>
                <c:pt idx="341">
                  <c:v>32295</c:v>
                </c:pt>
                <c:pt idx="342">
                  <c:v>32325</c:v>
                </c:pt>
                <c:pt idx="343">
                  <c:v>32356</c:v>
                </c:pt>
                <c:pt idx="344">
                  <c:v>32387</c:v>
                </c:pt>
                <c:pt idx="345">
                  <c:v>32417</c:v>
                </c:pt>
                <c:pt idx="346">
                  <c:v>32448</c:v>
                </c:pt>
                <c:pt idx="347">
                  <c:v>32478</c:v>
                </c:pt>
                <c:pt idx="348">
                  <c:v>32509</c:v>
                </c:pt>
                <c:pt idx="349">
                  <c:v>32540</c:v>
                </c:pt>
                <c:pt idx="350">
                  <c:v>32568</c:v>
                </c:pt>
                <c:pt idx="351">
                  <c:v>32599</c:v>
                </c:pt>
                <c:pt idx="352">
                  <c:v>32629</c:v>
                </c:pt>
                <c:pt idx="353">
                  <c:v>32660</c:v>
                </c:pt>
                <c:pt idx="354">
                  <c:v>32690</c:v>
                </c:pt>
                <c:pt idx="355">
                  <c:v>32721</c:v>
                </c:pt>
                <c:pt idx="356">
                  <c:v>32752</c:v>
                </c:pt>
                <c:pt idx="357">
                  <c:v>32782</c:v>
                </c:pt>
                <c:pt idx="358">
                  <c:v>32813</c:v>
                </c:pt>
                <c:pt idx="359">
                  <c:v>32843</c:v>
                </c:pt>
                <c:pt idx="360">
                  <c:v>32874</c:v>
                </c:pt>
                <c:pt idx="361">
                  <c:v>32905</c:v>
                </c:pt>
                <c:pt idx="362">
                  <c:v>32933</c:v>
                </c:pt>
                <c:pt idx="363">
                  <c:v>32964</c:v>
                </c:pt>
                <c:pt idx="364">
                  <c:v>32994</c:v>
                </c:pt>
                <c:pt idx="365">
                  <c:v>33025</c:v>
                </c:pt>
                <c:pt idx="366">
                  <c:v>33055</c:v>
                </c:pt>
                <c:pt idx="367">
                  <c:v>33086</c:v>
                </c:pt>
                <c:pt idx="368">
                  <c:v>33117</c:v>
                </c:pt>
                <c:pt idx="369">
                  <c:v>33147</c:v>
                </c:pt>
                <c:pt idx="370">
                  <c:v>33178</c:v>
                </c:pt>
                <c:pt idx="371">
                  <c:v>33208</c:v>
                </c:pt>
                <c:pt idx="372">
                  <c:v>33239</c:v>
                </c:pt>
                <c:pt idx="373">
                  <c:v>33270</c:v>
                </c:pt>
                <c:pt idx="374">
                  <c:v>33298</c:v>
                </c:pt>
                <c:pt idx="375">
                  <c:v>33329</c:v>
                </c:pt>
                <c:pt idx="376">
                  <c:v>33359</c:v>
                </c:pt>
                <c:pt idx="377">
                  <c:v>33390</c:v>
                </c:pt>
                <c:pt idx="378">
                  <c:v>33420</c:v>
                </c:pt>
                <c:pt idx="379">
                  <c:v>33451</c:v>
                </c:pt>
                <c:pt idx="380">
                  <c:v>33482</c:v>
                </c:pt>
                <c:pt idx="381">
                  <c:v>33512</c:v>
                </c:pt>
                <c:pt idx="382">
                  <c:v>33543</c:v>
                </c:pt>
                <c:pt idx="383">
                  <c:v>33573</c:v>
                </c:pt>
                <c:pt idx="384">
                  <c:v>33604</c:v>
                </c:pt>
                <c:pt idx="385">
                  <c:v>33635</c:v>
                </c:pt>
                <c:pt idx="386">
                  <c:v>33664</c:v>
                </c:pt>
                <c:pt idx="387">
                  <c:v>33695</c:v>
                </c:pt>
                <c:pt idx="388">
                  <c:v>33725</c:v>
                </c:pt>
                <c:pt idx="389">
                  <c:v>33756</c:v>
                </c:pt>
                <c:pt idx="390">
                  <c:v>33786</c:v>
                </c:pt>
                <c:pt idx="391">
                  <c:v>33817</c:v>
                </c:pt>
                <c:pt idx="392">
                  <c:v>33848</c:v>
                </c:pt>
                <c:pt idx="393">
                  <c:v>33878</c:v>
                </c:pt>
                <c:pt idx="394">
                  <c:v>33909</c:v>
                </c:pt>
                <c:pt idx="395">
                  <c:v>33939</c:v>
                </c:pt>
                <c:pt idx="396">
                  <c:v>33970</c:v>
                </c:pt>
                <c:pt idx="397">
                  <c:v>34001</c:v>
                </c:pt>
                <c:pt idx="398">
                  <c:v>34029</c:v>
                </c:pt>
                <c:pt idx="399">
                  <c:v>34060</c:v>
                </c:pt>
                <c:pt idx="400">
                  <c:v>34090</c:v>
                </c:pt>
                <c:pt idx="401">
                  <c:v>34121</c:v>
                </c:pt>
                <c:pt idx="402">
                  <c:v>34151</c:v>
                </c:pt>
                <c:pt idx="403">
                  <c:v>34182</c:v>
                </c:pt>
                <c:pt idx="404">
                  <c:v>34213</c:v>
                </c:pt>
                <c:pt idx="405">
                  <c:v>34243</c:v>
                </c:pt>
                <c:pt idx="406">
                  <c:v>34274</c:v>
                </c:pt>
                <c:pt idx="407">
                  <c:v>34304</c:v>
                </c:pt>
                <c:pt idx="408">
                  <c:v>34335</c:v>
                </c:pt>
                <c:pt idx="409">
                  <c:v>34366</c:v>
                </c:pt>
                <c:pt idx="410">
                  <c:v>34394</c:v>
                </c:pt>
                <c:pt idx="411">
                  <c:v>34425</c:v>
                </c:pt>
                <c:pt idx="412">
                  <c:v>34455</c:v>
                </c:pt>
                <c:pt idx="413">
                  <c:v>34486</c:v>
                </c:pt>
                <c:pt idx="414">
                  <c:v>34516</c:v>
                </c:pt>
                <c:pt idx="415">
                  <c:v>34547</c:v>
                </c:pt>
                <c:pt idx="416">
                  <c:v>34578</c:v>
                </c:pt>
                <c:pt idx="417">
                  <c:v>34608</c:v>
                </c:pt>
                <c:pt idx="418">
                  <c:v>34639</c:v>
                </c:pt>
                <c:pt idx="419">
                  <c:v>34669</c:v>
                </c:pt>
                <c:pt idx="420">
                  <c:v>34700</c:v>
                </c:pt>
                <c:pt idx="421">
                  <c:v>34731</c:v>
                </c:pt>
                <c:pt idx="422">
                  <c:v>34759</c:v>
                </c:pt>
                <c:pt idx="423">
                  <c:v>34790</c:v>
                </c:pt>
                <c:pt idx="424">
                  <c:v>34820</c:v>
                </c:pt>
                <c:pt idx="425">
                  <c:v>34851</c:v>
                </c:pt>
                <c:pt idx="426">
                  <c:v>34881</c:v>
                </c:pt>
                <c:pt idx="427">
                  <c:v>34912</c:v>
                </c:pt>
                <c:pt idx="428">
                  <c:v>34943</c:v>
                </c:pt>
                <c:pt idx="429">
                  <c:v>34973</c:v>
                </c:pt>
                <c:pt idx="430">
                  <c:v>35004</c:v>
                </c:pt>
                <c:pt idx="431">
                  <c:v>35034</c:v>
                </c:pt>
                <c:pt idx="432">
                  <c:v>35065</c:v>
                </c:pt>
                <c:pt idx="433">
                  <c:v>35096</c:v>
                </c:pt>
                <c:pt idx="434">
                  <c:v>35125</c:v>
                </c:pt>
                <c:pt idx="435">
                  <c:v>35156</c:v>
                </c:pt>
                <c:pt idx="436">
                  <c:v>35186</c:v>
                </c:pt>
                <c:pt idx="437">
                  <c:v>35217</c:v>
                </c:pt>
                <c:pt idx="438">
                  <c:v>35247</c:v>
                </c:pt>
                <c:pt idx="439">
                  <c:v>35278</c:v>
                </c:pt>
                <c:pt idx="440">
                  <c:v>35309</c:v>
                </c:pt>
                <c:pt idx="441">
                  <c:v>35339</c:v>
                </c:pt>
                <c:pt idx="442">
                  <c:v>35370</c:v>
                </c:pt>
                <c:pt idx="443">
                  <c:v>35400</c:v>
                </c:pt>
                <c:pt idx="444">
                  <c:v>35431</c:v>
                </c:pt>
                <c:pt idx="445">
                  <c:v>35462</c:v>
                </c:pt>
                <c:pt idx="446">
                  <c:v>35490</c:v>
                </c:pt>
                <c:pt idx="447">
                  <c:v>35521</c:v>
                </c:pt>
                <c:pt idx="448">
                  <c:v>35551</c:v>
                </c:pt>
                <c:pt idx="449">
                  <c:v>35582</c:v>
                </c:pt>
                <c:pt idx="450">
                  <c:v>35612</c:v>
                </c:pt>
                <c:pt idx="451">
                  <c:v>35643</c:v>
                </c:pt>
                <c:pt idx="452">
                  <c:v>35674</c:v>
                </c:pt>
                <c:pt idx="453">
                  <c:v>35704</c:v>
                </c:pt>
                <c:pt idx="454">
                  <c:v>35735</c:v>
                </c:pt>
                <c:pt idx="455">
                  <c:v>35765</c:v>
                </c:pt>
                <c:pt idx="456">
                  <c:v>35796</c:v>
                </c:pt>
                <c:pt idx="457">
                  <c:v>35827</c:v>
                </c:pt>
                <c:pt idx="458">
                  <c:v>35855</c:v>
                </c:pt>
                <c:pt idx="459">
                  <c:v>35886</c:v>
                </c:pt>
                <c:pt idx="460">
                  <c:v>35916</c:v>
                </c:pt>
                <c:pt idx="461">
                  <c:v>35947</c:v>
                </c:pt>
                <c:pt idx="462">
                  <c:v>35977</c:v>
                </c:pt>
                <c:pt idx="463">
                  <c:v>36008</c:v>
                </c:pt>
                <c:pt idx="464">
                  <c:v>36039</c:v>
                </c:pt>
                <c:pt idx="465">
                  <c:v>36069</c:v>
                </c:pt>
                <c:pt idx="466">
                  <c:v>36100</c:v>
                </c:pt>
                <c:pt idx="467">
                  <c:v>36130</c:v>
                </c:pt>
                <c:pt idx="468">
                  <c:v>36161</c:v>
                </c:pt>
                <c:pt idx="469">
                  <c:v>36192</c:v>
                </c:pt>
                <c:pt idx="470">
                  <c:v>36220</c:v>
                </c:pt>
                <c:pt idx="471">
                  <c:v>36251</c:v>
                </c:pt>
                <c:pt idx="472">
                  <c:v>36281</c:v>
                </c:pt>
                <c:pt idx="473">
                  <c:v>36312</c:v>
                </c:pt>
                <c:pt idx="474">
                  <c:v>36342</c:v>
                </c:pt>
                <c:pt idx="475">
                  <c:v>36373</c:v>
                </c:pt>
                <c:pt idx="476">
                  <c:v>36404</c:v>
                </c:pt>
                <c:pt idx="477">
                  <c:v>36434</c:v>
                </c:pt>
                <c:pt idx="478">
                  <c:v>36465</c:v>
                </c:pt>
                <c:pt idx="479">
                  <c:v>36495</c:v>
                </c:pt>
                <c:pt idx="480">
                  <c:v>36526</c:v>
                </c:pt>
                <c:pt idx="481">
                  <c:v>36557</c:v>
                </c:pt>
                <c:pt idx="482">
                  <c:v>36586</c:v>
                </c:pt>
                <c:pt idx="483">
                  <c:v>36617</c:v>
                </c:pt>
                <c:pt idx="484">
                  <c:v>36647</c:v>
                </c:pt>
                <c:pt idx="485">
                  <c:v>36678</c:v>
                </c:pt>
                <c:pt idx="486">
                  <c:v>36708</c:v>
                </c:pt>
                <c:pt idx="487">
                  <c:v>36739</c:v>
                </c:pt>
                <c:pt idx="488">
                  <c:v>36770</c:v>
                </c:pt>
                <c:pt idx="489">
                  <c:v>36800</c:v>
                </c:pt>
                <c:pt idx="490">
                  <c:v>36831</c:v>
                </c:pt>
                <c:pt idx="491">
                  <c:v>36861</c:v>
                </c:pt>
                <c:pt idx="492">
                  <c:v>36892</c:v>
                </c:pt>
                <c:pt idx="493">
                  <c:v>36923</c:v>
                </c:pt>
                <c:pt idx="494">
                  <c:v>36951</c:v>
                </c:pt>
                <c:pt idx="495">
                  <c:v>36982</c:v>
                </c:pt>
                <c:pt idx="496">
                  <c:v>37012</c:v>
                </c:pt>
                <c:pt idx="497">
                  <c:v>37043</c:v>
                </c:pt>
                <c:pt idx="498">
                  <c:v>37073</c:v>
                </c:pt>
                <c:pt idx="499">
                  <c:v>37104</c:v>
                </c:pt>
                <c:pt idx="500">
                  <c:v>37135</c:v>
                </c:pt>
                <c:pt idx="501">
                  <c:v>37165</c:v>
                </c:pt>
                <c:pt idx="502">
                  <c:v>37196</c:v>
                </c:pt>
                <c:pt idx="503">
                  <c:v>37226</c:v>
                </c:pt>
                <c:pt idx="504">
                  <c:v>37257</c:v>
                </c:pt>
                <c:pt idx="505">
                  <c:v>37288</c:v>
                </c:pt>
                <c:pt idx="506">
                  <c:v>37316</c:v>
                </c:pt>
                <c:pt idx="507">
                  <c:v>37347</c:v>
                </c:pt>
                <c:pt idx="508">
                  <c:v>37377</c:v>
                </c:pt>
                <c:pt idx="509">
                  <c:v>37408</c:v>
                </c:pt>
                <c:pt idx="510">
                  <c:v>37438</c:v>
                </c:pt>
                <c:pt idx="511">
                  <c:v>37469</c:v>
                </c:pt>
                <c:pt idx="512">
                  <c:v>37500</c:v>
                </c:pt>
                <c:pt idx="513">
                  <c:v>37530</c:v>
                </c:pt>
                <c:pt idx="514">
                  <c:v>37561</c:v>
                </c:pt>
                <c:pt idx="515">
                  <c:v>37591</c:v>
                </c:pt>
                <c:pt idx="516">
                  <c:v>37622</c:v>
                </c:pt>
                <c:pt idx="517">
                  <c:v>37653</c:v>
                </c:pt>
                <c:pt idx="518">
                  <c:v>37681</c:v>
                </c:pt>
                <c:pt idx="519">
                  <c:v>37712</c:v>
                </c:pt>
                <c:pt idx="520">
                  <c:v>37742</c:v>
                </c:pt>
                <c:pt idx="521">
                  <c:v>37773</c:v>
                </c:pt>
                <c:pt idx="522">
                  <c:v>37803</c:v>
                </c:pt>
                <c:pt idx="523">
                  <c:v>37834</c:v>
                </c:pt>
                <c:pt idx="524">
                  <c:v>37865</c:v>
                </c:pt>
                <c:pt idx="525">
                  <c:v>37895</c:v>
                </c:pt>
                <c:pt idx="526">
                  <c:v>37926</c:v>
                </c:pt>
                <c:pt idx="527">
                  <c:v>37956</c:v>
                </c:pt>
                <c:pt idx="528">
                  <c:v>37987</c:v>
                </c:pt>
                <c:pt idx="529">
                  <c:v>38018</c:v>
                </c:pt>
                <c:pt idx="530">
                  <c:v>38047</c:v>
                </c:pt>
                <c:pt idx="531">
                  <c:v>38078</c:v>
                </c:pt>
                <c:pt idx="532">
                  <c:v>38108</c:v>
                </c:pt>
                <c:pt idx="533">
                  <c:v>38139</c:v>
                </c:pt>
                <c:pt idx="534">
                  <c:v>38169</c:v>
                </c:pt>
                <c:pt idx="535">
                  <c:v>38200</c:v>
                </c:pt>
                <c:pt idx="536">
                  <c:v>38231</c:v>
                </c:pt>
                <c:pt idx="537">
                  <c:v>38261</c:v>
                </c:pt>
                <c:pt idx="538">
                  <c:v>38292</c:v>
                </c:pt>
                <c:pt idx="539">
                  <c:v>38322</c:v>
                </c:pt>
                <c:pt idx="540">
                  <c:v>38353</c:v>
                </c:pt>
                <c:pt idx="541">
                  <c:v>38384</c:v>
                </c:pt>
                <c:pt idx="542">
                  <c:v>38412</c:v>
                </c:pt>
                <c:pt idx="543">
                  <c:v>38443</c:v>
                </c:pt>
                <c:pt idx="544">
                  <c:v>38473</c:v>
                </c:pt>
                <c:pt idx="545">
                  <c:v>38504</c:v>
                </c:pt>
                <c:pt idx="546">
                  <c:v>38534</c:v>
                </c:pt>
                <c:pt idx="547">
                  <c:v>38565</c:v>
                </c:pt>
                <c:pt idx="548">
                  <c:v>38596</c:v>
                </c:pt>
                <c:pt idx="549">
                  <c:v>38626</c:v>
                </c:pt>
                <c:pt idx="550">
                  <c:v>38657</c:v>
                </c:pt>
                <c:pt idx="551">
                  <c:v>38687</c:v>
                </c:pt>
                <c:pt idx="552">
                  <c:v>38718</c:v>
                </c:pt>
                <c:pt idx="553">
                  <c:v>38749</c:v>
                </c:pt>
                <c:pt idx="554">
                  <c:v>38777</c:v>
                </c:pt>
                <c:pt idx="555">
                  <c:v>38808</c:v>
                </c:pt>
                <c:pt idx="556">
                  <c:v>38838</c:v>
                </c:pt>
                <c:pt idx="557">
                  <c:v>38869</c:v>
                </c:pt>
                <c:pt idx="558">
                  <c:v>38899</c:v>
                </c:pt>
                <c:pt idx="559">
                  <c:v>38930</c:v>
                </c:pt>
                <c:pt idx="560">
                  <c:v>38961</c:v>
                </c:pt>
                <c:pt idx="561">
                  <c:v>38991</c:v>
                </c:pt>
                <c:pt idx="562">
                  <c:v>39022</c:v>
                </c:pt>
                <c:pt idx="563">
                  <c:v>39052</c:v>
                </c:pt>
                <c:pt idx="564">
                  <c:v>39083</c:v>
                </c:pt>
                <c:pt idx="565">
                  <c:v>39114</c:v>
                </c:pt>
                <c:pt idx="566">
                  <c:v>39142</c:v>
                </c:pt>
                <c:pt idx="567">
                  <c:v>39173</c:v>
                </c:pt>
                <c:pt idx="568">
                  <c:v>39203</c:v>
                </c:pt>
                <c:pt idx="569">
                  <c:v>39234</c:v>
                </c:pt>
                <c:pt idx="570">
                  <c:v>39264</c:v>
                </c:pt>
                <c:pt idx="571">
                  <c:v>39295</c:v>
                </c:pt>
                <c:pt idx="572">
                  <c:v>39326</c:v>
                </c:pt>
                <c:pt idx="573">
                  <c:v>39356</c:v>
                </c:pt>
                <c:pt idx="574">
                  <c:v>39387</c:v>
                </c:pt>
                <c:pt idx="575">
                  <c:v>39417</c:v>
                </c:pt>
                <c:pt idx="576">
                  <c:v>39448</c:v>
                </c:pt>
                <c:pt idx="577">
                  <c:v>39479</c:v>
                </c:pt>
                <c:pt idx="578">
                  <c:v>39508</c:v>
                </c:pt>
                <c:pt idx="579">
                  <c:v>39539</c:v>
                </c:pt>
                <c:pt idx="580">
                  <c:v>39569</c:v>
                </c:pt>
                <c:pt idx="581">
                  <c:v>39600</c:v>
                </c:pt>
                <c:pt idx="582">
                  <c:v>39630</c:v>
                </c:pt>
                <c:pt idx="583">
                  <c:v>39661</c:v>
                </c:pt>
                <c:pt idx="584">
                  <c:v>39692</c:v>
                </c:pt>
                <c:pt idx="585">
                  <c:v>39722</c:v>
                </c:pt>
                <c:pt idx="586">
                  <c:v>39753</c:v>
                </c:pt>
                <c:pt idx="587">
                  <c:v>39783</c:v>
                </c:pt>
                <c:pt idx="588">
                  <c:v>39814</c:v>
                </c:pt>
                <c:pt idx="589">
                  <c:v>39845</c:v>
                </c:pt>
                <c:pt idx="590">
                  <c:v>39873</c:v>
                </c:pt>
                <c:pt idx="591">
                  <c:v>39904</c:v>
                </c:pt>
                <c:pt idx="592">
                  <c:v>39934</c:v>
                </c:pt>
                <c:pt idx="593">
                  <c:v>39965</c:v>
                </c:pt>
                <c:pt idx="594">
                  <c:v>39995</c:v>
                </c:pt>
                <c:pt idx="595">
                  <c:v>40026</c:v>
                </c:pt>
                <c:pt idx="596">
                  <c:v>40057</c:v>
                </c:pt>
                <c:pt idx="597">
                  <c:v>40087</c:v>
                </c:pt>
                <c:pt idx="598">
                  <c:v>40118</c:v>
                </c:pt>
                <c:pt idx="599">
                  <c:v>40148</c:v>
                </c:pt>
                <c:pt idx="600">
                  <c:v>40179</c:v>
                </c:pt>
                <c:pt idx="601">
                  <c:v>40210</c:v>
                </c:pt>
                <c:pt idx="602">
                  <c:v>40238</c:v>
                </c:pt>
                <c:pt idx="603">
                  <c:v>40269</c:v>
                </c:pt>
                <c:pt idx="604">
                  <c:v>40299</c:v>
                </c:pt>
                <c:pt idx="605">
                  <c:v>40330</c:v>
                </c:pt>
                <c:pt idx="606">
                  <c:v>40360</c:v>
                </c:pt>
                <c:pt idx="607">
                  <c:v>40391</c:v>
                </c:pt>
                <c:pt idx="608">
                  <c:v>40422</c:v>
                </c:pt>
                <c:pt idx="609">
                  <c:v>40452</c:v>
                </c:pt>
                <c:pt idx="610">
                  <c:v>40483</c:v>
                </c:pt>
                <c:pt idx="611">
                  <c:v>40513</c:v>
                </c:pt>
                <c:pt idx="612">
                  <c:v>40544</c:v>
                </c:pt>
                <c:pt idx="613">
                  <c:v>40575</c:v>
                </c:pt>
                <c:pt idx="614">
                  <c:v>40603</c:v>
                </c:pt>
                <c:pt idx="615">
                  <c:v>40634</c:v>
                </c:pt>
                <c:pt idx="616">
                  <c:v>40664</c:v>
                </c:pt>
                <c:pt idx="617">
                  <c:v>40695</c:v>
                </c:pt>
                <c:pt idx="618">
                  <c:v>40725</c:v>
                </c:pt>
                <c:pt idx="619">
                  <c:v>40756</c:v>
                </c:pt>
                <c:pt idx="620">
                  <c:v>40787</c:v>
                </c:pt>
                <c:pt idx="621">
                  <c:v>40817</c:v>
                </c:pt>
                <c:pt idx="622">
                  <c:v>40848</c:v>
                </c:pt>
                <c:pt idx="623">
                  <c:v>40878</c:v>
                </c:pt>
                <c:pt idx="624">
                  <c:v>40909</c:v>
                </c:pt>
                <c:pt idx="625">
                  <c:v>40940</c:v>
                </c:pt>
                <c:pt idx="626">
                  <c:v>40969</c:v>
                </c:pt>
                <c:pt idx="627">
                  <c:v>41000</c:v>
                </c:pt>
                <c:pt idx="628">
                  <c:v>41030</c:v>
                </c:pt>
                <c:pt idx="629">
                  <c:v>41061</c:v>
                </c:pt>
                <c:pt idx="630">
                  <c:v>41091</c:v>
                </c:pt>
                <c:pt idx="631">
                  <c:v>41122</c:v>
                </c:pt>
                <c:pt idx="632">
                  <c:v>41153</c:v>
                </c:pt>
                <c:pt idx="633">
                  <c:v>41183</c:v>
                </c:pt>
                <c:pt idx="634">
                  <c:v>41214</c:v>
                </c:pt>
                <c:pt idx="635">
                  <c:v>41244</c:v>
                </c:pt>
                <c:pt idx="636">
                  <c:v>41275</c:v>
                </c:pt>
                <c:pt idx="637">
                  <c:v>41306</c:v>
                </c:pt>
                <c:pt idx="638">
                  <c:v>41334</c:v>
                </c:pt>
                <c:pt idx="639">
                  <c:v>41365</c:v>
                </c:pt>
                <c:pt idx="640">
                  <c:v>41395</c:v>
                </c:pt>
                <c:pt idx="641">
                  <c:v>41426</c:v>
                </c:pt>
                <c:pt idx="642">
                  <c:v>41456</c:v>
                </c:pt>
                <c:pt idx="643">
                  <c:v>41487</c:v>
                </c:pt>
                <c:pt idx="644">
                  <c:v>41518</c:v>
                </c:pt>
                <c:pt idx="645">
                  <c:v>41548</c:v>
                </c:pt>
                <c:pt idx="646">
                  <c:v>41579</c:v>
                </c:pt>
                <c:pt idx="647">
                  <c:v>41609</c:v>
                </c:pt>
                <c:pt idx="648">
                  <c:v>41640</c:v>
                </c:pt>
                <c:pt idx="649">
                  <c:v>41671</c:v>
                </c:pt>
                <c:pt idx="650">
                  <c:v>41699</c:v>
                </c:pt>
                <c:pt idx="651">
                  <c:v>41730</c:v>
                </c:pt>
                <c:pt idx="652">
                  <c:v>41760</c:v>
                </c:pt>
                <c:pt idx="653">
                  <c:v>41791</c:v>
                </c:pt>
                <c:pt idx="654">
                  <c:v>41821</c:v>
                </c:pt>
                <c:pt idx="655">
                  <c:v>41852</c:v>
                </c:pt>
                <c:pt idx="656">
                  <c:v>41883</c:v>
                </c:pt>
                <c:pt idx="657">
                  <c:v>41913</c:v>
                </c:pt>
                <c:pt idx="658">
                  <c:v>41944</c:v>
                </c:pt>
                <c:pt idx="659">
                  <c:v>41974</c:v>
                </c:pt>
                <c:pt idx="660">
                  <c:v>42005</c:v>
                </c:pt>
                <c:pt idx="661">
                  <c:v>42036</c:v>
                </c:pt>
                <c:pt idx="662">
                  <c:v>42064</c:v>
                </c:pt>
                <c:pt idx="663">
                  <c:v>42095</c:v>
                </c:pt>
                <c:pt idx="664">
                  <c:v>42125</c:v>
                </c:pt>
                <c:pt idx="665">
                  <c:v>42156</c:v>
                </c:pt>
                <c:pt idx="666">
                  <c:v>42186</c:v>
                </c:pt>
                <c:pt idx="667">
                  <c:v>42217</c:v>
                </c:pt>
                <c:pt idx="668">
                  <c:v>42248</c:v>
                </c:pt>
                <c:pt idx="669">
                  <c:v>42278</c:v>
                </c:pt>
                <c:pt idx="670">
                  <c:v>42309</c:v>
                </c:pt>
                <c:pt idx="671">
                  <c:v>42339</c:v>
                </c:pt>
                <c:pt idx="672">
                  <c:v>42370</c:v>
                </c:pt>
                <c:pt idx="673">
                  <c:v>42401</c:v>
                </c:pt>
                <c:pt idx="674">
                  <c:v>42430</c:v>
                </c:pt>
                <c:pt idx="675">
                  <c:v>42461</c:v>
                </c:pt>
                <c:pt idx="676">
                  <c:v>42491</c:v>
                </c:pt>
                <c:pt idx="677">
                  <c:v>42522</c:v>
                </c:pt>
                <c:pt idx="678">
                  <c:v>42552</c:v>
                </c:pt>
                <c:pt idx="679">
                  <c:v>42583</c:v>
                </c:pt>
                <c:pt idx="680">
                  <c:v>42614</c:v>
                </c:pt>
                <c:pt idx="681">
                  <c:v>42644</c:v>
                </c:pt>
                <c:pt idx="682">
                  <c:v>42675</c:v>
                </c:pt>
                <c:pt idx="683">
                  <c:v>42705</c:v>
                </c:pt>
                <c:pt idx="684">
                  <c:v>42736</c:v>
                </c:pt>
                <c:pt idx="685">
                  <c:v>42767</c:v>
                </c:pt>
                <c:pt idx="686">
                  <c:v>42795</c:v>
                </c:pt>
                <c:pt idx="687">
                  <c:v>42826</c:v>
                </c:pt>
                <c:pt idx="688">
                  <c:v>42856</c:v>
                </c:pt>
                <c:pt idx="689">
                  <c:v>42887</c:v>
                </c:pt>
                <c:pt idx="690">
                  <c:v>42917</c:v>
                </c:pt>
                <c:pt idx="691">
                  <c:v>42948</c:v>
                </c:pt>
                <c:pt idx="692">
                  <c:v>42979</c:v>
                </c:pt>
                <c:pt idx="693">
                  <c:v>43009</c:v>
                </c:pt>
                <c:pt idx="694">
                  <c:v>43040</c:v>
                </c:pt>
                <c:pt idx="695">
                  <c:v>43070</c:v>
                </c:pt>
                <c:pt idx="696">
                  <c:v>43101</c:v>
                </c:pt>
                <c:pt idx="697">
                  <c:v>43132</c:v>
                </c:pt>
                <c:pt idx="698">
                  <c:v>43160</c:v>
                </c:pt>
                <c:pt idx="699">
                  <c:v>43191</c:v>
                </c:pt>
                <c:pt idx="700">
                  <c:v>43221</c:v>
                </c:pt>
                <c:pt idx="701">
                  <c:v>43252</c:v>
                </c:pt>
                <c:pt idx="702">
                  <c:v>43282</c:v>
                </c:pt>
                <c:pt idx="703">
                  <c:v>43313</c:v>
                </c:pt>
                <c:pt idx="704">
                  <c:v>43344</c:v>
                </c:pt>
                <c:pt idx="705">
                  <c:v>43374</c:v>
                </c:pt>
                <c:pt idx="706">
                  <c:v>43405</c:v>
                </c:pt>
                <c:pt idx="707">
                  <c:v>43435</c:v>
                </c:pt>
                <c:pt idx="708">
                  <c:v>43466</c:v>
                </c:pt>
                <c:pt idx="709">
                  <c:v>43497</c:v>
                </c:pt>
                <c:pt idx="710">
                  <c:v>43525</c:v>
                </c:pt>
                <c:pt idx="711">
                  <c:v>43556</c:v>
                </c:pt>
                <c:pt idx="712">
                  <c:v>43586</c:v>
                </c:pt>
                <c:pt idx="713">
                  <c:v>43617</c:v>
                </c:pt>
                <c:pt idx="714">
                  <c:v>43647</c:v>
                </c:pt>
                <c:pt idx="715">
                  <c:v>43678</c:v>
                </c:pt>
                <c:pt idx="716">
                  <c:v>43709</c:v>
                </c:pt>
                <c:pt idx="717">
                  <c:v>43739</c:v>
                </c:pt>
                <c:pt idx="718">
                  <c:v>43770</c:v>
                </c:pt>
                <c:pt idx="719">
                  <c:v>43800</c:v>
                </c:pt>
                <c:pt idx="720">
                  <c:v>43831</c:v>
                </c:pt>
                <c:pt idx="721">
                  <c:v>43862</c:v>
                </c:pt>
                <c:pt idx="722">
                  <c:v>43891</c:v>
                </c:pt>
                <c:pt idx="723">
                  <c:v>43922</c:v>
                </c:pt>
                <c:pt idx="724">
                  <c:v>43952</c:v>
                </c:pt>
                <c:pt idx="725">
                  <c:v>43983</c:v>
                </c:pt>
                <c:pt idx="726">
                  <c:v>44013</c:v>
                </c:pt>
                <c:pt idx="727">
                  <c:v>44044</c:v>
                </c:pt>
                <c:pt idx="728">
                  <c:v>44075</c:v>
                </c:pt>
                <c:pt idx="729">
                  <c:v>44105</c:v>
                </c:pt>
                <c:pt idx="730">
                  <c:v>44136</c:v>
                </c:pt>
                <c:pt idx="731">
                  <c:v>44166</c:v>
                </c:pt>
                <c:pt idx="732">
                  <c:v>44197</c:v>
                </c:pt>
                <c:pt idx="733">
                  <c:v>44228</c:v>
                </c:pt>
                <c:pt idx="734">
                  <c:v>44256</c:v>
                </c:pt>
                <c:pt idx="735">
                  <c:v>44287</c:v>
                </c:pt>
                <c:pt idx="736">
                  <c:v>44317</c:v>
                </c:pt>
                <c:pt idx="737">
                  <c:v>44348</c:v>
                </c:pt>
                <c:pt idx="738">
                  <c:v>44378</c:v>
                </c:pt>
                <c:pt idx="739">
                  <c:v>44409</c:v>
                </c:pt>
                <c:pt idx="740">
                  <c:v>44440</c:v>
                </c:pt>
                <c:pt idx="741">
                  <c:v>44470</c:v>
                </c:pt>
                <c:pt idx="742">
                  <c:v>44501</c:v>
                </c:pt>
                <c:pt idx="743">
                  <c:v>44531</c:v>
                </c:pt>
                <c:pt idx="744">
                  <c:v>44562</c:v>
                </c:pt>
                <c:pt idx="745">
                  <c:v>44593</c:v>
                </c:pt>
                <c:pt idx="746">
                  <c:v>44621</c:v>
                </c:pt>
                <c:pt idx="747">
                  <c:v>44652</c:v>
                </c:pt>
                <c:pt idx="748">
                  <c:v>44682</c:v>
                </c:pt>
                <c:pt idx="749">
                  <c:v>44713</c:v>
                </c:pt>
                <c:pt idx="750">
                  <c:v>44743</c:v>
                </c:pt>
                <c:pt idx="751">
                  <c:v>44774</c:v>
                </c:pt>
                <c:pt idx="752">
                  <c:v>44805</c:v>
                </c:pt>
                <c:pt idx="753">
                  <c:v>44835</c:v>
                </c:pt>
                <c:pt idx="754">
                  <c:v>44866</c:v>
                </c:pt>
                <c:pt idx="755">
                  <c:v>44896</c:v>
                </c:pt>
                <c:pt idx="756">
                  <c:v>44927</c:v>
                </c:pt>
                <c:pt idx="757">
                  <c:v>44958</c:v>
                </c:pt>
                <c:pt idx="758">
                  <c:v>44986</c:v>
                </c:pt>
                <c:pt idx="759">
                  <c:v>45017</c:v>
                </c:pt>
                <c:pt idx="760">
                  <c:v>45047</c:v>
                </c:pt>
                <c:pt idx="761">
                  <c:v>45078</c:v>
                </c:pt>
                <c:pt idx="762">
                  <c:v>45108</c:v>
                </c:pt>
                <c:pt idx="763">
                  <c:v>45139</c:v>
                </c:pt>
                <c:pt idx="764">
                  <c:v>45170</c:v>
                </c:pt>
                <c:pt idx="765">
                  <c:v>45200</c:v>
                </c:pt>
                <c:pt idx="766">
                  <c:v>45231</c:v>
                </c:pt>
                <c:pt idx="767">
                  <c:v>45261</c:v>
                </c:pt>
                <c:pt idx="768">
                  <c:v>45292</c:v>
                </c:pt>
                <c:pt idx="769">
                  <c:v>45323</c:v>
                </c:pt>
                <c:pt idx="770">
                  <c:v>45352</c:v>
                </c:pt>
                <c:pt idx="771">
                  <c:v>45383</c:v>
                </c:pt>
                <c:pt idx="772">
                  <c:v>45413</c:v>
                </c:pt>
                <c:pt idx="773">
                  <c:v>45444</c:v>
                </c:pt>
              </c:numCache>
            </c:numRef>
          </c:cat>
          <c:val>
            <c:numRef>
              <c:f>pctchangefromyearago!$F$15:$F$788</c:f>
              <c:numCache>
                <c:formatCode>0.0</c:formatCode>
                <c:ptCount val="774"/>
                <c:pt idx="0">
                  <c:v>-3.0303</c:v>
                </c:pt>
                <c:pt idx="1">
                  <c:v>-2.2284099999999998</c:v>
                </c:pt>
                <c:pt idx="2">
                  <c:v>-0.55866000000000005</c:v>
                </c:pt>
                <c:pt idx="3">
                  <c:v>-0.83565</c:v>
                </c:pt>
                <c:pt idx="4">
                  <c:v>-1.39276</c:v>
                </c:pt>
                <c:pt idx="5">
                  <c:v>-0.56022000000000005</c:v>
                </c:pt>
                <c:pt idx="6">
                  <c:v>0.56179999999999997</c:v>
                </c:pt>
                <c:pt idx="7">
                  <c:v>1.1395999999999999</c:v>
                </c:pt>
                <c:pt idx="8">
                  <c:v>0.56496999999999997</c:v>
                </c:pt>
                <c:pt idx="9">
                  <c:v>1.98864</c:v>
                </c:pt>
                <c:pt idx="10">
                  <c:v>2.5714299999999999</c:v>
                </c:pt>
                <c:pt idx="11">
                  <c:v>3.1518600000000001</c:v>
                </c:pt>
                <c:pt idx="12">
                  <c:v>3.6931799999999999</c:v>
                </c:pt>
                <c:pt idx="13">
                  <c:v>4.2735000000000003</c:v>
                </c:pt>
                <c:pt idx="14">
                  <c:v>2.5280900000000002</c:v>
                </c:pt>
                <c:pt idx="15">
                  <c:v>1.9662900000000001</c:v>
                </c:pt>
                <c:pt idx="16">
                  <c:v>1.9774</c:v>
                </c:pt>
                <c:pt idx="17">
                  <c:v>0.28169</c:v>
                </c:pt>
                <c:pt idx="18">
                  <c:v>0.27933000000000002</c:v>
                </c:pt>
                <c:pt idx="19">
                  <c:v>1.40845</c:v>
                </c:pt>
                <c:pt idx="20">
                  <c:v>1.1235999999999999</c:v>
                </c:pt>
                <c:pt idx="21">
                  <c:v>0</c:v>
                </c:pt>
                <c:pt idx="22">
                  <c:v>0.55710000000000004</c:v>
                </c:pt>
                <c:pt idx="23">
                  <c:v>1.11111</c:v>
                </c:pt>
                <c:pt idx="24">
                  <c:v>0.54795000000000005</c:v>
                </c:pt>
                <c:pt idx="25">
                  <c:v>0</c:v>
                </c:pt>
                <c:pt idx="26">
                  <c:v>0</c:v>
                </c:pt>
                <c:pt idx="27">
                  <c:v>-0.27548</c:v>
                </c:pt>
                <c:pt idx="28">
                  <c:v>-0.27700999999999998</c:v>
                </c:pt>
                <c:pt idx="29">
                  <c:v>1.1235999999999999</c:v>
                </c:pt>
                <c:pt idx="30">
                  <c:v>1.6713100000000001</c:v>
                </c:pt>
                <c:pt idx="31">
                  <c:v>1.6666700000000001</c:v>
                </c:pt>
                <c:pt idx="32">
                  <c:v>3.61111</c:v>
                </c:pt>
                <c:pt idx="33">
                  <c:v>2.2284099999999998</c:v>
                </c:pt>
                <c:pt idx="34">
                  <c:v>1.66205</c:v>
                </c:pt>
                <c:pt idx="35">
                  <c:v>0.54944999999999999</c:v>
                </c:pt>
                <c:pt idx="36">
                  <c:v>0</c:v>
                </c:pt>
                <c:pt idx="37">
                  <c:v>0</c:v>
                </c:pt>
                <c:pt idx="38">
                  <c:v>-1.09589</c:v>
                </c:pt>
                <c:pt idx="39">
                  <c:v>-0.27623999999999999</c:v>
                </c:pt>
                <c:pt idx="40">
                  <c:v>1.9444399999999999</c:v>
                </c:pt>
                <c:pt idx="41">
                  <c:v>2.5</c:v>
                </c:pt>
                <c:pt idx="42">
                  <c:v>1.64384</c:v>
                </c:pt>
                <c:pt idx="43">
                  <c:v>0.54644999999999999</c:v>
                </c:pt>
                <c:pt idx="44">
                  <c:v>-1.07239</c:v>
                </c:pt>
                <c:pt idx="45">
                  <c:v>1.3624000000000001</c:v>
                </c:pt>
                <c:pt idx="46">
                  <c:v>1.3624000000000001</c:v>
                </c:pt>
                <c:pt idx="47">
                  <c:v>0.27322000000000002</c:v>
                </c:pt>
                <c:pt idx="48">
                  <c:v>1.6348800000000001</c:v>
                </c:pt>
                <c:pt idx="49">
                  <c:v>0.54644999999999999</c:v>
                </c:pt>
                <c:pt idx="50">
                  <c:v>1.38504</c:v>
                </c:pt>
                <c:pt idx="51">
                  <c:v>1.1080300000000001</c:v>
                </c:pt>
                <c:pt idx="52">
                  <c:v>-1.6348800000000001</c:v>
                </c:pt>
                <c:pt idx="53">
                  <c:v>-1.62602</c:v>
                </c:pt>
                <c:pt idx="54">
                  <c:v>-1.34771</c:v>
                </c:pt>
                <c:pt idx="55">
                  <c:v>-0.81521999999999994</c:v>
                </c:pt>
                <c:pt idx="56">
                  <c:v>0.54200999999999999</c:v>
                </c:pt>
                <c:pt idx="57">
                  <c:v>-0.80645</c:v>
                </c:pt>
                <c:pt idx="58">
                  <c:v>-1.6129</c:v>
                </c:pt>
                <c:pt idx="59">
                  <c:v>0</c:v>
                </c:pt>
                <c:pt idx="60">
                  <c:v>-0.53619000000000006</c:v>
                </c:pt>
                <c:pt idx="61">
                  <c:v>0.54347999999999996</c:v>
                </c:pt>
                <c:pt idx="62">
                  <c:v>0.81967000000000001</c:v>
                </c:pt>
                <c:pt idx="63">
                  <c:v>1.64384</c:v>
                </c:pt>
                <c:pt idx="64">
                  <c:v>3.3241000000000001</c:v>
                </c:pt>
                <c:pt idx="65">
                  <c:v>5.5096400000000001</c:v>
                </c:pt>
                <c:pt idx="66">
                  <c:v>5.1912599999999998</c:v>
                </c:pt>
                <c:pt idx="67">
                  <c:v>5.4794499999999999</c:v>
                </c:pt>
                <c:pt idx="68">
                  <c:v>3.7735799999999999</c:v>
                </c:pt>
                <c:pt idx="69">
                  <c:v>4.3360399999999997</c:v>
                </c:pt>
                <c:pt idx="70">
                  <c:v>6.2841500000000003</c:v>
                </c:pt>
                <c:pt idx="71">
                  <c:v>7.0844699999999996</c:v>
                </c:pt>
                <c:pt idx="72">
                  <c:v>7.0080900000000002</c:v>
                </c:pt>
                <c:pt idx="73">
                  <c:v>8.6486499999999999</c:v>
                </c:pt>
                <c:pt idx="74">
                  <c:v>8.1300799999999995</c:v>
                </c:pt>
                <c:pt idx="75">
                  <c:v>7.0080900000000002</c:v>
                </c:pt>
                <c:pt idx="76">
                  <c:v>6.7024100000000004</c:v>
                </c:pt>
                <c:pt idx="77">
                  <c:v>4.1775500000000001</c:v>
                </c:pt>
                <c:pt idx="78">
                  <c:v>5.1948100000000004</c:v>
                </c:pt>
                <c:pt idx="79">
                  <c:v>7.0129900000000003</c:v>
                </c:pt>
                <c:pt idx="80">
                  <c:v>6.7532500000000004</c:v>
                </c:pt>
                <c:pt idx="81">
                  <c:v>5.4545500000000002</c:v>
                </c:pt>
                <c:pt idx="82">
                  <c:v>3.0848300000000002</c:v>
                </c:pt>
                <c:pt idx="83">
                  <c:v>2.2900800000000001</c:v>
                </c:pt>
                <c:pt idx="84">
                  <c:v>1.25945</c:v>
                </c:pt>
                <c:pt idx="85">
                  <c:v>-1.2437800000000001</c:v>
                </c:pt>
                <c:pt idx="86">
                  <c:v>-1.2531300000000001</c:v>
                </c:pt>
                <c:pt idx="87">
                  <c:v>-1.25945</c:v>
                </c:pt>
                <c:pt idx="88">
                  <c:v>-1.0050300000000001</c:v>
                </c:pt>
                <c:pt idx="89">
                  <c:v>0.50124999999999997</c:v>
                </c:pt>
                <c:pt idx="90">
                  <c:v>-0.49382999999999999</c:v>
                </c:pt>
                <c:pt idx="91">
                  <c:v>-3.1553399999999998</c:v>
                </c:pt>
                <c:pt idx="92">
                  <c:v>-2.43309</c:v>
                </c:pt>
                <c:pt idx="93">
                  <c:v>-1.97044</c:v>
                </c:pt>
                <c:pt idx="94">
                  <c:v>-1.4962599999999999</c:v>
                </c:pt>
                <c:pt idx="95">
                  <c:v>-1.2437800000000001</c:v>
                </c:pt>
                <c:pt idx="96">
                  <c:v>-0.49751000000000001</c:v>
                </c:pt>
                <c:pt idx="97">
                  <c:v>1.5113399999999999</c:v>
                </c:pt>
                <c:pt idx="98">
                  <c:v>2.0304600000000002</c:v>
                </c:pt>
                <c:pt idx="99">
                  <c:v>2.5510199999999998</c:v>
                </c:pt>
                <c:pt idx="100">
                  <c:v>2.7918799999999999</c:v>
                </c:pt>
                <c:pt idx="101">
                  <c:v>1.99501</c:v>
                </c:pt>
                <c:pt idx="102">
                  <c:v>2.4813900000000002</c:v>
                </c:pt>
                <c:pt idx="103">
                  <c:v>2.7568899999999998</c:v>
                </c:pt>
                <c:pt idx="104">
                  <c:v>2.2443900000000001</c:v>
                </c:pt>
                <c:pt idx="105">
                  <c:v>2.2613099999999999</c:v>
                </c:pt>
                <c:pt idx="106">
                  <c:v>3.29114</c:v>
                </c:pt>
                <c:pt idx="107">
                  <c:v>3.0226700000000002</c:v>
                </c:pt>
                <c:pt idx="108">
                  <c:v>3.25</c:v>
                </c:pt>
                <c:pt idx="109">
                  <c:v>2.72953</c:v>
                </c:pt>
                <c:pt idx="110">
                  <c:v>3.2338300000000002</c:v>
                </c:pt>
                <c:pt idx="111">
                  <c:v>3.9801000000000002</c:v>
                </c:pt>
                <c:pt idx="112">
                  <c:v>4.9382700000000002</c:v>
                </c:pt>
                <c:pt idx="113">
                  <c:v>5.8679699999999997</c:v>
                </c:pt>
                <c:pt idx="114">
                  <c:v>5.3268800000000001</c:v>
                </c:pt>
                <c:pt idx="115">
                  <c:v>5.6097599999999996</c:v>
                </c:pt>
                <c:pt idx="116">
                  <c:v>5.36585</c:v>
                </c:pt>
                <c:pt idx="117">
                  <c:v>6.3882099999999999</c:v>
                </c:pt>
                <c:pt idx="118">
                  <c:v>6.1274499999999996</c:v>
                </c:pt>
                <c:pt idx="119">
                  <c:v>6.8459700000000003</c:v>
                </c:pt>
                <c:pt idx="120">
                  <c:v>7.99031</c:v>
                </c:pt>
                <c:pt idx="121">
                  <c:v>7.9710099999999997</c:v>
                </c:pt>
                <c:pt idx="122">
                  <c:v>7.2289199999999996</c:v>
                </c:pt>
                <c:pt idx="123">
                  <c:v>6.4593299999999996</c:v>
                </c:pt>
                <c:pt idx="124">
                  <c:v>4</c:v>
                </c:pt>
                <c:pt idx="125">
                  <c:v>2.77136</c:v>
                </c:pt>
                <c:pt idx="126">
                  <c:v>3.6781600000000001</c:v>
                </c:pt>
                <c:pt idx="127">
                  <c:v>3.6951499999999999</c:v>
                </c:pt>
                <c:pt idx="128">
                  <c:v>4.1666699999999999</c:v>
                </c:pt>
                <c:pt idx="129">
                  <c:v>2.77136</c:v>
                </c:pt>
                <c:pt idx="130">
                  <c:v>2.77136</c:v>
                </c:pt>
                <c:pt idx="131">
                  <c:v>0.6865</c:v>
                </c:pt>
                <c:pt idx="132">
                  <c:v>-0.22422</c:v>
                </c:pt>
                <c:pt idx="133">
                  <c:v>0.89485000000000003</c:v>
                </c:pt>
                <c:pt idx="134">
                  <c:v>1.5730299999999999</c:v>
                </c:pt>
                <c:pt idx="135">
                  <c:v>1.5730299999999999</c:v>
                </c:pt>
                <c:pt idx="136">
                  <c:v>3.1674199999999999</c:v>
                </c:pt>
                <c:pt idx="137">
                  <c:v>2.9213499999999999</c:v>
                </c:pt>
                <c:pt idx="138">
                  <c:v>2.4390200000000002</c:v>
                </c:pt>
                <c:pt idx="139">
                  <c:v>2.4498899999999999</c:v>
                </c:pt>
                <c:pt idx="140">
                  <c:v>1.5555600000000001</c:v>
                </c:pt>
                <c:pt idx="141">
                  <c:v>2.0224700000000002</c:v>
                </c:pt>
                <c:pt idx="142">
                  <c:v>2.2471899999999998</c:v>
                </c:pt>
                <c:pt idx="143">
                  <c:v>4.7727300000000001</c:v>
                </c:pt>
                <c:pt idx="144">
                  <c:v>4.7191000000000001</c:v>
                </c:pt>
                <c:pt idx="145">
                  <c:v>4.87805</c:v>
                </c:pt>
                <c:pt idx="146">
                  <c:v>4.4247800000000002</c:v>
                </c:pt>
                <c:pt idx="147">
                  <c:v>3.5398200000000002</c:v>
                </c:pt>
                <c:pt idx="148">
                  <c:v>3.5087700000000002</c:v>
                </c:pt>
                <c:pt idx="149">
                  <c:v>3.9301300000000001</c:v>
                </c:pt>
                <c:pt idx="150">
                  <c:v>4.5454499999999998</c:v>
                </c:pt>
                <c:pt idx="151">
                  <c:v>4.5652200000000001</c:v>
                </c:pt>
                <c:pt idx="152">
                  <c:v>6.1269099999999996</c:v>
                </c:pt>
                <c:pt idx="153">
                  <c:v>6.8281900000000002</c:v>
                </c:pt>
                <c:pt idx="154">
                  <c:v>7.4725299999999999</c:v>
                </c:pt>
                <c:pt idx="155">
                  <c:v>11.71367</c:v>
                </c:pt>
                <c:pt idx="156">
                  <c:v>12.875540000000001</c:v>
                </c:pt>
                <c:pt idx="157">
                  <c:v>15.22199</c:v>
                </c:pt>
                <c:pt idx="158">
                  <c:v>19.067799999999998</c:v>
                </c:pt>
                <c:pt idx="159">
                  <c:v>18.803419999999999</c:v>
                </c:pt>
                <c:pt idx="160">
                  <c:v>22.245760000000001</c:v>
                </c:pt>
                <c:pt idx="161">
                  <c:v>26.680669999999999</c:v>
                </c:pt>
                <c:pt idx="162">
                  <c:v>20.70393</c:v>
                </c:pt>
                <c:pt idx="163">
                  <c:v>37.422040000000003</c:v>
                </c:pt>
                <c:pt idx="164">
                  <c:v>28.247420000000002</c:v>
                </c:pt>
                <c:pt idx="165">
                  <c:v>25.56701</c:v>
                </c:pt>
                <c:pt idx="166">
                  <c:v>23.517379999999999</c:v>
                </c:pt>
                <c:pt idx="167">
                  <c:v>20.19417</c:v>
                </c:pt>
                <c:pt idx="168">
                  <c:v>22.43346</c:v>
                </c:pt>
                <c:pt idx="169">
                  <c:v>20.183489999999999</c:v>
                </c:pt>
                <c:pt idx="170">
                  <c:v>15.302490000000001</c:v>
                </c:pt>
                <c:pt idx="171">
                  <c:v>13.84892</c:v>
                </c:pt>
                <c:pt idx="172">
                  <c:v>9.5320599999999995</c:v>
                </c:pt>
                <c:pt idx="173">
                  <c:v>3.81426</c:v>
                </c:pt>
                <c:pt idx="174">
                  <c:v>14.23671</c:v>
                </c:pt>
                <c:pt idx="175">
                  <c:v>8.0181500000000003</c:v>
                </c:pt>
                <c:pt idx="176">
                  <c:v>13.02251</c:v>
                </c:pt>
                <c:pt idx="177">
                  <c:v>19.868639999999999</c:v>
                </c:pt>
                <c:pt idx="178">
                  <c:v>24.834440000000001</c:v>
                </c:pt>
                <c:pt idx="179">
                  <c:v>20.840060000000001</c:v>
                </c:pt>
                <c:pt idx="180">
                  <c:v>15.062110000000001</c:v>
                </c:pt>
                <c:pt idx="181">
                  <c:v>10.839689999999999</c:v>
                </c:pt>
                <c:pt idx="182">
                  <c:v>8.7963000000000005</c:v>
                </c:pt>
                <c:pt idx="183">
                  <c:v>12.79621</c:v>
                </c:pt>
                <c:pt idx="184">
                  <c:v>12.65823</c:v>
                </c:pt>
                <c:pt idx="185">
                  <c:v>14.21725</c:v>
                </c:pt>
                <c:pt idx="186">
                  <c:v>10.21021</c:v>
                </c:pt>
                <c:pt idx="187">
                  <c:v>3.7815099999999999</c:v>
                </c:pt>
                <c:pt idx="188">
                  <c:v>5.2631600000000001</c:v>
                </c:pt>
                <c:pt idx="189">
                  <c:v>1.3698600000000001</c:v>
                </c:pt>
                <c:pt idx="190">
                  <c:v>-3.71353</c:v>
                </c:pt>
                <c:pt idx="191">
                  <c:v>-3.7433200000000002</c:v>
                </c:pt>
                <c:pt idx="192">
                  <c:v>-3.77868</c:v>
                </c:pt>
                <c:pt idx="193">
                  <c:v>-3.30579</c:v>
                </c:pt>
                <c:pt idx="194">
                  <c:v>-0.85106000000000004</c:v>
                </c:pt>
                <c:pt idx="195">
                  <c:v>-0.84033999999999998</c:v>
                </c:pt>
                <c:pt idx="196">
                  <c:v>0.42135</c:v>
                </c:pt>
                <c:pt idx="197">
                  <c:v>1.1188800000000001</c:v>
                </c:pt>
                <c:pt idx="198">
                  <c:v>-1.08992</c:v>
                </c:pt>
                <c:pt idx="199">
                  <c:v>-5.1282100000000002</c:v>
                </c:pt>
                <c:pt idx="200">
                  <c:v>-4.72973</c:v>
                </c:pt>
                <c:pt idx="201">
                  <c:v>-5.9459499999999998</c:v>
                </c:pt>
                <c:pt idx="202">
                  <c:v>-4.2699699999999998</c:v>
                </c:pt>
                <c:pt idx="203">
                  <c:v>-1.11111</c:v>
                </c:pt>
                <c:pt idx="204">
                  <c:v>0</c:v>
                </c:pt>
                <c:pt idx="205">
                  <c:v>2.9914499999999999</c:v>
                </c:pt>
                <c:pt idx="206">
                  <c:v>4.5779699999999997</c:v>
                </c:pt>
                <c:pt idx="207">
                  <c:v>5.9321999999999999</c:v>
                </c:pt>
                <c:pt idx="208">
                  <c:v>6.7132899999999998</c:v>
                </c:pt>
                <c:pt idx="209">
                  <c:v>4.5643200000000004</c:v>
                </c:pt>
                <c:pt idx="210">
                  <c:v>2.4793400000000001</c:v>
                </c:pt>
                <c:pt idx="211">
                  <c:v>4.55192</c:v>
                </c:pt>
                <c:pt idx="212">
                  <c:v>3.9716300000000002</c:v>
                </c:pt>
                <c:pt idx="213">
                  <c:v>5.31609</c:v>
                </c:pt>
                <c:pt idx="214">
                  <c:v>6.9064699999999997</c:v>
                </c:pt>
                <c:pt idx="215">
                  <c:v>5.7584299999999997</c:v>
                </c:pt>
                <c:pt idx="216">
                  <c:v>6.8723700000000001</c:v>
                </c:pt>
                <c:pt idx="217">
                  <c:v>7.1922499999999996</c:v>
                </c:pt>
                <c:pt idx="218">
                  <c:v>7.1135400000000004</c:v>
                </c:pt>
                <c:pt idx="219">
                  <c:v>6.1333299999999999</c:v>
                </c:pt>
                <c:pt idx="220">
                  <c:v>5.5045900000000003</c:v>
                </c:pt>
                <c:pt idx="221">
                  <c:v>7.6719600000000003</c:v>
                </c:pt>
                <c:pt idx="222">
                  <c:v>9.13978</c:v>
                </c:pt>
                <c:pt idx="223">
                  <c:v>9.1156500000000005</c:v>
                </c:pt>
                <c:pt idx="224">
                  <c:v>11.45975</c:v>
                </c:pt>
                <c:pt idx="225">
                  <c:v>13.36971</c:v>
                </c:pt>
                <c:pt idx="226">
                  <c:v>11.440110000000001</c:v>
                </c:pt>
                <c:pt idx="227">
                  <c:v>11.81939</c:v>
                </c:pt>
                <c:pt idx="228">
                  <c:v>12.33596</c:v>
                </c:pt>
                <c:pt idx="229">
                  <c:v>12.3871</c:v>
                </c:pt>
                <c:pt idx="230">
                  <c:v>12.00511</c:v>
                </c:pt>
                <c:pt idx="231">
                  <c:v>11.05528</c:v>
                </c:pt>
                <c:pt idx="232">
                  <c:v>9.6894399999999994</c:v>
                </c:pt>
                <c:pt idx="233">
                  <c:v>7.73956</c:v>
                </c:pt>
                <c:pt idx="234">
                  <c:v>9.35961</c:v>
                </c:pt>
                <c:pt idx="235">
                  <c:v>9.3516200000000005</c:v>
                </c:pt>
                <c:pt idx="236">
                  <c:v>9.91432</c:v>
                </c:pt>
                <c:pt idx="237">
                  <c:v>7.5812299999999997</c:v>
                </c:pt>
                <c:pt idx="238">
                  <c:v>9.0579699999999992</c:v>
                </c:pt>
                <c:pt idx="239">
                  <c:v>8.3135399999999997</c:v>
                </c:pt>
                <c:pt idx="240">
                  <c:v>6.1915899999999997</c:v>
                </c:pt>
                <c:pt idx="241">
                  <c:v>6.4293899999999997</c:v>
                </c:pt>
                <c:pt idx="242">
                  <c:v>5.0171000000000001</c:v>
                </c:pt>
                <c:pt idx="243">
                  <c:v>2.8280500000000002</c:v>
                </c:pt>
                <c:pt idx="244">
                  <c:v>4.9830100000000002</c:v>
                </c:pt>
                <c:pt idx="245">
                  <c:v>6.0433300000000001</c:v>
                </c:pt>
                <c:pt idx="246">
                  <c:v>8.22072</c:v>
                </c:pt>
                <c:pt idx="247">
                  <c:v>13.112880000000001</c:v>
                </c:pt>
                <c:pt idx="248">
                  <c:v>10.57906</c:v>
                </c:pt>
                <c:pt idx="249">
                  <c:v>13.87025</c:v>
                </c:pt>
                <c:pt idx="250">
                  <c:v>13.28904</c:v>
                </c:pt>
                <c:pt idx="251">
                  <c:v>9.6491199999999999</c:v>
                </c:pt>
                <c:pt idx="252">
                  <c:v>10.781079999999999</c:v>
                </c:pt>
                <c:pt idx="253">
                  <c:v>7.3354900000000001</c:v>
                </c:pt>
                <c:pt idx="254">
                  <c:v>7.2747000000000002</c:v>
                </c:pt>
                <c:pt idx="255">
                  <c:v>8.2508300000000006</c:v>
                </c:pt>
                <c:pt idx="256">
                  <c:v>6.4724899999999996</c:v>
                </c:pt>
                <c:pt idx="257">
                  <c:v>6.8817199999999996</c:v>
                </c:pt>
                <c:pt idx="258">
                  <c:v>4.3704499999999999</c:v>
                </c:pt>
                <c:pt idx="259">
                  <c:v>0.70565</c:v>
                </c:pt>
                <c:pt idx="260">
                  <c:v>-0.30210999999999999</c:v>
                </c:pt>
                <c:pt idx="261">
                  <c:v>-3.7328100000000002</c:v>
                </c:pt>
                <c:pt idx="262">
                  <c:v>-4.9853399999999999</c:v>
                </c:pt>
                <c:pt idx="263">
                  <c:v>-3.1</c:v>
                </c:pt>
                <c:pt idx="264">
                  <c:v>-2.4826199999999998</c:v>
                </c:pt>
                <c:pt idx="265">
                  <c:v>-0.80401999999999996</c:v>
                </c:pt>
                <c:pt idx="266">
                  <c:v>-0.10120999999999999</c:v>
                </c:pt>
                <c:pt idx="267">
                  <c:v>1.42276</c:v>
                </c:pt>
                <c:pt idx="268">
                  <c:v>2.5329299999999999</c:v>
                </c:pt>
                <c:pt idx="269">
                  <c:v>2.3138800000000002</c:v>
                </c:pt>
                <c:pt idx="270">
                  <c:v>0.89731000000000005</c:v>
                </c:pt>
                <c:pt idx="271">
                  <c:v>0.90090000000000003</c:v>
                </c:pt>
                <c:pt idx="272">
                  <c:v>1.8181799999999999</c:v>
                </c:pt>
                <c:pt idx="273">
                  <c:v>1.7346900000000001</c:v>
                </c:pt>
                <c:pt idx="274">
                  <c:v>2.36626</c:v>
                </c:pt>
                <c:pt idx="275">
                  <c:v>2.7863799999999999</c:v>
                </c:pt>
                <c:pt idx="276">
                  <c:v>1.93483</c:v>
                </c:pt>
                <c:pt idx="277">
                  <c:v>2.6342500000000002</c:v>
                </c:pt>
                <c:pt idx="278">
                  <c:v>2.5329299999999999</c:v>
                </c:pt>
                <c:pt idx="279">
                  <c:v>2.0040100000000001</c:v>
                </c:pt>
                <c:pt idx="280">
                  <c:v>0.59289000000000003</c:v>
                </c:pt>
                <c:pt idx="281">
                  <c:v>-0.58996999999999999</c:v>
                </c:pt>
                <c:pt idx="282">
                  <c:v>0</c:v>
                </c:pt>
                <c:pt idx="283">
                  <c:v>0.79364999999999997</c:v>
                </c:pt>
                <c:pt idx="284">
                  <c:v>2.3809499999999999</c:v>
                </c:pt>
                <c:pt idx="285">
                  <c:v>2.80843</c:v>
                </c:pt>
                <c:pt idx="286">
                  <c:v>3.0150800000000002</c:v>
                </c:pt>
                <c:pt idx="287">
                  <c:v>3.4136500000000001</c:v>
                </c:pt>
                <c:pt idx="288">
                  <c:v>4.7952000000000004</c:v>
                </c:pt>
                <c:pt idx="289">
                  <c:v>3.3563700000000001</c:v>
                </c:pt>
                <c:pt idx="290">
                  <c:v>4.9407100000000002</c:v>
                </c:pt>
                <c:pt idx="291">
                  <c:v>4.4204299999999996</c:v>
                </c:pt>
                <c:pt idx="292">
                  <c:v>4.5186599999999997</c:v>
                </c:pt>
                <c:pt idx="293">
                  <c:v>4.1543000000000001</c:v>
                </c:pt>
                <c:pt idx="294">
                  <c:v>5.0395300000000001</c:v>
                </c:pt>
                <c:pt idx="295">
                  <c:v>3.6417299999999999</c:v>
                </c:pt>
                <c:pt idx="296">
                  <c:v>1.5503899999999999</c:v>
                </c:pt>
                <c:pt idx="297">
                  <c:v>1.8536600000000001</c:v>
                </c:pt>
                <c:pt idx="298">
                  <c:v>2.3414600000000001</c:v>
                </c:pt>
                <c:pt idx="299">
                  <c:v>2.13592</c:v>
                </c:pt>
                <c:pt idx="300">
                  <c:v>0.19066</c:v>
                </c:pt>
                <c:pt idx="301">
                  <c:v>0.19102</c:v>
                </c:pt>
                <c:pt idx="302">
                  <c:v>-1.78908</c:v>
                </c:pt>
                <c:pt idx="303">
                  <c:v>-2.3518300000000001</c:v>
                </c:pt>
                <c:pt idx="304">
                  <c:v>-2.81955</c:v>
                </c:pt>
                <c:pt idx="305">
                  <c:v>-2.2791999999999999</c:v>
                </c:pt>
                <c:pt idx="306">
                  <c:v>-2.8222</c:v>
                </c:pt>
                <c:pt idx="307">
                  <c:v>-2.8490000000000002</c:v>
                </c:pt>
                <c:pt idx="308">
                  <c:v>-3.1488499999999999</c:v>
                </c:pt>
                <c:pt idx="309">
                  <c:v>-1.81992</c:v>
                </c:pt>
                <c:pt idx="310">
                  <c:v>-0.95328999999999997</c:v>
                </c:pt>
                <c:pt idx="311">
                  <c:v>-0.66539999999999999</c:v>
                </c:pt>
                <c:pt idx="312">
                  <c:v>-0.38058999999999998</c:v>
                </c:pt>
                <c:pt idx="313">
                  <c:v>-0.85795999999999994</c:v>
                </c:pt>
                <c:pt idx="314">
                  <c:v>-0.57525999999999999</c:v>
                </c:pt>
                <c:pt idx="315">
                  <c:v>-0.48170000000000002</c:v>
                </c:pt>
                <c:pt idx="316">
                  <c:v>0.87041000000000002</c:v>
                </c:pt>
                <c:pt idx="317">
                  <c:v>1.7492700000000001</c:v>
                </c:pt>
                <c:pt idx="318">
                  <c:v>2.71055</c:v>
                </c:pt>
                <c:pt idx="319">
                  <c:v>4.7898300000000003</c:v>
                </c:pt>
                <c:pt idx="320">
                  <c:v>5.4187200000000004</c:v>
                </c:pt>
                <c:pt idx="321">
                  <c:v>4.0975599999999996</c:v>
                </c:pt>
                <c:pt idx="322">
                  <c:v>2.5024099999999998</c:v>
                </c:pt>
                <c:pt idx="323">
                  <c:v>2.1052599999999999</c:v>
                </c:pt>
                <c:pt idx="324">
                  <c:v>1.3371500000000001</c:v>
                </c:pt>
                <c:pt idx="325">
                  <c:v>2.30769</c:v>
                </c:pt>
                <c:pt idx="326">
                  <c:v>2.1215000000000002</c:v>
                </c:pt>
                <c:pt idx="327">
                  <c:v>3.7754099999999999</c:v>
                </c:pt>
                <c:pt idx="328">
                  <c:v>4.6021099999999997</c:v>
                </c:pt>
                <c:pt idx="329">
                  <c:v>4.1069699999999996</c:v>
                </c:pt>
                <c:pt idx="330">
                  <c:v>2.7332700000000001</c:v>
                </c:pt>
                <c:pt idx="331">
                  <c:v>0.93284</c:v>
                </c:pt>
                <c:pt idx="332">
                  <c:v>1.7757000000000001</c:v>
                </c:pt>
                <c:pt idx="333">
                  <c:v>1.8744099999999999</c:v>
                </c:pt>
                <c:pt idx="334">
                  <c:v>1.5023500000000001</c:v>
                </c:pt>
                <c:pt idx="335">
                  <c:v>1.40581</c:v>
                </c:pt>
                <c:pt idx="336">
                  <c:v>3.0160200000000001</c:v>
                </c:pt>
                <c:pt idx="337">
                  <c:v>2.5375899999999998</c:v>
                </c:pt>
                <c:pt idx="338">
                  <c:v>3.4938600000000002</c:v>
                </c:pt>
                <c:pt idx="339">
                  <c:v>2.7052200000000002</c:v>
                </c:pt>
                <c:pt idx="340">
                  <c:v>1.9248400000000001</c:v>
                </c:pt>
                <c:pt idx="341">
                  <c:v>4.1284400000000003</c:v>
                </c:pt>
                <c:pt idx="342">
                  <c:v>5.5045900000000003</c:v>
                </c:pt>
                <c:pt idx="343">
                  <c:v>5.8225499999999997</c:v>
                </c:pt>
                <c:pt idx="344">
                  <c:v>5.9687799999999998</c:v>
                </c:pt>
                <c:pt idx="345">
                  <c:v>5.7957700000000001</c:v>
                </c:pt>
                <c:pt idx="346">
                  <c:v>6.1979600000000001</c:v>
                </c:pt>
                <c:pt idx="347">
                  <c:v>6.2846599999999997</c:v>
                </c:pt>
                <c:pt idx="348">
                  <c:v>6.6788699999999999</c:v>
                </c:pt>
                <c:pt idx="349">
                  <c:v>6.8744300000000003</c:v>
                </c:pt>
                <c:pt idx="350">
                  <c:v>7.2080299999999999</c:v>
                </c:pt>
                <c:pt idx="351">
                  <c:v>6.4486800000000004</c:v>
                </c:pt>
                <c:pt idx="352">
                  <c:v>6.0251799999999998</c:v>
                </c:pt>
                <c:pt idx="353">
                  <c:v>3.4361199999999998</c:v>
                </c:pt>
                <c:pt idx="354">
                  <c:v>2.6956500000000001</c:v>
                </c:pt>
                <c:pt idx="355">
                  <c:v>2.96943</c:v>
                </c:pt>
                <c:pt idx="356">
                  <c:v>2.1663800000000002</c:v>
                </c:pt>
                <c:pt idx="357">
                  <c:v>2.5217399999999999</c:v>
                </c:pt>
                <c:pt idx="358">
                  <c:v>3.5714299999999999</c:v>
                </c:pt>
                <c:pt idx="359">
                  <c:v>3.7391299999999998</c:v>
                </c:pt>
                <c:pt idx="360">
                  <c:v>3.0874799999999998</c:v>
                </c:pt>
                <c:pt idx="361">
                  <c:v>2.91595</c:v>
                </c:pt>
                <c:pt idx="362">
                  <c:v>2.8936199999999999</c:v>
                </c:pt>
                <c:pt idx="363">
                  <c:v>3.4129700000000001</c:v>
                </c:pt>
                <c:pt idx="364">
                  <c:v>4.74979</c:v>
                </c:pt>
                <c:pt idx="365">
                  <c:v>4.5996600000000001</c:v>
                </c:pt>
                <c:pt idx="366">
                  <c:v>4.3183699999999998</c:v>
                </c:pt>
                <c:pt idx="367">
                  <c:v>4.3257000000000003</c:v>
                </c:pt>
                <c:pt idx="368">
                  <c:v>3.8167900000000001</c:v>
                </c:pt>
                <c:pt idx="369">
                  <c:v>3.64716</c:v>
                </c:pt>
                <c:pt idx="370">
                  <c:v>2.3549199999999999</c:v>
                </c:pt>
                <c:pt idx="371">
                  <c:v>2.0117400000000001</c:v>
                </c:pt>
                <c:pt idx="372">
                  <c:v>1.5807</c:v>
                </c:pt>
                <c:pt idx="373">
                  <c:v>1.9166700000000001</c:v>
                </c:pt>
                <c:pt idx="374">
                  <c:v>1.40612</c:v>
                </c:pt>
                <c:pt idx="375">
                  <c:v>1.0726100000000001</c:v>
                </c:pt>
                <c:pt idx="376">
                  <c:v>-0.97165999999999997</c:v>
                </c:pt>
                <c:pt idx="377">
                  <c:v>-0.7329</c:v>
                </c:pt>
                <c:pt idx="378">
                  <c:v>-1.2987</c:v>
                </c:pt>
                <c:pt idx="379">
                  <c:v>-1.30081</c:v>
                </c:pt>
                <c:pt idx="380">
                  <c:v>-1.06209</c:v>
                </c:pt>
                <c:pt idx="381">
                  <c:v>-0.2455</c:v>
                </c:pt>
                <c:pt idx="382">
                  <c:v>-0.24651000000000001</c:v>
                </c:pt>
                <c:pt idx="383">
                  <c:v>-0.24651000000000001</c:v>
                </c:pt>
                <c:pt idx="384">
                  <c:v>-0.6552</c:v>
                </c:pt>
                <c:pt idx="385">
                  <c:v>-0.49059999999999998</c:v>
                </c:pt>
                <c:pt idx="386">
                  <c:v>-0.65253000000000005</c:v>
                </c:pt>
                <c:pt idx="387">
                  <c:v>-0.40816000000000002</c:v>
                </c:pt>
                <c:pt idx="388">
                  <c:v>0.16353000000000001</c:v>
                </c:pt>
                <c:pt idx="389">
                  <c:v>0.90237999999999996</c:v>
                </c:pt>
                <c:pt idx="390">
                  <c:v>0.65788999999999997</c:v>
                </c:pt>
                <c:pt idx="391">
                  <c:v>0.57660999999999996</c:v>
                </c:pt>
                <c:pt idx="392">
                  <c:v>0.82576000000000005</c:v>
                </c:pt>
                <c:pt idx="393">
                  <c:v>-8.2030000000000006E-2</c:v>
                </c:pt>
                <c:pt idx="394">
                  <c:v>0.16474</c:v>
                </c:pt>
                <c:pt idx="395">
                  <c:v>0.82372000000000001</c:v>
                </c:pt>
                <c:pt idx="396">
                  <c:v>1.1541600000000001</c:v>
                </c:pt>
                <c:pt idx="397">
                  <c:v>0.82169000000000003</c:v>
                </c:pt>
                <c:pt idx="398">
                  <c:v>0.90312000000000003</c:v>
                </c:pt>
                <c:pt idx="399">
                  <c:v>1.39344</c:v>
                </c:pt>
                <c:pt idx="400">
                  <c:v>1.3877600000000001</c:v>
                </c:pt>
                <c:pt idx="401">
                  <c:v>0.81301000000000001</c:v>
                </c:pt>
                <c:pt idx="402">
                  <c:v>1.5522899999999999</c:v>
                </c:pt>
                <c:pt idx="403">
                  <c:v>1.8018000000000001</c:v>
                </c:pt>
                <c:pt idx="404">
                  <c:v>1.8018000000000001</c:v>
                </c:pt>
                <c:pt idx="405">
                  <c:v>2.2167500000000002</c:v>
                </c:pt>
                <c:pt idx="406">
                  <c:v>2.63158</c:v>
                </c:pt>
                <c:pt idx="407">
                  <c:v>2.4509799999999999</c:v>
                </c:pt>
                <c:pt idx="408">
                  <c:v>2.6894900000000002</c:v>
                </c:pt>
                <c:pt idx="409">
                  <c:v>2.85249</c:v>
                </c:pt>
                <c:pt idx="410">
                  <c:v>3.1733099999999999</c:v>
                </c:pt>
                <c:pt idx="411">
                  <c:v>2.3443800000000001</c:v>
                </c:pt>
                <c:pt idx="412">
                  <c:v>1.52979</c:v>
                </c:pt>
                <c:pt idx="413">
                  <c:v>1.12903</c:v>
                </c:pt>
                <c:pt idx="414">
                  <c:v>0.48270000000000002</c:v>
                </c:pt>
                <c:pt idx="415">
                  <c:v>0.72404999999999997</c:v>
                </c:pt>
                <c:pt idx="416">
                  <c:v>0.56315000000000004</c:v>
                </c:pt>
                <c:pt idx="417">
                  <c:v>0</c:v>
                </c:pt>
                <c:pt idx="418">
                  <c:v>-8.0130000000000007E-2</c:v>
                </c:pt>
                <c:pt idx="419">
                  <c:v>-0.87719000000000003</c:v>
                </c:pt>
                <c:pt idx="420">
                  <c:v>-0.63492000000000004</c:v>
                </c:pt>
                <c:pt idx="421">
                  <c:v>-0.23771999999999999</c:v>
                </c:pt>
                <c:pt idx="422">
                  <c:v>-0.47319</c:v>
                </c:pt>
                <c:pt idx="423">
                  <c:v>-0.78988999999999998</c:v>
                </c:pt>
                <c:pt idx="424">
                  <c:v>-0.87231999999999998</c:v>
                </c:pt>
                <c:pt idx="425">
                  <c:v>-7.9740000000000005E-2</c:v>
                </c:pt>
                <c:pt idx="426">
                  <c:v>1.4411499999999999</c:v>
                </c:pt>
                <c:pt idx="427">
                  <c:v>1.8370599999999999</c:v>
                </c:pt>
                <c:pt idx="428">
                  <c:v>2.2400000000000002</c:v>
                </c:pt>
                <c:pt idx="429">
                  <c:v>3.5341399999999998</c:v>
                </c:pt>
                <c:pt idx="430">
                  <c:v>4.2502000000000004</c:v>
                </c:pt>
                <c:pt idx="431">
                  <c:v>4.7465799999999998</c:v>
                </c:pt>
                <c:pt idx="432">
                  <c:v>3.8338700000000001</c:v>
                </c:pt>
                <c:pt idx="433">
                  <c:v>3.4948399999999999</c:v>
                </c:pt>
                <c:pt idx="434">
                  <c:v>3.2488100000000002</c:v>
                </c:pt>
                <c:pt idx="435">
                  <c:v>4.2197500000000003</c:v>
                </c:pt>
                <c:pt idx="436">
                  <c:v>6.16</c:v>
                </c:pt>
                <c:pt idx="437">
                  <c:v>6.9433400000000001</c:v>
                </c:pt>
                <c:pt idx="438">
                  <c:v>6.3930499999999997</c:v>
                </c:pt>
                <c:pt idx="439">
                  <c:v>6.7450999999999999</c:v>
                </c:pt>
                <c:pt idx="440">
                  <c:v>6.4162800000000004</c:v>
                </c:pt>
                <c:pt idx="441">
                  <c:v>5.5081499999999997</c:v>
                </c:pt>
                <c:pt idx="442">
                  <c:v>3.61538</c:v>
                </c:pt>
                <c:pt idx="443">
                  <c:v>3.0722</c:v>
                </c:pt>
                <c:pt idx="444">
                  <c:v>2.61538</c:v>
                </c:pt>
                <c:pt idx="445">
                  <c:v>1.9954000000000001</c:v>
                </c:pt>
                <c:pt idx="446">
                  <c:v>3.2233299999999998</c:v>
                </c:pt>
                <c:pt idx="447">
                  <c:v>2.7501899999999999</c:v>
                </c:pt>
                <c:pt idx="448">
                  <c:v>2.0346600000000001</c:v>
                </c:pt>
                <c:pt idx="449">
                  <c:v>0.22388</c:v>
                </c:pt>
                <c:pt idx="450">
                  <c:v>-0.66766000000000003</c:v>
                </c:pt>
                <c:pt idx="451">
                  <c:v>-1.32256</c:v>
                </c:pt>
                <c:pt idx="452">
                  <c:v>-1.39706</c:v>
                </c:pt>
                <c:pt idx="453">
                  <c:v>-1.8382400000000001</c:v>
                </c:pt>
                <c:pt idx="454">
                  <c:v>-0.74238999999999999</c:v>
                </c:pt>
                <c:pt idx="455">
                  <c:v>-0.81967000000000001</c:v>
                </c:pt>
                <c:pt idx="456">
                  <c:v>-1.5742100000000001</c:v>
                </c:pt>
                <c:pt idx="457">
                  <c:v>-0.90293000000000001</c:v>
                </c:pt>
                <c:pt idx="458">
                  <c:v>-2.67658</c:v>
                </c:pt>
                <c:pt idx="459">
                  <c:v>-2.7509299999999999</c:v>
                </c:pt>
                <c:pt idx="460">
                  <c:v>-2.88035</c:v>
                </c:pt>
                <c:pt idx="461">
                  <c:v>-2.0848800000000001</c:v>
                </c:pt>
                <c:pt idx="462">
                  <c:v>-1.4936499999999999</c:v>
                </c:pt>
                <c:pt idx="463">
                  <c:v>-1.2658199999999999</c:v>
                </c:pt>
                <c:pt idx="464">
                  <c:v>-1.49142</c:v>
                </c:pt>
                <c:pt idx="465">
                  <c:v>-1.2734099999999999</c:v>
                </c:pt>
                <c:pt idx="466">
                  <c:v>-1.2715000000000001</c:v>
                </c:pt>
                <c:pt idx="467">
                  <c:v>-1.5026299999999999</c:v>
                </c:pt>
                <c:pt idx="468">
                  <c:v>0.45696999999999999</c:v>
                </c:pt>
                <c:pt idx="469">
                  <c:v>-0.53151000000000004</c:v>
                </c:pt>
                <c:pt idx="470">
                  <c:v>-7.639E-2</c:v>
                </c:pt>
                <c:pt idx="471">
                  <c:v>-1.29969</c:v>
                </c:pt>
                <c:pt idx="472">
                  <c:v>-0.91254999999999997</c:v>
                </c:pt>
                <c:pt idx="473">
                  <c:v>-0.53232000000000002</c:v>
                </c:pt>
                <c:pt idx="474">
                  <c:v>-1.06141</c:v>
                </c:pt>
                <c:pt idx="475">
                  <c:v>-0.60331999999999997</c:v>
                </c:pt>
                <c:pt idx="476">
                  <c:v>0.30280000000000001</c:v>
                </c:pt>
                <c:pt idx="477">
                  <c:v>0.45523999999999998</c:v>
                </c:pt>
                <c:pt idx="478">
                  <c:v>-0.15151999999999999</c:v>
                </c:pt>
                <c:pt idx="479">
                  <c:v>-0.15256</c:v>
                </c:pt>
                <c:pt idx="480">
                  <c:v>-0.68233999999999995</c:v>
                </c:pt>
                <c:pt idx="481">
                  <c:v>0.53434999999999999</c:v>
                </c:pt>
                <c:pt idx="482">
                  <c:v>0.99387999999999999</c:v>
                </c:pt>
                <c:pt idx="483">
                  <c:v>3.1758299999999999</c:v>
                </c:pt>
                <c:pt idx="484">
                  <c:v>3.0698400000000001</c:v>
                </c:pt>
                <c:pt idx="485">
                  <c:v>2.5993900000000001</c:v>
                </c:pt>
                <c:pt idx="486">
                  <c:v>2.7586200000000001</c:v>
                </c:pt>
                <c:pt idx="487">
                  <c:v>1.0622199999999999</c:v>
                </c:pt>
                <c:pt idx="488">
                  <c:v>0.30188999999999999</c:v>
                </c:pt>
                <c:pt idx="489">
                  <c:v>0.52869999999999995</c:v>
                </c:pt>
                <c:pt idx="490">
                  <c:v>0.98633999999999999</c:v>
                </c:pt>
                <c:pt idx="491">
                  <c:v>2.4446099999999999</c:v>
                </c:pt>
                <c:pt idx="492">
                  <c:v>2.90076</c:v>
                </c:pt>
                <c:pt idx="493">
                  <c:v>2.9612799999999999</c:v>
                </c:pt>
                <c:pt idx="494">
                  <c:v>3.1794099999999998</c:v>
                </c:pt>
                <c:pt idx="495">
                  <c:v>2.9279299999999999</c:v>
                </c:pt>
                <c:pt idx="496">
                  <c:v>2.6061100000000001</c:v>
                </c:pt>
                <c:pt idx="497">
                  <c:v>2.8315899999999998</c:v>
                </c:pt>
                <c:pt idx="498">
                  <c:v>3.2811300000000001</c:v>
                </c:pt>
                <c:pt idx="499">
                  <c:v>4.72973</c:v>
                </c:pt>
                <c:pt idx="500">
                  <c:v>4.8156499999999998</c:v>
                </c:pt>
                <c:pt idx="501">
                  <c:v>4.0571000000000002</c:v>
                </c:pt>
                <c:pt idx="502">
                  <c:v>2.7047300000000001</c:v>
                </c:pt>
                <c:pt idx="503">
                  <c:v>1.2677099999999999</c:v>
                </c:pt>
                <c:pt idx="504">
                  <c:v>0.66766000000000003</c:v>
                </c:pt>
                <c:pt idx="505">
                  <c:v>0.66371999999999998</c:v>
                </c:pt>
                <c:pt idx="506">
                  <c:v>7.3370000000000005E-2</c:v>
                </c:pt>
                <c:pt idx="507">
                  <c:v>-0.94821</c:v>
                </c:pt>
                <c:pt idx="508">
                  <c:v>-1.8142199999999999</c:v>
                </c:pt>
                <c:pt idx="509">
                  <c:v>-1.7391300000000001</c:v>
                </c:pt>
                <c:pt idx="510">
                  <c:v>-1.66065</c:v>
                </c:pt>
                <c:pt idx="511">
                  <c:v>-2.5089600000000001</c:v>
                </c:pt>
                <c:pt idx="512">
                  <c:v>-2.1536300000000002</c:v>
                </c:pt>
                <c:pt idx="513">
                  <c:v>-1.5162500000000001</c:v>
                </c:pt>
                <c:pt idx="514">
                  <c:v>-0.14631</c:v>
                </c:pt>
                <c:pt idx="515">
                  <c:v>1.2518400000000001</c:v>
                </c:pt>
                <c:pt idx="516">
                  <c:v>2.5792199999999998</c:v>
                </c:pt>
                <c:pt idx="517">
                  <c:v>2.4908399999999999</c:v>
                </c:pt>
                <c:pt idx="518">
                  <c:v>2.7126100000000002</c:v>
                </c:pt>
                <c:pt idx="519">
                  <c:v>3.60825</c:v>
                </c:pt>
                <c:pt idx="520">
                  <c:v>4.5084999999999997</c:v>
                </c:pt>
                <c:pt idx="521">
                  <c:v>5.6047200000000004</c:v>
                </c:pt>
                <c:pt idx="522">
                  <c:v>4.7723899999999997</c:v>
                </c:pt>
                <c:pt idx="523">
                  <c:v>5.5882399999999999</c:v>
                </c:pt>
                <c:pt idx="524">
                  <c:v>6.5297099999999997</c:v>
                </c:pt>
                <c:pt idx="525">
                  <c:v>8.8709699999999998</c:v>
                </c:pt>
                <c:pt idx="526">
                  <c:v>8.5714299999999994</c:v>
                </c:pt>
                <c:pt idx="527">
                  <c:v>7.2727300000000001</c:v>
                </c:pt>
                <c:pt idx="528">
                  <c:v>5.1724100000000002</c:v>
                </c:pt>
                <c:pt idx="529">
                  <c:v>5.2894899999999998</c:v>
                </c:pt>
                <c:pt idx="530">
                  <c:v>6.6381199999999998</c:v>
                </c:pt>
                <c:pt idx="531">
                  <c:v>8.9552200000000006</c:v>
                </c:pt>
                <c:pt idx="532">
                  <c:v>10.396039999999999</c:v>
                </c:pt>
                <c:pt idx="533">
                  <c:v>8.7988800000000005</c:v>
                </c:pt>
                <c:pt idx="534">
                  <c:v>7.4281699999999997</c:v>
                </c:pt>
                <c:pt idx="535">
                  <c:v>5.4317500000000001</c:v>
                </c:pt>
                <c:pt idx="536">
                  <c:v>3.58127</c:v>
                </c:pt>
                <c:pt idx="537">
                  <c:v>1.2121200000000001</c:v>
                </c:pt>
                <c:pt idx="538">
                  <c:v>1.2820499999999999</c:v>
                </c:pt>
                <c:pt idx="539">
                  <c:v>2.44068</c:v>
                </c:pt>
                <c:pt idx="540">
                  <c:v>3.68852</c:v>
                </c:pt>
                <c:pt idx="541">
                  <c:v>3.3944299999999998</c:v>
                </c:pt>
                <c:pt idx="542">
                  <c:v>2.6773799999999999</c:v>
                </c:pt>
                <c:pt idx="543">
                  <c:v>0</c:v>
                </c:pt>
                <c:pt idx="544">
                  <c:v>-1.1531100000000001</c:v>
                </c:pt>
                <c:pt idx="545">
                  <c:v>-1.6688099999999999</c:v>
                </c:pt>
                <c:pt idx="546">
                  <c:v>-0.19569</c:v>
                </c:pt>
                <c:pt idx="547">
                  <c:v>0.85865000000000002</c:v>
                </c:pt>
                <c:pt idx="548">
                  <c:v>1.79521</c:v>
                </c:pt>
                <c:pt idx="549">
                  <c:v>2.3952100000000001</c:v>
                </c:pt>
                <c:pt idx="550">
                  <c:v>2.0652900000000001</c:v>
                </c:pt>
                <c:pt idx="551">
                  <c:v>1.5883499999999999</c:v>
                </c:pt>
                <c:pt idx="552">
                  <c:v>1.18577</c:v>
                </c:pt>
                <c:pt idx="553">
                  <c:v>0.19697999999999999</c:v>
                </c:pt>
                <c:pt idx="554">
                  <c:v>-0.52151000000000003</c:v>
                </c:pt>
                <c:pt idx="555">
                  <c:v>-0.71755000000000002</c:v>
                </c:pt>
                <c:pt idx="556">
                  <c:v>-1.16656</c:v>
                </c:pt>
                <c:pt idx="557">
                  <c:v>0.39163999999999999</c:v>
                </c:pt>
                <c:pt idx="558">
                  <c:v>0.91503000000000001</c:v>
                </c:pt>
                <c:pt idx="559">
                  <c:v>0.65488000000000002</c:v>
                </c:pt>
                <c:pt idx="560">
                  <c:v>0.97975000000000001</c:v>
                </c:pt>
                <c:pt idx="561">
                  <c:v>0.25990999999999997</c:v>
                </c:pt>
                <c:pt idx="562">
                  <c:v>1.5013099999999999</c:v>
                </c:pt>
                <c:pt idx="563">
                  <c:v>1.7589600000000001</c:v>
                </c:pt>
                <c:pt idx="564">
                  <c:v>2.9947900000000001</c:v>
                </c:pt>
                <c:pt idx="565">
                  <c:v>5.2424600000000003</c:v>
                </c:pt>
                <c:pt idx="566">
                  <c:v>6.4220199999999998</c:v>
                </c:pt>
                <c:pt idx="567">
                  <c:v>7.3587400000000001</c:v>
                </c:pt>
                <c:pt idx="568">
                  <c:v>8.0655699999999992</c:v>
                </c:pt>
                <c:pt idx="569">
                  <c:v>8.0624199999999995</c:v>
                </c:pt>
                <c:pt idx="570">
                  <c:v>7.6424899999999996</c:v>
                </c:pt>
                <c:pt idx="571">
                  <c:v>8.39297</c:v>
                </c:pt>
                <c:pt idx="572">
                  <c:v>8.3441100000000006</c:v>
                </c:pt>
                <c:pt idx="573">
                  <c:v>8.5547599999999999</c:v>
                </c:pt>
                <c:pt idx="574">
                  <c:v>8.0385899999999992</c:v>
                </c:pt>
                <c:pt idx="575">
                  <c:v>8.4506999999999994</c:v>
                </c:pt>
                <c:pt idx="576">
                  <c:v>9.1656099999999991</c:v>
                </c:pt>
                <c:pt idx="577">
                  <c:v>8.7173099999999994</c:v>
                </c:pt>
                <c:pt idx="578">
                  <c:v>8.9285700000000006</c:v>
                </c:pt>
                <c:pt idx="579">
                  <c:v>8.8127300000000002</c:v>
                </c:pt>
                <c:pt idx="580">
                  <c:v>9.7087400000000006</c:v>
                </c:pt>
                <c:pt idx="581">
                  <c:v>9.7472899999999996</c:v>
                </c:pt>
                <c:pt idx="582">
                  <c:v>12.515040000000001</c:v>
                </c:pt>
                <c:pt idx="583">
                  <c:v>12.42497</c:v>
                </c:pt>
                <c:pt idx="584">
                  <c:v>10.98507</c:v>
                </c:pt>
                <c:pt idx="585">
                  <c:v>8.9552200000000006</c:v>
                </c:pt>
                <c:pt idx="586">
                  <c:v>7.1428599999999998</c:v>
                </c:pt>
                <c:pt idx="587">
                  <c:v>4.8996500000000003</c:v>
                </c:pt>
                <c:pt idx="588">
                  <c:v>2.3740600000000001</c:v>
                </c:pt>
                <c:pt idx="589">
                  <c:v>0.51546000000000003</c:v>
                </c:pt>
                <c:pt idx="590">
                  <c:v>-1.41323</c:v>
                </c:pt>
                <c:pt idx="591">
                  <c:v>-1.29359</c:v>
                </c:pt>
                <c:pt idx="592">
                  <c:v>-1.88053</c:v>
                </c:pt>
                <c:pt idx="593">
                  <c:v>-2.4671099999999999</c:v>
                </c:pt>
                <c:pt idx="594">
                  <c:v>-5.7754000000000003</c:v>
                </c:pt>
                <c:pt idx="595">
                  <c:v>-6.0864900000000004</c:v>
                </c:pt>
                <c:pt idx="596">
                  <c:v>-5.4330299999999996</c:v>
                </c:pt>
                <c:pt idx="597">
                  <c:v>-3.9452099999999999</c:v>
                </c:pt>
                <c:pt idx="598">
                  <c:v>-2.2222200000000001</c:v>
                </c:pt>
                <c:pt idx="599">
                  <c:v>0.11255</c:v>
                </c:pt>
                <c:pt idx="600">
                  <c:v>1.1877800000000001</c:v>
                </c:pt>
                <c:pt idx="601">
                  <c:v>2.1652399999999998</c:v>
                </c:pt>
                <c:pt idx="602">
                  <c:v>2.9243100000000002</c:v>
                </c:pt>
                <c:pt idx="603">
                  <c:v>2.7920199999999999</c:v>
                </c:pt>
                <c:pt idx="604">
                  <c:v>3.0439699999999998</c:v>
                </c:pt>
                <c:pt idx="605">
                  <c:v>1.7987599999999999</c:v>
                </c:pt>
                <c:pt idx="606">
                  <c:v>2.8376800000000002</c:v>
                </c:pt>
                <c:pt idx="607">
                  <c:v>3.3541799999999999</c:v>
                </c:pt>
                <c:pt idx="608">
                  <c:v>4.6075100000000004</c:v>
                </c:pt>
                <c:pt idx="609">
                  <c:v>5.70451</c:v>
                </c:pt>
                <c:pt idx="610">
                  <c:v>5.90909</c:v>
                </c:pt>
                <c:pt idx="611">
                  <c:v>4.89039</c:v>
                </c:pt>
                <c:pt idx="612">
                  <c:v>5.0307399999999998</c:v>
                </c:pt>
                <c:pt idx="613">
                  <c:v>6.6926899999999998</c:v>
                </c:pt>
                <c:pt idx="614">
                  <c:v>8.3565500000000004</c:v>
                </c:pt>
                <c:pt idx="615">
                  <c:v>9.2572100000000006</c:v>
                </c:pt>
                <c:pt idx="616">
                  <c:v>7.9321700000000002</c:v>
                </c:pt>
                <c:pt idx="617">
                  <c:v>9.2214200000000002</c:v>
                </c:pt>
                <c:pt idx="618">
                  <c:v>10.04415</c:v>
                </c:pt>
                <c:pt idx="619">
                  <c:v>10.89109</c:v>
                </c:pt>
                <c:pt idx="620">
                  <c:v>10.05982</c:v>
                </c:pt>
                <c:pt idx="621">
                  <c:v>8.0949799999999996</c:v>
                </c:pt>
                <c:pt idx="622">
                  <c:v>7.6180300000000001</c:v>
                </c:pt>
                <c:pt idx="623">
                  <c:v>7.1811400000000001</c:v>
                </c:pt>
                <c:pt idx="624">
                  <c:v>6.8121299999999998</c:v>
                </c:pt>
                <c:pt idx="625">
                  <c:v>5.0183</c:v>
                </c:pt>
                <c:pt idx="626">
                  <c:v>3.6503899999999998</c:v>
                </c:pt>
                <c:pt idx="627">
                  <c:v>2.6382500000000002</c:v>
                </c:pt>
                <c:pt idx="628">
                  <c:v>2.7876300000000001</c:v>
                </c:pt>
                <c:pt idx="629">
                  <c:v>2.9828100000000002</c:v>
                </c:pt>
                <c:pt idx="630">
                  <c:v>2.80843</c:v>
                </c:pt>
                <c:pt idx="631">
                  <c:v>3.0754000000000001</c:v>
                </c:pt>
                <c:pt idx="632">
                  <c:v>3.40909</c:v>
                </c:pt>
                <c:pt idx="633">
                  <c:v>4.6430400000000001</c:v>
                </c:pt>
                <c:pt idx="634">
                  <c:v>4.5862400000000001</c:v>
                </c:pt>
                <c:pt idx="635">
                  <c:v>4.4000000000000004</c:v>
                </c:pt>
                <c:pt idx="636">
                  <c:v>3.3881399999999999</c:v>
                </c:pt>
                <c:pt idx="637">
                  <c:v>3.3349899999999999</c:v>
                </c:pt>
                <c:pt idx="638">
                  <c:v>3.1745999999999999</c:v>
                </c:pt>
                <c:pt idx="639">
                  <c:v>2.3727100000000001</c:v>
                </c:pt>
                <c:pt idx="640">
                  <c:v>2.9092699999999998</c:v>
                </c:pt>
                <c:pt idx="641">
                  <c:v>2.7982300000000002</c:v>
                </c:pt>
                <c:pt idx="642">
                  <c:v>2.7317100000000001</c:v>
                </c:pt>
                <c:pt idx="643">
                  <c:v>0.48122999999999999</c:v>
                </c:pt>
                <c:pt idx="644">
                  <c:v>4.7780000000000003E-2</c:v>
                </c:pt>
                <c:pt idx="645">
                  <c:v>-0.71565000000000001</c:v>
                </c:pt>
                <c:pt idx="646">
                  <c:v>-1.2392799999999999</c:v>
                </c:pt>
                <c:pt idx="647">
                  <c:v>-0.57471000000000005</c:v>
                </c:pt>
                <c:pt idx="648">
                  <c:v>0.86746999999999996</c:v>
                </c:pt>
                <c:pt idx="649">
                  <c:v>1.20424</c:v>
                </c:pt>
                <c:pt idx="650">
                  <c:v>2.3557700000000001</c:v>
                </c:pt>
                <c:pt idx="651">
                  <c:v>5.3597299999999999</c:v>
                </c:pt>
                <c:pt idx="652">
                  <c:v>4.3603300000000003</c:v>
                </c:pt>
                <c:pt idx="653">
                  <c:v>4.4412599999999998</c:v>
                </c:pt>
                <c:pt idx="654">
                  <c:v>4.4159499999999996</c:v>
                </c:pt>
                <c:pt idx="655">
                  <c:v>5.2682000000000002</c:v>
                </c:pt>
                <c:pt idx="656">
                  <c:v>5.1575899999999999</c:v>
                </c:pt>
                <c:pt idx="657">
                  <c:v>5.0456500000000002</c:v>
                </c:pt>
                <c:pt idx="658">
                  <c:v>4.72973</c:v>
                </c:pt>
                <c:pt idx="659">
                  <c:v>3.70906</c:v>
                </c:pt>
                <c:pt idx="660">
                  <c:v>1.7678</c:v>
                </c:pt>
                <c:pt idx="661">
                  <c:v>9.5189999999999997E-2</c:v>
                </c:pt>
                <c:pt idx="662">
                  <c:v>-1.7379100000000001</c:v>
                </c:pt>
                <c:pt idx="663">
                  <c:v>-4.4912900000000002</c:v>
                </c:pt>
                <c:pt idx="664">
                  <c:v>-3.3517000000000001</c:v>
                </c:pt>
                <c:pt idx="665">
                  <c:v>-3.2464599999999999</c:v>
                </c:pt>
                <c:pt idx="666">
                  <c:v>-4.0472900000000003</c:v>
                </c:pt>
                <c:pt idx="667">
                  <c:v>-4.0491400000000004</c:v>
                </c:pt>
                <c:pt idx="668">
                  <c:v>-5.08629</c:v>
                </c:pt>
                <c:pt idx="669">
                  <c:v>-5.1692600000000004</c:v>
                </c:pt>
                <c:pt idx="670">
                  <c:v>-5.2995400000000004</c:v>
                </c:pt>
                <c:pt idx="671">
                  <c:v>-6.0380900000000004</c:v>
                </c:pt>
                <c:pt idx="672">
                  <c:v>-5.2112699999999998</c:v>
                </c:pt>
                <c:pt idx="673">
                  <c:v>-3.51878</c:v>
                </c:pt>
                <c:pt idx="674">
                  <c:v>-3.1070700000000002</c:v>
                </c:pt>
                <c:pt idx="675">
                  <c:v>-2.3992300000000002</c:v>
                </c:pt>
                <c:pt idx="676">
                  <c:v>-2.8978600000000001</c:v>
                </c:pt>
                <c:pt idx="677">
                  <c:v>-2.5519799999999999</c:v>
                </c:pt>
                <c:pt idx="678">
                  <c:v>-2.4644499999999998</c:v>
                </c:pt>
                <c:pt idx="679">
                  <c:v>-3.08203</c:v>
                </c:pt>
                <c:pt idx="680">
                  <c:v>-2.2488000000000001</c:v>
                </c:pt>
                <c:pt idx="681">
                  <c:v>-2.31548</c:v>
                </c:pt>
                <c:pt idx="682">
                  <c:v>-2.2384400000000002</c:v>
                </c:pt>
                <c:pt idx="683">
                  <c:v>0</c:v>
                </c:pt>
                <c:pt idx="684">
                  <c:v>0.34671000000000002</c:v>
                </c:pt>
                <c:pt idx="685">
                  <c:v>0.14785999999999999</c:v>
                </c:pt>
                <c:pt idx="686">
                  <c:v>0.98668</c:v>
                </c:pt>
                <c:pt idx="687">
                  <c:v>0.83579000000000003</c:v>
                </c:pt>
                <c:pt idx="688">
                  <c:v>0.97846999999999995</c:v>
                </c:pt>
                <c:pt idx="689">
                  <c:v>1.26091</c:v>
                </c:pt>
                <c:pt idx="690">
                  <c:v>0.92323</c:v>
                </c:pt>
                <c:pt idx="691">
                  <c:v>1.5166299999999999</c:v>
                </c:pt>
                <c:pt idx="692">
                  <c:v>0.73421000000000003</c:v>
                </c:pt>
                <c:pt idx="693">
                  <c:v>1.2839499999999999</c:v>
                </c:pt>
                <c:pt idx="694">
                  <c:v>1.69238</c:v>
                </c:pt>
                <c:pt idx="695">
                  <c:v>0.79090000000000005</c:v>
                </c:pt>
                <c:pt idx="696">
                  <c:v>0.93781000000000003</c:v>
                </c:pt>
                <c:pt idx="697">
                  <c:v>0.93503999999999998</c:v>
                </c:pt>
                <c:pt idx="698">
                  <c:v>1.319</c:v>
                </c:pt>
                <c:pt idx="699">
                  <c:v>1.2676700000000001</c:v>
                </c:pt>
                <c:pt idx="700">
                  <c:v>1.06589</c:v>
                </c:pt>
                <c:pt idx="701">
                  <c:v>-0.47893000000000002</c:v>
                </c:pt>
                <c:pt idx="702">
                  <c:v>-0.57776000000000005</c:v>
                </c:pt>
                <c:pt idx="703">
                  <c:v>-0.96386000000000005</c:v>
                </c:pt>
                <c:pt idx="704">
                  <c:v>-0.43731999999999999</c:v>
                </c:pt>
                <c:pt idx="705">
                  <c:v>4.8759999999999998E-2</c:v>
                </c:pt>
                <c:pt idx="706">
                  <c:v>0.24474000000000001</c:v>
                </c:pt>
                <c:pt idx="707">
                  <c:v>0.83374000000000004</c:v>
                </c:pt>
                <c:pt idx="708">
                  <c:v>0.83130000000000004</c:v>
                </c:pt>
                <c:pt idx="709">
                  <c:v>0.78010999999999997</c:v>
                </c:pt>
                <c:pt idx="710">
                  <c:v>4.8219999999999999E-2</c:v>
                </c:pt>
                <c:pt idx="711">
                  <c:v>0.67405000000000004</c:v>
                </c:pt>
                <c:pt idx="712">
                  <c:v>0.47938999999999998</c:v>
                </c:pt>
                <c:pt idx="713">
                  <c:v>0.91434000000000004</c:v>
                </c:pt>
                <c:pt idx="714">
                  <c:v>1.45278</c:v>
                </c:pt>
                <c:pt idx="715">
                  <c:v>1.9464699999999999</c:v>
                </c:pt>
                <c:pt idx="716">
                  <c:v>2.44021</c:v>
                </c:pt>
                <c:pt idx="717">
                  <c:v>2.1929799999999999</c:v>
                </c:pt>
                <c:pt idx="718">
                  <c:v>3.0761699999999998</c:v>
                </c:pt>
                <c:pt idx="719">
                  <c:v>2.6751</c:v>
                </c:pt>
                <c:pt idx="720">
                  <c:v>2.18235</c:v>
                </c:pt>
                <c:pt idx="721">
                  <c:v>1.3062400000000001</c:v>
                </c:pt>
                <c:pt idx="722">
                  <c:v>0.86746999999999996</c:v>
                </c:pt>
                <c:pt idx="723">
                  <c:v>0.43042000000000002</c:v>
                </c:pt>
                <c:pt idx="724">
                  <c:v>6.9179399999999998</c:v>
                </c:pt>
                <c:pt idx="725">
                  <c:v>1.43062</c:v>
                </c:pt>
                <c:pt idx="726">
                  <c:v>0.33412999999999998</c:v>
                </c:pt>
                <c:pt idx="727">
                  <c:v>4.7730000000000002E-2</c:v>
                </c:pt>
                <c:pt idx="728">
                  <c:v>4.7640000000000002E-2</c:v>
                </c:pt>
                <c:pt idx="729">
                  <c:v>1.00143</c:v>
                </c:pt>
                <c:pt idx="730">
                  <c:v>1.27901</c:v>
                </c:pt>
                <c:pt idx="731">
                  <c:v>0.80530999999999997</c:v>
                </c:pt>
                <c:pt idx="732">
                  <c:v>1.2814399999999999</c:v>
                </c:pt>
                <c:pt idx="733">
                  <c:v>3.6771699999999998</c:v>
                </c:pt>
                <c:pt idx="734">
                  <c:v>5.0167200000000003</c:v>
                </c:pt>
                <c:pt idx="735">
                  <c:v>7.2381000000000002</c:v>
                </c:pt>
                <c:pt idx="736">
                  <c:v>3.1236100000000002</c:v>
                </c:pt>
                <c:pt idx="737">
                  <c:v>10.76634</c:v>
                </c:pt>
                <c:pt idx="738">
                  <c:v>10.5471</c:v>
                </c:pt>
                <c:pt idx="739">
                  <c:v>12.791510000000001</c:v>
                </c:pt>
                <c:pt idx="740">
                  <c:v>13.972860000000001</c:v>
                </c:pt>
                <c:pt idx="741">
                  <c:v>12.186970000000001</c:v>
                </c:pt>
                <c:pt idx="742">
                  <c:v>11.225910000000001</c:v>
                </c:pt>
                <c:pt idx="743">
                  <c:v>11.798870000000001</c:v>
                </c:pt>
                <c:pt idx="744">
                  <c:v>13.35005</c:v>
                </c:pt>
                <c:pt idx="745">
                  <c:v>13.416399999999999</c:v>
                </c:pt>
                <c:pt idx="746">
                  <c:v>13.90673</c:v>
                </c:pt>
                <c:pt idx="747">
                  <c:v>13.933389999999999</c:v>
                </c:pt>
                <c:pt idx="748">
                  <c:v>12.47728</c:v>
                </c:pt>
                <c:pt idx="749">
                  <c:v>11.07301</c:v>
                </c:pt>
                <c:pt idx="750">
                  <c:v>12.60318</c:v>
                </c:pt>
                <c:pt idx="751">
                  <c:v>10.953810000000001</c:v>
                </c:pt>
                <c:pt idx="752">
                  <c:v>9.4884699999999995</c:v>
                </c:pt>
                <c:pt idx="753">
                  <c:v>9.5554900000000007</c:v>
                </c:pt>
                <c:pt idx="754">
                  <c:v>10.24302</c:v>
                </c:pt>
                <c:pt idx="755">
                  <c:v>9.3431099999999994</c:v>
                </c:pt>
                <c:pt idx="756">
                  <c:v>8.4439600000000006</c:v>
                </c:pt>
                <c:pt idx="757">
                  <c:v>5.45594</c:v>
                </c:pt>
                <c:pt idx="758">
                  <c:v>4.3604000000000003</c:v>
                </c:pt>
                <c:pt idx="759">
                  <c:v>1.35748</c:v>
                </c:pt>
                <c:pt idx="760">
                  <c:v>0.27544999999999997</c:v>
                </c:pt>
                <c:pt idx="761">
                  <c:v>-0.69891999999999999</c:v>
                </c:pt>
                <c:pt idx="762">
                  <c:v>-0.85111999999999999</c:v>
                </c:pt>
                <c:pt idx="763">
                  <c:v>-0.64427999999999996</c:v>
                </c:pt>
                <c:pt idx="764">
                  <c:v>-0.10494000000000001</c:v>
                </c:pt>
                <c:pt idx="765">
                  <c:v>0.39873999999999998</c:v>
                </c:pt>
                <c:pt idx="766">
                  <c:v>-1.0299100000000001</c:v>
                </c:pt>
                <c:pt idx="767">
                  <c:v>-5.5739999999999998E-2</c:v>
                </c:pt>
                <c:pt idx="768">
                  <c:v>-1.42997</c:v>
                </c:pt>
                <c:pt idx="769">
                  <c:v>5.3530000000000001E-2</c:v>
                </c:pt>
                <c:pt idx="770">
                  <c:v>0.22542999999999999</c:v>
                </c:pt>
                <c:pt idx="771">
                  <c:v>1.12358</c:v>
                </c:pt>
                <c:pt idx="772">
                  <c:v>1.25187</c:v>
                </c:pt>
                <c:pt idx="773">
                  <c:v>1.6297299999999999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73A-48FC-8FB9-91EF8BD1C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3692464"/>
        <c:axId val="563692944"/>
      </c:lineChart>
      <c:dateAx>
        <c:axId val="563692464"/>
        <c:scaling>
          <c:orientation val="minMax"/>
        </c:scaling>
        <c:delete val="0"/>
        <c:axPos val="b"/>
        <c:numFmt formatCode="[$-409]mmm\-yy;@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92944"/>
        <c:crossesAt val="-40"/>
        <c:auto val="1"/>
        <c:lblOffset val="100"/>
        <c:baseTimeUnit val="months"/>
        <c:majorUnit val="48"/>
        <c:majorTimeUnit val="months"/>
      </c:dateAx>
      <c:valAx>
        <c:axId val="563692944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9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pctchangefromyearago!$B$14</c:f>
              <c:strCache>
                <c:ptCount val="1"/>
                <c:pt idx="0">
                  <c:v>Energy</c:v>
                </c:pt>
              </c:strCache>
            </c:strRef>
          </c:tx>
          <c:spPr>
            <a:ln w="412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pctchangefromyearago!$A$15:$A$788</c:f>
              <c:numCache>
                <c:formatCode>yyyy\-mm\-dd</c:formatCode>
                <c:ptCount val="774"/>
                <c:pt idx="0">
                  <c:v>21916</c:v>
                </c:pt>
                <c:pt idx="1">
                  <c:v>21947</c:v>
                </c:pt>
                <c:pt idx="2">
                  <c:v>21976</c:v>
                </c:pt>
                <c:pt idx="3">
                  <c:v>22007</c:v>
                </c:pt>
                <c:pt idx="4">
                  <c:v>22037</c:v>
                </c:pt>
                <c:pt idx="5">
                  <c:v>22068</c:v>
                </c:pt>
                <c:pt idx="6">
                  <c:v>22098</c:v>
                </c:pt>
                <c:pt idx="7">
                  <c:v>22129</c:v>
                </c:pt>
                <c:pt idx="8">
                  <c:v>22160</c:v>
                </c:pt>
                <c:pt idx="9">
                  <c:v>22190</c:v>
                </c:pt>
                <c:pt idx="10">
                  <c:v>22221</c:v>
                </c:pt>
                <c:pt idx="11">
                  <c:v>22251</c:v>
                </c:pt>
                <c:pt idx="12">
                  <c:v>22282</c:v>
                </c:pt>
                <c:pt idx="13">
                  <c:v>22313</c:v>
                </c:pt>
                <c:pt idx="14">
                  <c:v>22341</c:v>
                </c:pt>
                <c:pt idx="15">
                  <c:v>22372</c:v>
                </c:pt>
                <c:pt idx="16">
                  <c:v>22402</c:v>
                </c:pt>
                <c:pt idx="17">
                  <c:v>22433</c:v>
                </c:pt>
                <c:pt idx="18">
                  <c:v>22463</c:v>
                </c:pt>
                <c:pt idx="19">
                  <c:v>22494</c:v>
                </c:pt>
                <c:pt idx="20">
                  <c:v>22525</c:v>
                </c:pt>
                <c:pt idx="21">
                  <c:v>22555</c:v>
                </c:pt>
                <c:pt idx="22">
                  <c:v>22586</c:v>
                </c:pt>
                <c:pt idx="23">
                  <c:v>22616</c:v>
                </c:pt>
                <c:pt idx="24">
                  <c:v>22647</c:v>
                </c:pt>
                <c:pt idx="25">
                  <c:v>22678</c:v>
                </c:pt>
                <c:pt idx="26">
                  <c:v>22706</c:v>
                </c:pt>
                <c:pt idx="27">
                  <c:v>22737</c:v>
                </c:pt>
                <c:pt idx="28">
                  <c:v>22767</c:v>
                </c:pt>
                <c:pt idx="29">
                  <c:v>22798</c:v>
                </c:pt>
                <c:pt idx="30">
                  <c:v>22828</c:v>
                </c:pt>
                <c:pt idx="31">
                  <c:v>22859</c:v>
                </c:pt>
                <c:pt idx="32">
                  <c:v>22890</c:v>
                </c:pt>
                <c:pt idx="33">
                  <c:v>22920</c:v>
                </c:pt>
                <c:pt idx="34">
                  <c:v>22951</c:v>
                </c:pt>
                <c:pt idx="35">
                  <c:v>22981</c:v>
                </c:pt>
                <c:pt idx="36">
                  <c:v>23012</c:v>
                </c:pt>
                <c:pt idx="37">
                  <c:v>23043</c:v>
                </c:pt>
                <c:pt idx="38">
                  <c:v>23071</c:v>
                </c:pt>
                <c:pt idx="39">
                  <c:v>23102</c:v>
                </c:pt>
                <c:pt idx="40">
                  <c:v>23132</c:v>
                </c:pt>
                <c:pt idx="41">
                  <c:v>23163</c:v>
                </c:pt>
                <c:pt idx="42">
                  <c:v>23193</c:v>
                </c:pt>
                <c:pt idx="43">
                  <c:v>23224</c:v>
                </c:pt>
                <c:pt idx="44">
                  <c:v>23255</c:v>
                </c:pt>
                <c:pt idx="45">
                  <c:v>23285</c:v>
                </c:pt>
                <c:pt idx="46">
                  <c:v>23316</c:v>
                </c:pt>
                <c:pt idx="47">
                  <c:v>23346</c:v>
                </c:pt>
                <c:pt idx="48">
                  <c:v>23377</c:v>
                </c:pt>
                <c:pt idx="49">
                  <c:v>23408</c:v>
                </c:pt>
                <c:pt idx="50">
                  <c:v>23437</c:v>
                </c:pt>
                <c:pt idx="51">
                  <c:v>23468</c:v>
                </c:pt>
                <c:pt idx="52">
                  <c:v>23498</c:v>
                </c:pt>
                <c:pt idx="53">
                  <c:v>23529</c:v>
                </c:pt>
                <c:pt idx="54">
                  <c:v>23559</c:v>
                </c:pt>
                <c:pt idx="55">
                  <c:v>23590</c:v>
                </c:pt>
                <c:pt idx="56">
                  <c:v>23621</c:v>
                </c:pt>
                <c:pt idx="57">
                  <c:v>23651</c:v>
                </c:pt>
                <c:pt idx="58">
                  <c:v>23682</c:v>
                </c:pt>
                <c:pt idx="59">
                  <c:v>23712</c:v>
                </c:pt>
                <c:pt idx="60">
                  <c:v>23743</c:v>
                </c:pt>
                <c:pt idx="61">
                  <c:v>23774</c:v>
                </c:pt>
                <c:pt idx="62">
                  <c:v>23802</c:v>
                </c:pt>
                <c:pt idx="63">
                  <c:v>23833</c:v>
                </c:pt>
                <c:pt idx="64">
                  <c:v>23863</c:v>
                </c:pt>
                <c:pt idx="65">
                  <c:v>23894</c:v>
                </c:pt>
                <c:pt idx="66">
                  <c:v>23924</c:v>
                </c:pt>
                <c:pt idx="67">
                  <c:v>23955</c:v>
                </c:pt>
                <c:pt idx="68">
                  <c:v>23986</c:v>
                </c:pt>
                <c:pt idx="69">
                  <c:v>24016</c:v>
                </c:pt>
                <c:pt idx="70">
                  <c:v>24047</c:v>
                </c:pt>
                <c:pt idx="71">
                  <c:v>24077</c:v>
                </c:pt>
                <c:pt idx="72">
                  <c:v>24108</c:v>
                </c:pt>
                <c:pt idx="73">
                  <c:v>24139</c:v>
                </c:pt>
                <c:pt idx="74">
                  <c:v>24167</c:v>
                </c:pt>
                <c:pt idx="75">
                  <c:v>24198</c:v>
                </c:pt>
                <c:pt idx="76">
                  <c:v>24228</c:v>
                </c:pt>
                <c:pt idx="77">
                  <c:v>24259</c:v>
                </c:pt>
                <c:pt idx="78">
                  <c:v>24289</c:v>
                </c:pt>
                <c:pt idx="79">
                  <c:v>24320</c:v>
                </c:pt>
                <c:pt idx="80">
                  <c:v>24351</c:v>
                </c:pt>
                <c:pt idx="81">
                  <c:v>24381</c:v>
                </c:pt>
                <c:pt idx="82">
                  <c:v>24412</c:v>
                </c:pt>
                <c:pt idx="83">
                  <c:v>24442</c:v>
                </c:pt>
                <c:pt idx="84">
                  <c:v>24473</c:v>
                </c:pt>
                <c:pt idx="85">
                  <c:v>24504</c:v>
                </c:pt>
                <c:pt idx="86">
                  <c:v>24532</c:v>
                </c:pt>
                <c:pt idx="87">
                  <c:v>24563</c:v>
                </c:pt>
                <c:pt idx="88">
                  <c:v>24593</c:v>
                </c:pt>
                <c:pt idx="89">
                  <c:v>24624</c:v>
                </c:pt>
                <c:pt idx="90">
                  <c:v>24654</c:v>
                </c:pt>
                <c:pt idx="91">
                  <c:v>24685</c:v>
                </c:pt>
                <c:pt idx="92">
                  <c:v>24716</c:v>
                </c:pt>
                <c:pt idx="93">
                  <c:v>24746</c:v>
                </c:pt>
                <c:pt idx="94">
                  <c:v>24777</c:v>
                </c:pt>
                <c:pt idx="95">
                  <c:v>24807</c:v>
                </c:pt>
                <c:pt idx="96">
                  <c:v>24838</c:v>
                </c:pt>
                <c:pt idx="97">
                  <c:v>24869</c:v>
                </c:pt>
                <c:pt idx="98">
                  <c:v>24898</c:v>
                </c:pt>
                <c:pt idx="99">
                  <c:v>24929</c:v>
                </c:pt>
                <c:pt idx="100">
                  <c:v>24959</c:v>
                </c:pt>
                <c:pt idx="101">
                  <c:v>24990</c:v>
                </c:pt>
                <c:pt idx="102">
                  <c:v>25020</c:v>
                </c:pt>
                <c:pt idx="103">
                  <c:v>25051</c:v>
                </c:pt>
                <c:pt idx="104">
                  <c:v>25082</c:v>
                </c:pt>
                <c:pt idx="105">
                  <c:v>25112</c:v>
                </c:pt>
                <c:pt idx="106">
                  <c:v>25143</c:v>
                </c:pt>
                <c:pt idx="107">
                  <c:v>25173</c:v>
                </c:pt>
                <c:pt idx="108">
                  <c:v>25204</c:v>
                </c:pt>
                <c:pt idx="109">
                  <c:v>25235</c:v>
                </c:pt>
                <c:pt idx="110">
                  <c:v>25263</c:v>
                </c:pt>
                <c:pt idx="111">
                  <c:v>25294</c:v>
                </c:pt>
                <c:pt idx="112">
                  <c:v>25324</c:v>
                </c:pt>
                <c:pt idx="113">
                  <c:v>25355</c:v>
                </c:pt>
                <c:pt idx="114">
                  <c:v>25385</c:v>
                </c:pt>
                <c:pt idx="115">
                  <c:v>25416</c:v>
                </c:pt>
                <c:pt idx="116">
                  <c:v>25447</c:v>
                </c:pt>
                <c:pt idx="117">
                  <c:v>25477</c:v>
                </c:pt>
                <c:pt idx="118">
                  <c:v>25508</c:v>
                </c:pt>
                <c:pt idx="119">
                  <c:v>25538</c:v>
                </c:pt>
                <c:pt idx="120">
                  <c:v>25569</c:v>
                </c:pt>
                <c:pt idx="121">
                  <c:v>25600</c:v>
                </c:pt>
                <c:pt idx="122">
                  <c:v>25628</c:v>
                </c:pt>
                <c:pt idx="123">
                  <c:v>25659</c:v>
                </c:pt>
                <c:pt idx="124">
                  <c:v>25689</c:v>
                </c:pt>
                <c:pt idx="125">
                  <c:v>25720</c:v>
                </c:pt>
                <c:pt idx="126">
                  <c:v>25750</c:v>
                </c:pt>
                <c:pt idx="127">
                  <c:v>25781</c:v>
                </c:pt>
                <c:pt idx="128">
                  <c:v>25812</c:v>
                </c:pt>
                <c:pt idx="129">
                  <c:v>25842</c:v>
                </c:pt>
                <c:pt idx="130">
                  <c:v>25873</c:v>
                </c:pt>
                <c:pt idx="131">
                  <c:v>25903</c:v>
                </c:pt>
                <c:pt idx="132">
                  <c:v>25934</c:v>
                </c:pt>
                <c:pt idx="133">
                  <c:v>25965</c:v>
                </c:pt>
                <c:pt idx="134">
                  <c:v>25993</c:v>
                </c:pt>
                <c:pt idx="135">
                  <c:v>26024</c:v>
                </c:pt>
                <c:pt idx="136">
                  <c:v>26054</c:v>
                </c:pt>
                <c:pt idx="137">
                  <c:v>26085</c:v>
                </c:pt>
                <c:pt idx="138">
                  <c:v>26115</c:v>
                </c:pt>
                <c:pt idx="139">
                  <c:v>26146</c:v>
                </c:pt>
                <c:pt idx="140">
                  <c:v>26177</c:v>
                </c:pt>
                <c:pt idx="141">
                  <c:v>26207</c:v>
                </c:pt>
                <c:pt idx="142">
                  <c:v>26238</c:v>
                </c:pt>
                <c:pt idx="143">
                  <c:v>26268</c:v>
                </c:pt>
                <c:pt idx="144">
                  <c:v>26299</c:v>
                </c:pt>
                <c:pt idx="145">
                  <c:v>26330</c:v>
                </c:pt>
                <c:pt idx="146">
                  <c:v>26359</c:v>
                </c:pt>
                <c:pt idx="147">
                  <c:v>26390</c:v>
                </c:pt>
                <c:pt idx="148">
                  <c:v>26420</c:v>
                </c:pt>
                <c:pt idx="149">
                  <c:v>26451</c:v>
                </c:pt>
                <c:pt idx="150">
                  <c:v>26481</c:v>
                </c:pt>
                <c:pt idx="151">
                  <c:v>26512</c:v>
                </c:pt>
                <c:pt idx="152">
                  <c:v>26543</c:v>
                </c:pt>
                <c:pt idx="153">
                  <c:v>26573</c:v>
                </c:pt>
                <c:pt idx="154">
                  <c:v>26604</c:v>
                </c:pt>
                <c:pt idx="155">
                  <c:v>26634</c:v>
                </c:pt>
                <c:pt idx="156">
                  <c:v>26665</c:v>
                </c:pt>
                <c:pt idx="157">
                  <c:v>26696</c:v>
                </c:pt>
                <c:pt idx="158">
                  <c:v>26724</c:v>
                </c:pt>
                <c:pt idx="159">
                  <c:v>26755</c:v>
                </c:pt>
                <c:pt idx="160">
                  <c:v>26785</c:v>
                </c:pt>
                <c:pt idx="161">
                  <c:v>26816</c:v>
                </c:pt>
                <c:pt idx="162">
                  <c:v>26846</c:v>
                </c:pt>
                <c:pt idx="163">
                  <c:v>26877</c:v>
                </c:pt>
                <c:pt idx="164">
                  <c:v>26908</c:v>
                </c:pt>
                <c:pt idx="165">
                  <c:v>26938</c:v>
                </c:pt>
                <c:pt idx="166">
                  <c:v>26969</c:v>
                </c:pt>
                <c:pt idx="167">
                  <c:v>26999</c:v>
                </c:pt>
                <c:pt idx="168">
                  <c:v>27030</c:v>
                </c:pt>
                <c:pt idx="169">
                  <c:v>27061</c:v>
                </c:pt>
                <c:pt idx="170">
                  <c:v>27089</c:v>
                </c:pt>
                <c:pt idx="171">
                  <c:v>27120</c:v>
                </c:pt>
                <c:pt idx="172">
                  <c:v>27150</c:v>
                </c:pt>
                <c:pt idx="173">
                  <c:v>27181</c:v>
                </c:pt>
                <c:pt idx="174">
                  <c:v>27211</c:v>
                </c:pt>
                <c:pt idx="175">
                  <c:v>27242</c:v>
                </c:pt>
                <c:pt idx="176">
                  <c:v>27273</c:v>
                </c:pt>
                <c:pt idx="177">
                  <c:v>27303</c:v>
                </c:pt>
                <c:pt idx="178">
                  <c:v>27334</c:v>
                </c:pt>
                <c:pt idx="179">
                  <c:v>27364</c:v>
                </c:pt>
                <c:pt idx="180">
                  <c:v>27395</c:v>
                </c:pt>
                <c:pt idx="181">
                  <c:v>27426</c:v>
                </c:pt>
                <c:pt idx="182">
                  <c:v>27454</c:v>
                </c:pt>
                <c:pt idx="183">
                  <c:v>27485</c:v>
                </c:pt>
                <c:pt idx="184">
                  <c:v>27515</c:v>
                </c:pt>
                <c:pt idx="185">
                  <c:v>27546</c:v>
                </c:pt>
                <c:pt idx="186">
                  <c:v>27576</c:v>
                </c:pt>
                <c:pt idx="187">
                  <c:v>27607</c:v>
                </c:pt>
                <c:pt idx="188">
                  <c:v>27638</c:v>
                </c:pt>
                <c:pt idx="189">
                  <c:v>27668</c:v>
                </c:pt>
                <c:pt idx="190">
                  <c:v>27699</c:v>
                </c:pt>
                <c:pt idx="191">
                  <c:v>27729</c:v>
                </c:pt>
                <c:pt idx="192">
                  <c:v>27760</c:v>
                </c:pt>
                <c:pt idx="193">
                  <c:v>27791</c:v>
                </c:pt>
                <c:pt idx="194">
                  <c:v>27820</c:v>
                </c:pt>
                <c:pt idx="195">
                  <c:v>27851</c:v>
                </c:pt>
                <c:pt idx="196">
                  <c:v>27881</c:v>
                </c:pt>
                <c:pt idx="197">
                  <c:v>27912</c:v>
                </c:pt>
                <c:pt idx="198">
                  <c:v>27942</c:v>
                </c:pt>
                <c:pt idx="199">
                  <c:v>27973</c:v>
                </c:pt>
                <c:pt idx="200">
                  <c:v>28004</c:v>
                </c:pt>
                <c:pt idx="201">
                  <c:v>28034</c:v>
                </c:pt>
                <c:pt idx="202">
                  <c:v>28065</c:v>
                </c:pt>
                <c:pt idx="203">
                  <c:v>28095</c:v>
                </c:pt>
                <c:pt idx="204">
                  <c:v>28126</c:v>
                </c:pt>
                <c:pt idx="205">
                  <c:v>28157</c:v>
                </c:pt>
                <c:pt idx="206">
                  <c:v>28185</c:v>
                </c:pt>
                <c:pt idx="207">
                  <c:v>28216</c:v>
                </c:pt>
                <c:pt idx="208">
                  <c:v>28246</c:v>
                </c:pt>
                <c:pt idx="209">
                  <c:v>28277</c:v>
                </c:pt>
                <c:pt idx="210">
                  <c:v>28307</c:v>
                </c:pt>
                <c:pt idx="211">
                  <c:v>28338</c:v>
                </c:pt>
                <c:pt idx="212">
                  <c:v>28369</c:v>
                </c:pt>
                <c:pt idx="213">
                  <c:v>28399</c:v>
                </c:pt>
                <c:pt idx="214">
                  <c:v>28430</c:v>
                </c:pt>
                <c:pt idx="215">
                  <c:v>28460</c:v>
                </c:pt>
                <c:pt idx="216">
                  <c:v>28491</c:v>
                </c:pt>
                <c:pt idx="217">
                  <c:v>28522</c:v>
                </c:pt>
                <c:pt idx="218">
                  <c:v>28550</c:v>
                </c:pt>
                <c:pt idx="219">
                  <c:v>28581</c:v>
                </c:pt>
                <c:pt idx="220">
                  <c:v>28611</c:v>
                </c:pt>
                <c:pt idx="221">
                  <c:v>28642</c:v>
                </c:pt>
                <c:pt idx="222">
                  <c:v>28672</c:v>
                </c:pt>
                <c:pt idx="223">
                  <c:v>28703</c:v>
                </c:pt>
                <c:pt idx="224">
                  <c:v>28734</c:v>
                </c:pt>
                <c:pt idx="225">
                  <c:v>28764</c:v>
                </c:pt>
                <c:pt idx="226">
                  <c:v>28795</c:v>
                </c:pt>
                <c:pt idx="227">
                  <c:v>28825</c:v>
                </c:pt>
                <c:pt idx="228">
                  <c:v>28856</c:v>
                </c:pt>
                <c:pt idx="229">
                  <c:v>28887</c:v>
                </c:pt>
                <c:pt idx="230">
                  <c:v>28915</c:v>
                </c:pt>
                <c:pt idx="231">
                  <c:v>28946</c:v>
                </c:pt>
                <c:pt idx="232">
                  <c:v>28976</c:v>
                </c:pt>
                <c:pt idx="233">
                  <c:v>29007</c:v>
                </c:pt>
                <c:pt idx="234">
                  <c:v>29037</c:v>
                </c:pt>
                <c:pt idx="235">
                  <c:v>29068</c:v>
                </c:pt>
                <c:pt idx="236">
                  <c:v>29099</c:v>
                </c:pt>
                <c:pt idx="237">
                  <c:v>29129</c:v>
                </c:pt>
                <c:pt idx="238">
                  <c:v>29160</c:v>
                </c:pt>
                <c:pt idx="239">
                  <c:v>29190</c:v>
                </c:pt>
                <c:pt idx="240">
                  <c:v>29221</c:v>
                </c:pt>
                <c:pt idx="241">
                  <c:v>29252</c:v>
                </c:pt>
                <c:pt idx="242">
                  <c:v>29281</c:v>
                </c:pt>
                <c:pt idx="243">
                  <c:v>29312</c:v>
                </c:pt>
                <c:pt idx="244">
                  <c:v>29342</c:v>
                </c:pt>
                <c:pt idx="245">
                  <c:v>29373</c:v>
                </c:pt>
                <c:pt idx="246">
                  <c:v>29403</c:v>
                </c:pt>
                <c:pt idx="247">
                  <c:v>29434</c:v>
                </c:pt>
                <c:pt idx="248">
                  <c:v>29465</c:v>
                </c:pt>
                <c:pt idx="249">
                  <c:v>29495</c:v>
                </c:pt>
                <c:pt idx="250">
                  <c:v>29526</c:v>
                </c:pt>
                <c:pt idx="251">
                  <c:v>29556</c:v>
                </c:pt>
                <c:pt idx="252">
                  <c:v>29587</c:v>
                </c:pt>
                <c:pt idx="253">
                  <c:v>29618</c:v>
                </c:pt>
                <c:pt idx="254">
                  <c:v>29646</c:v>
                </c:pt>
                <c:pt idx="255">
                  <c:v>29677</c:v>
                </c:pt>
                <c:pt idx="256">
                  <c:v>29707</c:v>
                </c:pt>
                <c:pt idx="257">
                  <c:v>29738</c:v>
                </c:pt>
                <c:pt idx="258">
                  <c:v>29768</c:v>
                </c:pt>
                <c:pt idx="259">
                  <c:v>29799</c:v>
                </c:pt>
                <c:pt idx="260">
                  <c:v>29830</c:v>
                </c:pt>
                <c:pt idx="261">
                  <c:v>29860</c:v>
                </c:pt>
                <c:pt idx="262">
                  <c:v>29891</c:v>
                </c:pt>
                <c:pt idx="263">
                  <c:v>29921</c:v>
                </c:pt>
                <c:pt idx="264">
                  <c:v>29952</c:v>
                </c:pt>
                <c:pt idx="265">
                  <c:v>29983</c:v>
                </c:pt>
                <c:pt idx="266">
                  <c:v>30011</c:v>
                </c:pt>
                <c:pt idx="267">
                  <c:v>30042</c:v>
                </c:pt>
                <c:pt idx="268">
                  <c:v>30072</c:v>
                </c:pt>
                <c:pt idx="269">
                  <c:v>30103</c:v>
                </c:pt>
                <c:pt idx="270">
                  <c:v>30133</c:v>
                </c:pt>
                <c:pt idx="271">
                  <c:v>30164</c:v>
                </c:pt>
                <c:pt idx="272">
                  <c:v>30195</c:v>
                </c:pt>
                <c:pt idx="273">
                  <c:v>30225</c:v>
                </c:pt>
                <c:pt idx="274">
                  <c:v>30256</c:v>
                </c:pt>
                <c:pt idx="275">
                  <c:v>30286</c:v>
                </c:pt>
                <c:pt idx="276">
                  <c:v>30317</c:v>
                </c:pt>
                <c:pt idx="277">
                  <c:v>30348</c:v>
                </c:pt>
                <c:pt idx="278">
                  <c:v>30376</c:v>
                </c:pt>
                <c:pt idx="279">
                  <c:v>30407</c:v>
                </c:pt>
                <c:pt idx="280">
                  <c:v>30437</c:v>
                </c:pt>
                <c:pt idx="281">
                  <c:v>30468</c:v>
                </c:pt>
                <c:pt idx="282">
                  <c:v>30498</c:v>
                </c:pt>
                <c:pt idx="283">
                  <c:v>30529</c:v>
                </c:pt>
                <c:pt idx="284">
                  <c:v>30560</c:v>
                </c:pt>
                <c:pt idx="285">
                  <c:v>30590</c:v>
                </c:pt>
                <c:pt idx="286">
                  <c:v>30621</c:v>
                </c:pt>
                <c:pt idx="287">
                  <c:v>30651</c:v>
                </c:pt>
                <c:pt idx="288">
                  <c:v>30682</c:v>
                </c:pt>
                <c:pt idx="289">
                  <c:v>30713</c:v>
                </c:pt>
                <c:pt idx="290">
                  <c:v>30742</c:v>
                </c:pt>
                <c:pt idx="291">
                  <c:v>30773</c:v>
                </c:pt>
                <c:pt idx="292">
                  <c:v>30803</c:v>
                </c:pt>
                <c:pt idx="293">
                  <c:v>30834</c:v>
                </c:pt>
                <c:pt idx="294">
                  <c:v>30864</c:v>
                </c:pt>
                <c:pt idx="295">
                  <c:v>30895</c:v>
                </c:pt>
                <c:pt idx="296">
                  <c:v>30926</c:v>
                </c:pt>
                <c:pt idx="297">
                  <c:v>30956</c:v>
                </c:pt>
                <c:pt idx="298">
                  <c:v>30987</c:v>
                </c:pt>
                <c:pt idx="299">
                  <c:v>31017</c:v>
                </c:pt>
                <c:pt idx="300">
                  <c:v>31048</c:v>
                </c:pt>
                <c:pt idx="301">
                  <c:v>31079</c:v>
                </c:pt>
                <c:pt idx="302">
                  <c:v>31107</c:v>
                </c:pt>
                <c:pt idx="303">
                  <c:v>31138</c:v>
                </c:pt>
                <c:pt idx="304">
                  <c:v>31168</c:v>
                </c:pt>
                <c:pt idx="305">
                  <c:v>31199</c:v>
                </c:pt>
                <c:pt idx="306">
                  <c:v>31229</c:v>
                </c:pt>
                <c:pt idx="307">
                  <c:v>31260</c:v>
                </c:pt>
                <c:pt idx="308">
                  <c:v>31291</c:v>
                </c:pt>
                <c:pt idx="309">
                  <c:v>31321</c:v>
                </c:pt>
                <c:pt idx="310">
                  <c:v>31352</c:v>
                </c:pt>
                <c:pt idx="311">
                  <c:v>31382</c:v>
                </c:pt>
                <c:pt idx="312">
                  <c:v>31413</c:v>
                </c:pt>
                <c:pt idx="313">
                  <c:v>31444</c:v>
                </c:pt>
                <c:pt idx="314">
                  <c:v>31472</c:v>
                </c:pt>
                <c:pt idx="315">
                  <c:v>31503</c:v>
                </c:pt>
                <c:pt idx="316">
                  <c:v>31533</c:v>
                </c:pt>
                <c:pt idx="317">
                  <c:v>31564</c:v>
                </c:pt>
                <c:pt idx="318">
                  <c:v>31594</c:v>
                </c:pt>
                <c:pt idx="319">
                  <c:v>31625</c:v>
                </c:pt>
                <c:pt idx="320">
                  <c:v>31656</c:v>
                </c:pt>
                <c:pt idx="321">
                  <c:v>31686</c:v>
                </c:pt>
                <c:pt idx="322">
                  <c:v>31717</c:v>
                </c:pt>
                <c:pt idx="323">
                  <c:v>31747</c:v>
                </c:pt>
                <c:pt idx="324">
                  <c:v>31778</c:v>
                </c:pt>
                <c:pt idx="325">
                  <c:v>31809</c:v>
                </c:pt>
                <c:pt idx="326">
                  <c:v>31837</c:v>
                </c:pt>
                <c:pt idx="327">
                  <c:v>31868</c:v>
                </c:pt>
                <c:pt idx="328">
                  <c:v>31898</c:v>
                </c:pt>
                <c:pt idx="329">
                  <c:v>31929</c:v>
                </c:pt>
                <c:pt idx="330">
                  <c:v>31959</c:v>
                </c:pt>
                <c:pt idx="331">
                  <c:v>31990</c:v>
                </c:pt>
                <c:pt idx="332">
                  <c:v>32021</c:v>
                </c:pt>
                <c:pt idx="333">
                  <c:v>32051</c:v>
                </c:pt>
                <c:pt idx="334">
                  <c:v>32082</c:v>
                </c:pt>
                <c:pt idx="335">
                  <c:v>32112</c:v>
                </c:pt>
                <c:pt idx="336">
                  <c:v>32143</c:v>
                </c:pt>
                <c:pt idx="337">
                  <c:v>32174</c:v>
                </c:pt>
                <c:pt idx="338">
                  <c:v>32203</c:v>
                </c:pt>
                <c:pt idx="339">
                  <c:v>32234</c:v>
                </c:pt>
                <c:pt idx="340">
                  <c:v>32264</c:v>
                </c:pt>
                <c:pt idx="341">
                  <c:v>32295</c:v>
                </c:pt>
                <c:pt idx="342">
                  <c:v>32325</c:v>
                </c:pt>
                <c:pt idx="343">
                  <c:v>32356</c:v>
                </c:pt>
                <c:pt idx="344">
                  <c:v>32387</c:v>
                </c:pt>
                <c:pt idx="345">
                  <c:v>32417</c:v>
                </c:pt>
                <c:pt idx="346">
                  <c:v>32448</c:v>
                </c:pt>
                <c:pt idx="347">
                  <c:v>32478</c:v>
                </c:pt>
                <c:pt idx="348">
                  <c:v>32509</c:v>
                </c:pt>
                <c:pt idx="349">
                  <c:v>32540</c:v>
                </c:pt>
                <c:pt idx="350">
                  <c:v>32568</c:v>
                </c:pt>
                <c:pt idx="351">
                  <c:v>32599</c:v>
                </c:pt>
                <c:pt idx="352">
                  <c:v>32629</c:v>
                </c:pt>
                <c:pt idx="353">
                  <c:v>32660</c:v>
                </c:pt>
                <c:pt idx="354">
                  <c:v>32690</c:v>
                </c:pt>
                <c:pt idx="355">
                  <c:v>32721</c:v>
                </c:pt>
                <c:pt idx="356">
                  <c:v>32752</c:v>
                </c:pt>
                <c:pt idx="357">
                  <c:v>32782</c:v>
                </c:pt>
                <c:pt idx="358">
                  <c:v>32813</c:v>
                </c:pt>
                <c:pt idx="359">
                  <c:v>32843</c:v>
                </c:pt>
                <c:pt idx="360">
                  <c:v>32874</c:v>
                </c:pt>
                <c:pt idx="361">
                  <c:v>32905</c:v>
                </c:pt>
                <c:pt idx="362">
                  <c:v>32933</c:v>
                </c:pt>
                <c:pt idx="363">
                  <c:v>32964</c:v>
                </c:pt>
                <c:pt idx="364">
                  <c:v>32994</c:v>
                </c:pt>
                <c:pt idx="365">
                  <c:v>33025</c:v>
                </c:pt>
                <c:pt idx="366">
                  <c:v>33055</c:v>
                </c:pt>
                <c:pt idx="367">
                  <c:v>33086</c:v>
                </c:pt>
                <c:pt idx="368">
                  <c:v>33117</c:v>
                </c:pt>
                <c:pt idx="369">
                  <c:v>33147</c:v>
                </c:pt>
                <c:pt idx="370">
                  <c:v>33178</c:v>
                </c:pt>
                <c:pt idx="371">
                  <c:v>33208</c:v>
                </c:pt>
                <c:pt idx="372">
                  <c:v>33239</c:v>
                </c:pt>
                <c:pt idx="373">
                  <c:v>33270</c:v>
                </c:pt>
                <c:pt idx="374">
                  <c:v>33298</c:v>
                </c:pt>
                <c:pt idx="375">
                  <c:v>33329</c:v>
                </c:pt>
                <c:pt idx="376">
                  <c:v>33359</c:v>
                </c:pt>
                <c:pt idx="377">
                  <c:v>33390</c:v>
                </c:pt>
                <c:pt idx="378">
                  <c:v>33420</c:v>
                </c:pt>
                <c:pt idx="379">
                  <c:v>33451</c:v>
                </c:pt>
                <c:pt idx="380">
                  <c:v>33482</c:v>
                </c:pt>
                <c:pt idx="381">
                  <c:v>33512</c:v>
                </c:pt>
                <c:pt idx="382">
                  <c:v>33543</c:v>
                </c:pt>
                <c:pt idx="383">
                  <c:v>33573</c:v>
                </c:pt>
                <c:pt idx="384">
                  <c:v>33604</c:v>
                </c:pt>
                <c:pt idx="385">
                  <c:v>33635</c:v>
                </c:pt>
                <c:pt idx="386">
                  <c:v>33664</c:v>
                </c:pt>
                <c:pt idx="387">
                  <c:v>33695</c:v>
                </c:pt>
                <c:pt idx="388">
                  <c:v>33725</c:v>
                </c:pt>
                <c:pt idx="389">
                  <c:v>33756</c:v>
                </c:pt>
                <c:pt idx="390">
                  <c:v>33786</c:v>
                </c:pt>
                <c:pt idx="391">
                  <c:v>33817</c:v>
                </c:pt>
                <c:pt idx="392">
                  <c:v>33848</c:v>
                </c:pt>
                <c:pt idx="393">
                  <c:v>33878</c:v>
                </c:pt>
                <c:pt idx="394">
                  <c:v>33909</c:v>
                </c:pt>
                <c:pt idx="395">
                  <c:v>33939</c:v>
                </c:pt>
                <c:pt idx="396">
                  <c:v>33970</c:v>
                </c:pt>
                <c:pt idx="397">
                  <c:v>34001</c:v>
                </c:pt>
                <c:pt idx="398">
                  <c:v>34029</c:v>
                </c:pt>
                <c:pt idx="399">
                  <c:v>34060</c:v>
                </c:pt>
                <c:pt idx="400">
                  <c:v>34090</c:v>
                </c:pt>
                <c:pt idx="401">
                  <c:v>34121</c:v>
                </c:pt>
                <c:pt idx="402">
                  <c:v>34151</c:v>
                </c:pt>
                <c:pt idx="403">
                  <c:v>34182</c:v>
                </c:pt>
                <c:pt idx="404">
                  <c:v>34213</c:v>
                </c:pt>
                <c:pt idx="405">
                  <c:v>34243</c:v>
                </c:pt>
                <c:pt idx="406">
                  <c:v>34274</c:v>
                </c:pt>
                <c:pt idx="407">
                  <c:v>34304</c:v>
                </c:pt>
                <c:pt idx="408">
                  <c:v>34335</c:v>
                </c:pt>
                <c:pt idx="409">
                  <c:v>34366</c:v>
                </c:pt>
                <c:pt idx="410">
                  <c:v>34394</c:v>
                </c:pt>
                <c:pt idx="411">
                  <c:v>34425</c:v>
                </c:pt>
                <c:pt idx="412">
                  <c:v>34455</c:v>
                </c:pt>
                <c:pt idx="413">
                  <c:v>34486</c:v>
                </c:pt>
                <c:pt idx="414">
                  <c:v>34516</c:v>
                </c:pt>
                <c:pt idx="415">
                  <c:v>34547</c:v>
                </c:pt>
                <c:pt idx="416">
                  <c:v>34578</c:v>
                </c:pt>
                <c:pt idx="417">
                  <c:v>34608</c:v>
                </c:pt>
                <c:pt idx="418">
                  <c:v>34639</c:v>
                </c:pt>
                <c:pt idx="419">
                  <c:v>34669</c:v>
                </c:pt>
                <c:pt idx="420">
                  <c:v>34700</c:v>
                </c:pt>
                <c:pt idx="421">
                  <c:v>34731</c:v>
                </c:pt>
                <c:pt idx="422">
                  <c:v>34759</c:v>
                </c:pt>
                <c:pt idx="423">
                  <c:v>34790</c:v>
                </c:pt>
                <c:pt idx="424">
                  <c:v>34820</c:v>
                </c:pt>
                <c:pt idx="425">
                  <c:v>34851</c:v>
                </c:pt>
                <c:pt idx="426">
                  <c:v>34881</c:v>
                </c:pt>
                <c:pt idx="427">
                  <c:v>34912</c:v>
                </c:pt>
                <c:pt idx="428">
                  <c:v>34943</c:v>
                </c:pt>
                <c:pt idx="429">
                  <c:v>34973</c:v>
                </c:pt>
                <c:pt idx="430">
                  <c:v>35004</c:v>
                </c:pt>
                <c:pt idx="431">
                  <c:v>35034</c:v>
                </c:pt>
                <c:pt idx="432">
                  <c:v>35065</c:v>
                </c:pt>
                <c:pt idx="433">
                  <c:v>35096</c:v>
                </c:pt>
                <c:pt idx="434">
                  <c:v>35125</c:v>
                </c:pt>
                <c:pt idx="435">
                  <c:v>35156</c:v>
                </c:pt>
                <c:pt idx="436">
                  <c:v>35186</c:v>
                </c:pt>
                <c:pt idx="437">
                  <c:v>35217</c:v>
                </c:pt>
                <c:pt idx="438">
                  <c:v>35247</c:v>
                </c:pt>
                <c:pt idx="439">
                  <c:v>35278</c:v>
                </c:pt>
                <c:pt idx="440">
                  <c:v>35309</c:v>
                </c:pt>
                <c:pt idx="441">
                  <c:v>35339</c:v>
                </c:pt>
                <c:pt idx="442">
                  <c:v>35370</c:v>
                </c:pt>
                <c:pt idx="443">
                  <c:v>35400</c:v>
                </c:pt>
                <c:pt idx="444">
                  <c:v>35431</c:v>
                </c:pt>
                <c:pt idx="445">
                  <c:v>35462</c:v>
                </c:pt>
                <c:pt idx="446">
                  <c:v>35490</c:v>
                </c:pt>
                <c:pt idx="447">
                  <c:v>35521</c:v>
                </c:pt>
                <c:pt idx="448">
                  <c:v>35551</c:v>
                </c:pt>
                <c:pt idx="449">
                  <c:v>35582</c:v>
                </c:pt>
                <c:pt idx="450">
                  <c:v>35612</c:v>
                </c:pt>
                <c:pt idx="451">
                  <c:v>35643</c:v>
                </c:pt>
                <c:pt idx="452">
                  <c:v>35674</c:v>
                </c:pt>
                <c:pt idx="453">
                  <c:v>35704</c:v>
                </c:pt>
                <c:pt idx="454">
                  <c:v>35735</c:v>
                </c:pt>
                <c:pt idx="455">
                  <c:v>35765</c:v>
                </c:pt>
                <c:pt idx="456">
                  <c:v>35796</c:v>
                </c:pt>
                <c:pt idx="457">
                  <c:v>35827</c:v>
                </c:pt>
                <c:pt idx="458">
                  <c:v>35855</c:v>
                </c:pt>
                <c:pt idx="459">
                  <c:v>35886</c:v>
                </c:pt>
                <c:pt idx="460">
                  <c:v>35916</c:v>
                </c:pt>
                <c:pt idx="461">
                  <c:v>35947</c:v>
                </c:pt>
                <c:pt idx="462">
                  <c:v>35977</c:v>
                </c:pt>
                <c:pt idx="463">
                  <c:v>36008</c:v>
                </c:pt>
                <c:pt idx="464">
                  <c:v>36039</c:v>
                </c:pt>
                <c:pt idx="465">
                  <c:v>36069</c:v>
                </c:pt>
                <c:pt idx="466">
                  <c:v>36100</c:v>
                </c:pt>
                <c:pt idx="467">
                  <c:v>36130</c:v>
                </c:pt>
                <c:pt idx="468">
                  <c:v>36161</c:v>
                </c:pt>
                <c:pt idx="469">
                  <c:v>36192</c:v>
                </c:pt>
                <c:pt idx="470">
                  <c:v>36220</c:v>
                </c:pt>
                <c:pt idx="471">
                  <c:v>36251</c:v>
                </c:pt>
                <c:pt idx="472">
                  <c:v>36281</c:v>
                </c:pt>
                <c:pt idx="473">
                  <c:v>36312</c:v>
                </c:pt>
                <c:pt idx="474">
                  <c:v>36342</c:v>
                </c:pt>
                <c:pt idx="475">
                  <c:v>36373</c:v>
                </c:pt>
                <c:pt idx="476">
                  <c:v>36404</c:v>
                </c:pt>
                <c:pt idx="477">
                  <c:v>36434</c:v>
                </c:pt>
                <c:pt idx="478">
                  <c:v>36465</c:v>
                </c:pt>
                <c:pt idx="479">
                  <c:v>36495</c:v>
                </c:pt>
                <c:pt idx="480">
                  <c:v>36526</c:v>
                </c:pt>
                <c:pt idx="481">
                  <c:v>36557</c:v>
                </c:pt>
                <c:pt idx="482">
                  <c:v>36586</c:v>
                </c:pt>
                <c:pt idx="483">
                  <c:v>36617</c:v>
                </c:pt>
                <c:pt idx="484">
                  <c:v>36647</c:v>
                </c:pt>
                <c:pt idx="485">
                  <c:v>36678</c:v>
                </c:pt>
                <c:pt idx="486">
                  <c:v>36708</c:v>
                </c:pt>
                <c:pt idx="487">
                  <c:v>36739</c:v>
                </c:pt>
                <c:pt idx="488">
                  <c:v>36770</c:v>
                </c:pt>
                <c:pt idx="489">
                  <c:v>36800</c:v>
                </c:pt>
                <c:pt idx="490">
                  <c:v>36831</c:v>
                </c:pt>
                <c:pt idx="491">
                  <c:v>36861</c:v>
                </c:pt>
                <c:pt idx="492">
                  <c:v>36892</c:v>
                </c:pt>
                <c:pt idx="493">
                  <c:v>36923</c:v>
                </c:pt>
                <c:pt idx="494">
                  <c:v>36951</c:v>
                </c:pt>
                <c:pt idx="495">
                  <c:v>36982</c:v>
                </c:pt>
                <c:pt idx="496">
                  <c:v>37012</c:v>
                </c:pt>
                <c:pt idx="497">
                  <c:v>37043</c:v>
                </c:pt>
                <c:pt idx="498">
                  <c:v>37073</c:v>
                </c:pt>
                <c:pt idx="499">
                  <c:v>37104</c:v>
                </c:pt>
                <c:pt idx="500">
                  <c:v>37135</c:v>
                </c:pt>
                <c:pt idx="501">
                  <c:v>37165</c:v>
                </c:pt>
                <c:pt idx="502">
                  <c:v>37196</c:v>
                </c:pt>
                <c:pt idx="503">
                  <c:v>37226</c:v>
                </c:pt>
                <c:pt idx="504">
                  <c:v>37257</c:v>
                </c:pt>
                <c:pt idx="505">
                  <c:v>37288</c:v>
                </c:pt>
                <c:pt idx="506">
                  <c:v>37316</c:v>
                </c:pt>
                <c:pt idx="507">
                  <c:v>37347</c:v>
                </c:pt>
                <c:pt idx="508">
                  <c:v>37377</c:v>
                </c:pt>
                <c:pt idx="509">
                  <c:v>37408</c:v>
                </c:pt>
                <c:pt idx="510">
                  <c:v>37438</c:v>
                </c:pt>
                <c:pt idx="511">
                  <c:v>37469</c:v>
                </c:pt>
                <c:pt idx="512">
                  <c:v>37500</c:v>
                </c:pt>
                <c:pt idx="513">
                  <c:v>37530</c:v>
                </c:pt>
                <c:pt idx="514">
                  <c:v>37561</c:v>
                </c:pt>
                <c:pt idx="515">
                  <c:v>37591</c:v>
                </c:pt>
                <c:pt idx="516">
                  <c:v>37622</c:v>
                </c:pt>
                <c:pt idx="517">
                  <c:v>37653</c:v>
                </c:pt>
                <c:pt idx="518">
                  <c:v>37681</c:v>
                </c:pt>
                <c:pt idx="519">
                  <c:v>37712</c:v>
                </c:pt>
                <c:pt idx="520">
                  <c:v>37742</c:v>
                </c:pt>
                <c:pt idx="521">
                  <c:v>37773</c:v>
                </c:pt>
                <c:pt idx="522">
                  <c:v>37803</c:v>
                </c:pt>
                <c:pt idx="523">
                  <c:v>37834</c:v>
                </c:pt>
                <c:pt idx="524">
                  <c:v>37865</c:v>
                </c:pt>
                <c:pt idx="525">
                  <c:v>37895</c:v>
                </c:pt>
                <c:pt idx="526">
                  <c:v>37926</c:v>
                </c:pt>
                <c:pt idx="527">
                  <c:v>37956</c:v>
                </c:pt>
                <c:pt idx="528">
                  <c:v>37987</c:v>
                </c:pt>
                <c:pt idx="529">
                  <c:v>38018</c:v>
                </c:pt>
                <c:pt idx="530">
                  <c:v>38047</c:v>
                </c:pt>
                <c:pt idx="531">
                  <c:v>38078</c:v>
                </c:pt>
                <c:pt idx="532">
                  <c:v>38108</c:v>
                </c:pt>
                <c:pt idx="533">
                  <c:v>38139</c:v>
                </c:pt>
                <c:pt idx="534">
                  <c:v>38169</c:v>
                </c:pt>
                <c:pt idx="535">
                  <c:v>38200</c:v>
                </c:pt>
                <c:pt idx="536">
                  <c:v>38231</c:v>
                </c:pt>
                <c:pt idx="537">
                  <c:v>38261</c:v>
                </c:pt>
                <c:pt idx="538">
                  <c:v>38292</c:v>
                </c:pt>
                <c:pt idx="539">
                  <c:v>38322</c:v>
                </c:pt>
                <c:pt idx="540">
                  <c:v>38353</c:v>
                </c:pt>
                <c:pt idx="541">
                  <c:v>38384</c:v>
                </c:pt>
                <c:pt idx="542">
                  <c:v>38412</c:v>
                </c:pt>
                <c:pt idx="543">
                  <c:v>38443</c:v>
                </c:pt>
                <c:pt idx="544">
                  <c:v>38473</c:v>
                </c:pt>
                <c:pt idx="545">
                  <c:v>38504</c:v>
                </c:pt>
                <c:pt idx="546">
                  <c:v>38534</c:v>
                </c:pt>
                <c:pt idx="547">
                  <c:v>38565</c:v>
                </c:pt>
                <c:pt idx="548">
                  <c:v>38596</c:v>
                </c:pt>
                <c:pt idx="549">
                  <c:v>38626</c:v>
                </c:pt>
                <c:pt idx="550">
                  <c:v>38657</c:v>
                </c:pt>
                <c:pt idx="551">
                  <c:v>38687</c:v>
                </c:pt>
                <c:pt idx="552">
                  <c:v>38718</c:v>
                </c:pt>
                <c:pt idx="553">
                  <c:v>38749</c:v>
                </c:pt>
                <c:pt idx="554">
                  <c:v>38777</c:v>
                </c:pt>
                <c:pt idx="555">
                  <c:v>38808</c:v>
                </c:pt>
                <c:pt idx="556">
                  <c:v>38838</c:v>
                </c:pt>
                <c:pt idx="557">
                  <c:v>38869</c:v>
                </c:pt>
                <c:pt idx="558">
                  <c:v>38899</c:v>
                </c:pt>
                <c:pt idx="559">
                  <c:v>38930</c:v>
                </c:pt>
                <c:pt idx="560">
                  <c:v>38961</c:v>
                </c:pt>
                <c:pt idx="561">
                  <c:v>38991</c:v>
                </c:pt>
                <c:pt idx="562">
                  <c:v>39022</c:v>
                </c:pt>
                <c:pt idx="563">
                  <c:v>39052</c:v>
                </c:pt>
                <c:pt idx="564">
                  <c:v>39083</c:v>
                </c:pt>
                <c:pt idx="565">
                  <c:v>39114</c:v>
                </c:pt>
                <c:pt idx="566">
                  <c:v>39142</c:v>
                </c:pt>
                <c:pt idx="567">
                  <c:v>39173</c:v>
                </c:pt>
                <c:pt idx="568">
                  <c:v>39203</c:v>
                </c:pt>
                <c:pt idx="569">
                  <c:v>39234</c:v>
                </c:pt>
                <c:pt idx="570">
                  <c:v>39264</c:v>
                </c:pt>
                <c:pt idx="571">
                  <c:v>39295</c:v>
                </c:pt>
                <c:pt idx="572">
                  <c:v>39326</c:v>
                </c:pt>
                <c:pt idx="573">
                  <c:v>39356</c:v>
                </c:pt>
                <c:pt idx="574">
                  <c:v>39387</c:v>
                </c:pt>
                <c:pt idx="575">
                  <c:v>39417</c:v>
                </c:pt>
                <c:pt idx="576">
                  <c:v>39448</c:v>
                </c:pt>
                <c:pt idx="577">
                  <c:v>39479</c:v>
                </c:pt>
                <c:pt idx="578">
                  <c:v>39508</c:v>
                </c:pt>
                <c:pt idx="579">
                  <c:v>39539</c:v>
                </c:pt>
                <c:pt idx="580">
                  <c:v>39569</c:v>
                </c:pt>
                <c:pt idx="581">
                  <c:v>39600</c:v>
                </c:pt>
                <c:pt idx="582">
                  <c:v>39630</c:v>
                </c:pt>
                <c:pt idx="583">
                  <c:v>39661</c:v>
                </c:pt>
                <c:pt idx="584">
                  <c:v>39692</c:v>
                </c:pt>
                <c:pt idx="585">
                  <c:v>39722</c:v>
                </c:pt>
                <c:pt idx="586">
                  <c:v>39753</c:v>
                </c:pt>
                <c:pt idx="587">
                  <c:v>39783</c:v>
                </c:pt>
                <c:pt idx="588">
                  <c:v>39814</c:v>
                </c:pt>
                <c:pt idx="589">
                  <c:v>39845</c:v>
                </c:pt>
                <c:pt idx="590">
                  <c:v>39873</c:v>
                </c:pt>
                <c:pt idx="591">
                  <c:v>39904</c:v>
                </c:pt>
                <c:pt idx="592">
                  <c:v>39934</c:v>
                </c:pt>
                <c:pt idx="593">
                  <c:v>39965</c:v>
                </c:pt>
                <c:pt idx="594">
                  <c:v>39995</c:v>
                </c:pt>
                <c:pt idx="595">
                  <c:v>40026</c:v>
                </c:pt>
                <c:pt idx="596">
                  <c:v>40057</c:v>
                </c:pt>
                <c:pt idx="597">
                  <c:v>40087</c:v>
                </c:pt>
                <c:pt idx="598">
                  <c:v>40118</c:v>
                </c:pt>
                <c:pt idx="599">
                  <c:v>40148</c:v>
                </c:pt>
                <c:pt idx="600">
                  <c:v>40179</c:v>
                </c:pt>
                <c:pt idx="601">
                  <c:v>40210</c:v>
                </c:pt>
                <c:pt idx="602">
                  <c:v>40238</c:v>
                </c:pt>
                <c:pt idx="603">
                  <c:v>40269</c:v>
                </c:pt>
                <c:pt idx="604">
                  <c:v>40299</c:v>
                </c:pt>
                <c:pt idx="605">
                  <c:v>40330</c:v>
                </c:pt>
                <c:pt idx="606">
                  <c:v>40360</c:v>
                </c:pt>
                <c:pt idx="607">
                  <c:v>40391</c:v>
                </c:pt>
                <c:pt idx="608">
                  <c:v>40422</c:v>
                </c:pt>
                <c:pt idx="609">
                  <c:v>40452</c:v>
                </c:pt>
                <c:pt idx="610">
                  <c:v>40483</c:v>
                </c:pt>
                <c:pt idx="611">
                  <c:v>40513</c:v>
                </c:pt>
                <c:pt idx="612">
                  <c:v>40544</c:v>
                </c:pt>
                <c:pt idx="613">
                  <c:v>40575</c:v>
                </c:pt>
                <c:pt idx="614">
                  <c:v>40603</c:v>
                </c:pt>
                <c:pt idx="615">
                  <c:v>40634</c:v>
                </c:pt>
                <c:pt idx="616">
                  <c:v>40664</c:v>
                </c:pt>
                <c:pt idx="617">
                  <c:v>40695</c:v>
                </c:pt>
                <c:pt idx="618">
                  <c:v>40725</c:v>
                </c:pt>
                <c:pt idx="619">
                  <c:v>40756</c:v>
                </c:pt>
                <c:pt idx="620">
                  <c:v>40787</c:v>
                </c:pt>
                <c:pt idx="621">
                  <c:v>40817</c:v>
                </c:pt>
                <c:pt idx="622">
                  <c:v>40848</c:v>
                </c:pt>
                <c:pt idx="623">
                  <c:v>40878</c:v>
                </c:pt>
                <c:pt idx="624">
                  <c:v>40909</c:v>
                </c:pt>
                <c:pt idx="625">
                  <c:v>40940</c:v>
                </c:pt>
                <c:pt idx="626">
                  <c:v>40969</c:v>
                </c:pt>
                <c:pt idx="627">
                  <c:v>41000</c:v>
                </c:pt>
                <c:pt idx="628">
                  <c:v>41030</c:v>
                </c:pt>
                <c:pt idx="629">
                  <c:v>41061</c:v>
                </c:pt>
                <c:pt idx="630">
                  <c:v>41091</c:v>
                </c:pt>
                <c:pt idx="631">
                  <c:v>41122</c:v>
                </c:pt>
                <c:pt idx="632">
                  <c:v>41153</c:v>
                </c:pt>
                <c:pt idx="633">
                  <c:v>41183</c:v>
                </c:pt>
                <c:pt idx="634">
                  <c:v>41214</c:v>
                </c:pt>
                <c:pt idx="635">
                  <c:v>41244</c:v>
                </c:pt>
                <c:pt idx="636">
                  <c:v>41275</c:v>
                </c:pt>
                <c:pt idx="637">
                  <c:v>41306</c:v>
                </c:pt>
                <c:pt idx="638">
                  <c:v>41334</c:v>
                </c:pt>
                <c:pt idx="639">
                  <c:v>41365</c:v>
                </c:pt>
                <c:pt idx="640">
                  <c:v>41395</c:v>
                </c:pt>
                <c:pt idx="641">
                  <c:v>41426</c:v>
                </c:pt>
                <c:pt idx="642">
                  <c:v>41456</c:v>
                </c:pt>
                <c:pt idx="643">
                  <c:v>41487</c:v>
                </c:pt>
                <c:pt idx="644">
                  <c:v>41518</c:v>
                </c:pt>
                <c:pt idx="645">
                  <c:v>41548</c:v>
                </c:pt>
                <c:pt idx="646">
                  <c:v>41579</c:v>
                </c:pt>
                <c:pt idx="647">
                  <c:v>41609</c:v>
                </c:pt>
                <c:pt idx="648">
                  <c:v>41640</c:v>
                </c:pt>
                <c:pt idx="649">
                  <c:v>41671</c:v>
                </c:pt>
                <c:pt idx="650">
                  <c:v>41699</c:v>
                </c:pt>
                <c:pt idx="651">
                  <c:v>41730</c:v>
                </c:pt>
                <c:pt idx="652">
                  <c:v>41760</c:v>
                </c:pt>
                <c:pt idx="653">
                  <c:v>41791</c:v>
                </c:pt>
                <c:pt idx="654">
                  <c:v>41821</c:v>
                </c:pt>
                <c:pt idx="655">
                  <c:v>41852</c:v>
                </c:pt>
                <c:pt idx="656">
                  <c:v>41883</c:v>
                </c:pt>
                <c:pt idx="657">
                  <c:v>41913</c:v>
                </c:pt>
                <c:pt idx="658">
                  <c:v>41944</c:v>
                </c:pt>
                <c:pt idx="659">
                  <c:v>41974</c:v>
                </c:pt>
                <c:pt idx="660">
                  <c:v>42005</c:v>
                </c:pt>
                <c:pt idx="661">
                  <c:v>42036</c:v>
                </c:pt>
                <c:pt idx="662">
                  <c:v>42064</c:v>
                </c:pt>
                <c:pt idx="663">
                  <c:v>42095</c:v>
                </c:pt>
                <c:pt idx="664">
                  <c:v>42125</c:v>
                </c:pt>
                <c:pt idx="665">
                  <c:v>42156</c:v>
                </c:pt>
                <c:pt idx="666">
                  <c:v>42186</c:v>
                </c:pt>
                <c:pt idx="667">
                  <c:v>42217</c:v>
                </c:pt>
                <c:pt idx="668">
                  <c:v>42248</c:v>
                </c:pt>
                <c:pt idx="669">
                  <c:v>42278</c:v>
                </c:pt>
                <c:pt idx="670">
                  <c:v>42309</c:v>
                </c:pt>
                <c:pt idx="671">
                  <c:v>42339</c:v>
                </c:pt>
                <c:pt idx="672">
                  <c:v>42370</c:v>
                </c:pt>
                <c:pt idx="673">
                  <c:v>42401</c:v>
                </c:pt>
                <c:pt idx="674">
                  <c:v>42430</c:v>
                </c:pt>
                <c:pt idx="675">
                  <c:v>42461</c:v>
                </c:pt>
                <c:pt idx="676">
                  <c:v>42491</c:v>
                </c:pt>
                <c:pt idx="677">
                  <c:v>42522</c:v>
                </c:pt>
                <c:pt idx="678">
                  <c:v>42552</c:v>
                </c:pt>
                <c:pt idx="679">
                  <c:v>42583</c:v>
                </c:pt>
                <c:pt idx="680">
                  <c:v>42614</c:v>
                </c:pt>
                <c:pt idx="681">
                  <c:v>42644</c:v>
                </c:pt>
                <c:pt idx="682">
                  <c:v>42675</c:v>
                </c:pt>
                <c:pt idx="683">
                  <c:v>42705</c:v>
                </c:pt>
                <c:pt idx="684">
                  <c:v>42736</c:v>
                </c:pt>
                <c:pt idx="685">
                  <c:v>42767</c:v>
                </c:pt>
                <c:pt idx="686">
                  <c:v>42795</c:v>
                </c:pt>
                <c:pt idx="687">
                  <c:v>42826</c:v>
                </c:pt>
                <c:pt idx="688">
                  <c:v>42856</c:v>
                </c:pt>
                <c:pt idx="689">
                  <c:v>42887</c:v>
                </c:pt>
                <c:pt idx="690">
                  <c:v>42917</c:v>
                </c:pt>
                <c:pt idx="691">
                  <c:v>42948</c:v>
                </c:pt>
                <c:pt idx="692">
                  <c:v>42979</c:v>
                </c:pt>
                <c:pt idx="693">
                  <c:v>43009</c:v>
                </c:pt>
                <c:pt idx="694">
                  <c:v>43040</c:v>
                </c:pt>
                <c:pt idx="695">
                  <c:v>43070</c:v>
                </c:pt>
                <c:pt idx="696">
                  <c:v>43101</c:v>
                </c:pt>
                <c:pt idx="697">
                  <c:v>43132</c:v>
                </c:pt>
                <c:pt idx="698">
                  <c:v>43160</c:v>
                </c:pt>
                <c:pt idx="699">
                  <c:v>43191</c:v>
                </c:pt>
                <c:pt idx="700">
                  <c:v>43221</c:v>
                </c:pt>
                <c:pt idx="701">
                  <c:v>43252</c:v>
                </c:pt>
                <c:pt idx="702">
                  <c:v>43282</c:v>
                </c:pt>
                <c:pt idx="703">
                  <c:v>43313</c:v>
                </c:pt>
                <c:pt idx="704">
                  <c:v>43344</c:v>
                </c:pt>
                <c:pt idx="705">
                  <c:v>43374</c:v>
                </c:pt>
                <c:pt idx="706">
                  <c:v>43405</c:v>
                </c:pt>
                <c:pt idx="707">
                  <c:v>43435</c:v>
                </c:pt>
                <c:pt idx="708">
                  <c:v>43466</c:v>
                </c:pt>
                <c:pt idx="709">
                  <c:v>43497</c:v>
                </c:pt>
                <c:pt idx="710">
                  <c:v>43525</c:v>
                </c:pt>
                <c:pt idx="711">
                  <c:v>43556</c:v>
                </c:pt>
                <c:pt idx="712">
                  <c:v>43586</c:v>
                </c:pt>
                <c:pt idx="713">
                  <c:v>43617</c:v>
                </c:pt>
                <c:pt idx="714">
                  <c:v>43647</c:v>
                </c:pt>
                <c:pt idx="715">
                  <c:v>43678</c:v>
                </c:pt>
                <c:pt idx="716">
                  <c:v>43709</c:v>
                </c:pt>
                <c:pt idx="717">
                  <c:v>43739</c:v>
                </c:pt>
                <c:pt idx="718">
                  <c:v>43770</c:v>
                </c:pt>
                <c:pt idx="719">
                  <c:v>43800</c:v>
                </c:pt>
                <c:pt idx="720">
                  <c:v>43831</c:v>
                </c:pt>
                <c:pt idx="721">
                  <c:v>43862</c:v>
                </c:pt>
                <c:pt idx="722">
                  <c:v>43891</c:v>
                </c:pt>
                <c:pt idx="723">
                  <c:v>43922</c:v>
                </c:pt>
                <c:pt idx="724">
                  <c:v>43952</c:v>
                </c:pt>
                <c:pt idx="725">
                  <c:v>43983</c:v>
                </c:pt>
                <c:pt idx="726">
                  <c:v>44013</c:v>
                </c:pt>
                <c:pt idx="727">
                  <c:v>44044</c:v>
                </c:pt>
                <c:pt idx="728">
                  <c:v>44075</c:v>
                </c:pt>
                <c:pt idx="729">
                  <c:v>44105</c:v>
                </c:pt>
                <c:pt idx="730">
                  <c:v>44136</c:v>
                </c:pt>
                <c:pt idx="731">
                  <c:v>44166</c:v>
                </c:pt>
                <c:pt idx="732">
                  <c:v>44197</c:v>
                </c:pt>
                <c:pt idx="733">
                  <c:v>44228</c:v>
                </c:pt>
                <c:pt idx="734">
                  <c:v>44256</c:v>
                </c:pt>
                <c:pt idx="735">
                  <c:v>44287</c:v>
                </c:pt>
                <c:pt idx="736">
                  <c:v>44317</c:v>
                </c:pt>
                <c:pt idx="737">
                  <c:v>44348</c:v>
                </c:pt>
                <c:pt idx="738">
                  <c:v>44378</c:v>
                </c:pt>
                <c:pt idx="739">
                  <c:v>44409</c:v>
                </c:pt>
                <c:pt idx="740">
                  <c:v>44440</c:v>
                </c:pt>
                <c:pt idx="741">
                  <c:v>44470</c:v>
                </c:pt>
                <c:pt idx="742">
                  <c:v>44501</c:v>
                </c:pt>
                <c:pt idx="743">
                  <c:v>44531</c:v>
                </c:pt>
                <c:pt idx="744">
                  <c:v>44562</c:v>
                </c:pt>
                <c:pt idx="745">
                  <c:v>44593</c:v>
                </c:pt>
                <c:pt idx="746">
                  <c:v>44621</c:v>
                </c:pt>
                <c:pt idx="747">
                  <c:v>44652</c:v>
                </c:pt>
                <c:pt idx="748">
                  <c:v>44682</c:v>
                </c:pt>
                <c:pt idx="749">
                  <c:v>44713</c:v>
                </c:pt>
                <c:pt idx="750">
                  <c:v>44743</c:v>
                </c:pt>
                <c:pt idx="751">
                  <c:v>44774</c:v>
                </c:pt>
                <c:pt idx="752">
                  <c:v>44805</c:v>
                </c:pt>
                <c:pt idx="753">
                  <c:v>44835</c:v>
                </c:pt>
                <c:pt idx="754">
                  <c:v>44866</c:v>
                </c:pt>
                <c:pt idx="755">
                  <c:v>44896</c:v>
                </c:pt>
                <c:pt idx="756">
                  <c:v>44927</c:v>
                </c:pt>
                <c:pt idx="757">
                  <c:v>44958</c:v>
                </c:pt>
                <c:pt idx="758">
                  <c:v>44986</c:v>
                </c:pt>
                <c:pt idx="759">
                  <c:v>45017</c:v>
                </c:pt>
                <c:pt idx="760">
                  <c:v>45047</c:v>
                </c:pt>
                <c:pt idx="761">
                  <c:v>45078</c:v>
                </c:pt>
                <c:pt idx="762">
                  <c:v>45108</c:v>
                </c:pt>
                <c:pt idx="763">
                  <c:v>45139</c:v>
                </c:pt>
                <c:pt idx="764">
                  <c:v>45170</c:v>
                </c:pt>
                <c:pt idx="765">
                  <c:v>45200</c:v>
                </c:pt>
                <c:pt idx="766">
                  <c:v>45231</c:v>
                </c:pt>
                <c:pt idx="767">
                  <c:v>45261</c:v>
                </c:pt>
                <c:pt idx="768">
                  <c:v>45292</c:v>
                </c:pt>
                <c:pt idx="769">
                  <c:v>45323</c:v>
                </c:pt>
                <c:pt idx="770">
                  <c:v>45352</c:v>
                </c:pt>
                <c:pt idx="771">
                  <c:v>45383</c:v>
                </c:pt>
                <c:pt idx="772">
                  <c:v>45413</c:v>
                </c:pt>
                <c:pt idx="773">
                  <c:v>45444</c:v>
                </c:pt>
              </c:numCache>
            </c:numRef>
          </c:cat>
          <c:val>
            <c:numRef>
              <c:f>pctchangefromyearago!$B$15:$B$788</c:f>
              <c:numCache>
                <c:formatCode>0.0</c:formatCode>
                <c:ptCount val="774"/>
                <c:pt idx="0">
                  <c:v>4.1860499999999998</c:v>
                </c:pt>
                <c:pt idx="1">
                  <c:v>2.76498</c:v>
                </c:pt>
                <c:pt idx="2">
                  <c:v>2.29358</c:v>
                </c:pt>
                <c:pt idx="3">
                  <c:v>2.29358</c:v>
                </c:pt>
                <c:pt idx="4">
                  <c:v>1.8433200000000001</c:v>
                </c:pt>
                <c:pt idx="5">
                  <c:v>2.76498</c:v>
                </c:pt>
                <c:pt idx="6">
                  <c:v>3.2258100000000001</c:v>
                </c:pt>
                <c:pt idx="7">
                  <c:v>3.1963499999999998</c:v>
                </c:pt>
                <c:pt idx="8">
                  <c:v>2.7272699999999999</c:v>
                </c:pt>
                <c:pt idx="9">
                  <c:v>0.89685999999999999</c:v>
                </c:pt>
                <c:pt idx="10">
                  <c:v>1.79372</c:v>
                </c:pt>
                <c:pt idx="11">
                  <c:v>1.3392900000000001</c:v>
                </c:pt>
                <c:pt idx="12">
                  <c:v>1.7857099999999999</c:v>
                </c:pt>
                <c:pt idx="13">
                  <c:v>1.79372</c:v>
                </c:pt>
                <c:pt idx="14">
                  <c:v>1.79372</c:v>
                </c:pt>
                <c:pt idx="15">
                  <c:v>-0.44843</c:v>
                </c:pt>
                <c:pt idx="16">
                  <c:v>0.45249</c:v>
                </c:pt>
                <c:pt idx="17">
                  <c:v>0</c:v>
                </c:pt>
                <c:pt idx="18">
                  <c:v>0</c:v>
                </c:pt>
                <c:pt idx="19">
                  <c:v>-0.44247999999999998</c:v>
                </c:pt>
                <c:pt idx="20">
                  <c:v>0</c:v>
                </c:pt>
                <c:pt idx="21">
                  <c:v>0</c:v>
                </c:pt>
                <c:pt idx="22">
                  <c:v>-0.44052999999999998</c:v>
                </c:pt>
                <c:pt idx="23">
                  <c:v>-1.32159</c:v>
                </c:pt>
                <c:pt idx="24">
                  <c:v>-1.31579</c:v>
                </c:pt>
                <c:pt idx="25">
                  <c:v>-0.44052999999999998</c:v>
                </c:pt>
                <c:pt idx="26">
                  <c:v>-0.88105999999999995</c:v>
                </c:pt>
                <c:pt idx="27">
                  <c:v>2.2522500000000001</c:v>
                </c:pt>
                <c:pt idx="28">
                  <c:v>1.3513500000000001</c:v>
                </c:pt>
                <c:pt idx="29">
                  <c:v>0.44843</c:v>
                </c:pt>
                <c:pt idx="30">
                  <c:v>-0.89285999999999999</c:v>
                </c:pt>
                <c:pt idx="31">
                  <c:v>-0.44444</c:v>
                </c:pt>
                <c:pt idx="32">
                  <c:v>0.88495999999999997</c:v>
                </c:pt>
                <c:pt idx="33">
                  <c:v>1.3333299999999999</c:v>
                </c:pt>
                <c:pt idx="34">
                  <c:v>0.44247999999999998</c:v>
                </c:pt>
                <c:pt idx="35">
                  <c:v>2.2321399999999998</c:v>
                </c:pt>
                <c:pt idx="36">
                  <c:v>1.7777799999999999</c:v>
                </c:pt>
                <c:pt idx="37">
                  <c:v>0.44247999999999998</c:v>
                </c:pt>
                <c:pt idx="38">
                  <c:v>0.88888999999999996</c:v>
                </c:pt>
                <c:pt idx="39">
                  <c:v>-0.88105999999999995</c:v>
                </c:pt>
                <c:pt idx="40">
                  <c:v>0</c:v>
                </c:pt>
                <c:pt idx="41">
                  <c:v>0</c:v>
                </c:pt>
                <c:pt idx="42">
                  <c:v>1.8018000000000001</c:v>
                </c:pt>
                <c:pt idx="43">
                  <c:v>0.89285999999999999</c:v>
                </c:pt>
                <c:pt idx="44">
                  <c:v>-0.87719000000000003</c:v>
                </c:pt>
                <c:pt idx="45">
                  <c:v>-0.43859999999999999</c:v>
                </c:pt>
                <c:pt idx="46">
                  <c:v>-0.44052999999999998</c:v>
                </c:pt>
                <c:pt idx="47">
                  <c:v>-0.87336000000000003</c:v>
                </c:pt>
                <c:pt idx="48">
                  <c:v>0</c:v>
                </c:pt>
                <c:pt idx="49">
                  <c:v>-2.2026400000000002</c:v>
                </c:pt>
                <c:pt idx="50">
                  <c:v>-0.44052999999999998</c:v>
                </c:pt>
                <c:pt idx="51">
                  <c:v>0</c:v>
                </c:pt>
                <c:pt idx="52">
                  <c:v>-0.44444</c:v>
                </c:pt>
                <c:pt idx="53">
                  <c:v>0.44642999999999999</c:v>
                </c:pt>
                <c:pt idx="54">
                  <c:v>-0.44247999999999998</c:v>
                </c:pt>
                <c:pt idx="55">
                  <c:v>0</c:v>
                </c:pt>
                <c:pt idx="56">
                  <c:v>-0.44247999999999998</c:v>
                </c:pt>
                <c:pt idx="57">
                  <c:v>-0.88105999999999995</c:v>
                </c:pt>
                <c:pt idx="58">
                  <c:v>-0.44247999999999998</c:v>
                </c:pt>
                <c:pt idx="59">
                  <c:v>0</c:v>
                </c:pt>
                <c:pt idx="60">
                  <c:v>-0.43668000000000001</c:v>
                </c:pt>
                <c:pt idx="61">
                  <c:v>2.2522500000000001</c:v>
                </c:pt>
                <c:pt idx="62">
                  <c:v>0.44247999999999998</c:v>
                </c:pt>
                <c:pt idx="63">
                  <c:v>1.7777799999999999</c:v>
                </c:pt>
                <c:pt idx="64">
                  <c:v>2.6785700000000001</c:v>
                </c:pt>
                <c:pt idx="65">
                  <c:v>2.2222200000000001</c:v>
                </c:pt>
                <c:pt idx="66">
                  <c:v>2.2222200000000001</c:v>
                </c:pt>
                <c:pt idx="67">
                  <c:v>1.7699100000000001</c:v>
                </c:pt>
                <c:pt idx="68">
                  <c:v>2.6666699999999999</c:v>
                </c:pt>
                <c:pt idx="69">
                  <c:v>2.2222200000000001</c:v>
                </c:pt>
                <c:pt idx="70">
                  <c:v>2.6666699999999999</c:v>
                </c:pt>
                <c:pt idx="71">
                  <c:v>1.7621100000000001</c:v>
                </c:pt>
                <c:pt idx="72">
                  <c:v>1.31579</c:v>
                </c:pt>
                <c:pt idx="73">
                  <c:v>2.2026400000000002</c:v>
                </c:pt>
                <c:pt idx="74">
                  <c:v>2.2026400000000002</c:v>
                </c:pt>
                <c:pt idx="75">
                  <c:v>0.87336000000000003</c:v>
                </c:pt>
                <c:pt idx="76">
                  <c:v>0.86956999999999995</c:v>
                </c:pt>
                <c:pt idx="77">
                  <c:v>1.3043499999999999</c:v>
                </c:pt>
                <c:pt idx="78">
                  <c:v>1.7391300000000001</c:v>
                </c:pt>
                <c:pt idx="79">
                  <c:v>1.3043499999999999</c:v>
                </c:pt>
                <c:pt idx="80">
                  <c:v>1.2987</c:v>
                </c:pt>
                <c:pt idx="81">
                  <c:v>1.7391300000000001</c:v>
                </c:pt>
                <c:pt idx="82">
                  <c:v>1.7316</c:v>
                </c:pt>
                <c:pt idx="83">
                  <c:v>1.7316</c:v>
                </c:pt>
                <c:pt idx="84">
                  <c:v>2.1644999999999999</c:v>
                </c:pt>
                <c:pt idx="85">
                  <c:v>2.15517</c:v>
                </c:pt>
                <c:pt idx="86">
                  <c:v>2.15517</c:v>
                </c:pt>
                <c:pt idx="87">
                  <c:v>3.4632000000000001</c:v>
                </c:pt>
                <c:pt idx="88">
                  <c:v>3.0172400000000001</c:v>
                </c:pt>
                <c:pt idx="89">
                  <c:v>2.1459199999999998</c:v>
                </c:pt>
                <c:pt idx="90">
                  <c:v>1.7094</c:v>
                </c:pt>
                <c:pt idx="91">
                  <c:v>2.57511</c:v>
                </c:pt>
                <c:pt idx="92">
                  <c:v>2.5640999999999998</c:v>
                </c:pt>
                <c:pt idx="93">
                  <c:v>2.1367500000000001</c:v>
                </c:pt>
                <c:pt idx="94">
                  <c:v>2.1276600000000001</c:v>
                </c:pt>
                <c:pt idx="95">
                  <c:v>1.7021299999999999</c:v>
                </c:pt>
                <c:pt idx="96">
                  <c:v>1.69492</c:v>
                </c:pt>
                <c:pt idx="97">
                  <c:v>1.6877599999999999</c:v>
                </c:pt>
                <c:pt idx="98">
                  <c:v>1.6877599999999999</c:v>
                </c:pt>
                <c:pt idx="99">
                  <c:v>0.41841</c:v>
                </c:pt>
                <c:pt idx="100">
                  <c:v>0.83682000000000001</c:v>
                </c:pt>
                <c:pt idx="101">
                  <c:v>1.6806700000000001</c:v>
                </c:pt>
                <c:pt idx="102">
                  <c:v>1.6806700000000001</c:v>
                </c:pt>
                <c:pt idx="103">
                  <c:v>1.67364</c:v>
                </c:pt>
                <c:pt idx="104">
                  <c:v>1.25</c:v>
                </c:pt>
                <c:pt idx="105">
                  <c:v>1.67364</c:v>
                </c:pt>
                <c:pt idx="106">
                  <c:v>1.6666700000000001</c:v>
                </c:pt>
                <c:pt idx="107">
                  <c:v>1.67364</c:v>
                </c:pt>
                <c:pt idx="108">
                  <c:v>1.6666700000000001</c:v>
                </c:pt>
                <c:pt idx="109">
                  <c:v>1.24481</c:v>
                </c:pt>
                <c:pt idx="110">
                  <c:v>2.48963</c:v>
                </c:pt>
                <c:pt idx="111">
                  <c:v>3.75</c:v>
                </c:pt>
                <c:pt idx="112">
                  <c:v>2.90456</c:v>
                </c:pt>
                <c:pt idx="113">
                  <c:v>3.30579</c:v>
                </c:pt>
                <c:pt idx="114">
                  <c:v>2.89256</c:v>
                </c:pt>
                <c:pt idx="115">
                  <c:v>2.4691399999999999</c:v>
                </c:pt>
                <c:pt idx="116">
                  <c:v>2.4691399999999999</c:v>
                </c:pt>
                <c:pt idx="117">
                  <c:v>2.8806600000000002</c:v>
                </c:pt>
                <c:pt idx="118">
                  <c:v>2.0491799999999998</c:v>
                </c:pt>
                <c:pt idx="119">
                  <c:v>2.8806600000000002</c:v>
                </c:pt>
                <c:pt idx="120">
                  <c:v>2.8688500000000001</c:v>
                </c:pt>
                <c:pt idx="121">
                  <c:v>2.8688500000000001</c:v>
                </c:pt>
                <c:pt idx="122">
                  <c:v>1.2145699999999999</c:v>
                </c:pt>
                <c:pt idx="123">
                  <c:v>2.40964</c:v>
                </c:pt>
                <c:pt idx="124">
                  <c:v>2.8225799999999999</c:v>
                </c:pt>
                <c:pt idx="125">
                  <c:v>1.2</c:v>
                </c:pt>
                <c:pt idx="126">
                  <c:v>2.40964</c:v>
                </c:pt>
                <c:pt idx="127">
                  <c:v>2.0080300000000002</c:v>
                </c:pt>
                <c:pt idx="128">
                  <c:v>2.8112400000000002</c:v>
                </c:pt>
                <c:pt idx="129">
                  <c:v>3.6</c:v>
                </c:pt>
                <c:pt idx="130">
                  <c:v>4.0160600000000004</c:v>
                </c:pt>
                <c:pt idx="131">
                  <c:v>4.8</c:v>
                </c:pt>
                <c:pt idx="132">
                  <c:v>4.7808799999999998</c:v>
                </c:pt>
                <c:pt idx="133">
                  <c:v>4.7808799999999998</c:v>
                </c:pt>
                <c:pt idx="134">
                  <c:v>5.2</c:v>
                </c:pt>
                <c:pt idx="135">
                  <c:v>2.3529399999999998</c:v>
                </c:pt>
                <c:pt idx="136">
                  <c:v>2.7450999999999999</c:v>
                </c:pt>
                <c:pt idx="137">
                  <c:v>3.9525700000000001</c:v>
                </c:pt>
                <c:pt idx="138">
                  <c:v>3.1372499999999999</c:v>
                </c:pt>
                <c:pt idx="139">
                  <c:v>5.5118099999999997</c:v>
                </c:pt>
                <c:pt idx="140">
                  <c:v>5.0781299999999998</c:v>
                </c:pt>
                <c:pt idx="141">
                  <c:v>3.8610000000000002</c:v>
                </c:pt>
                <c:pt idx="142">
                  <c:v>3.0888</c:v>
                </c:pt>
                <c:pt idx="143">
                  <c:v>3.0534400000000002</c:v>
                </c:pt>
                <c:pt idx="144">
                  <c:v>2.6616</c:v>
                </c:pt>
                <c:pt idx="145">
                  <c:v>2.2813699999999999</c:v>
                </c:pt>
                <c:pt idx="146">
                  <c:v>2.6616</c:v>
                </c:pt>
                <c:pt idx="147">
                  <c:v>3.0651299999999999</c:v>
                </c:pt>
                <c:pt idx="148">
                  <c:v>3.4351099999999999</c:v>
                </c:pt>
                <c:pt idx="149">
                  <c:v>2.6616</c:v>
                </c:pt>
                <c:pt idx="150">
                  <c:v>3.04183</c:v>
                </c:pt>
                <c:pt idx="151">
                  <c:v>1.8656699999999999</c:v>
                </c:pt>
                <c:pt idx="152">
                  <c:v>2.60223</c:v>
                </c:pt>
                <c:pt idx="153">
                  <c:v>2.60223</c:v>
                </c:pt>
                <c:pt idx="154">
                  <c:v>3.74532</c:v>
                </c:pt>
                <c:pt idx="155">
                  <c:v>2.59259</c:v>
                </c:pt>
                <c:pt idx="156">
                  <c:v>3.7037</c:v>
                </c:pt>
                <c:pt idx="157">
                  <c:v>5.2044600000000001</c:v>
                </c:pt>
                <c:pt idx="158">
                  <c:v>5.1851900000000004</c:v>
                </c:pt>
                <c:pt idx="159">
                  <c:v>6.6914499999999997</c:v>
                </c:pt>
                <c:pt idx="160">
                  <c:v>6.6420700000000004</c:v>
                </c:pt>
                <c:pt idx="161">
                  <c:v>8.5185200000000005</c:v>
                </c:pt>
                <c:pt idx="162">
                  <c:v>8.1180800000000009</c:v>
                </c:pt>
                <c:pt idx="163">
                  <c:v>7.69231</c:v>
                </c:pt>
                <c:pt idx="164">
                  <c:v>6.5217400000000003</c:v>
                </c:pt>
                <c:pt idx="165">
                  <c:v>9.0579699999999992</c:v>
                </c:pt>
                <c:pt idx="166">
                  <c:v>12.63538</c:v>
                </c:pt>
                <c:pt idx="167">
                  <c:v>16.967510000000001</c:v>
                </c:pt>
                <c:pt idx="168">
                  <c:v>22.142859999999999</c:v>
                </c:pt>
                <c:pt idx="169">
                  <c:v>25.441700000000001</c:v>
                </c:pt>
                <c:pt idx="170">
                  <c:v>30.281690000000001</c:v>
                </c:pt>
                <c:pt idx="171">
                  <c:v>31.358889999999999</c:v>
                </c:pt>
                <c:pt idx="172">
                  <c:v>32.871969999999997</c:v>
                </c:pt>
                <c:pt idx="173">
                  <c:v>32.081910000000001</c:v>
                </c:pt>
                <c:pt idx="174">
                  <c:v>33.447099999999999</c:v>
                </c:pt>
                <c:pt idx="175">
                  <c:v>33.333329999999997</c:v>
                </c:pt>
                <c:pt idx="176">
                  <c:v>33.673470000000002</c:v>
                </c:pt>
                <c:pt idx="177">
                  <c:v>29.568110000000001</c:v>
                </c:pt>
                <c:pt idx="178">
                  <c:v>25.320509999999999</c:v>
                </c:pt>
                <c:pt idx="179">
                  <c:v>21.604939999999999</c:v>
                </c:pt>
                <c:pt idx="180">
                  <c:v>16.374269999999999</c:v>
                </c:pt>
                <c:pt idx="181">
                  <c:v>13.23944</c:v>
                </c:pt>
                <c:pt idx="182">
                  <c:v>8.91892</c:v>
                </c:pt>
                <c:pt idx="183">
                  <c:v>7.95756</c:v>
                </c:pt>
                <c:pt idx="184">
                  <c:v>7.2916699999999999</c:v>
                </c:pt>
                <c:pt idx="185">
                  <c:v>8.2687299999999997</c:v>
                </c:pt>
                <c:pt idx="186">
                  <c:v>9.7186699999999995</c:v>
                </c:pt>
                <c:pt idx="187">
                  <c:v>10.204079999999999</c:v>
                </c:pt>
                <c:pt idx="188">
                  <c:v>10.94148</c:v>
                </c:pt>
                <c:pt idx="189">
                  <c:v>11.79487</c:v>
                </c:pt>
                <c:pt idx="190">
                  <c:v>12.02046</c:v>
                </c:pt>
                <c:pt idx="191">
                  <c:v>11.42132</c:v>
                </c:pt>
                <c:pt idx="192">
                  <c:v>10.552759999999999</c:v>
                </c:pt>
                <c:pt idx="193">
                  <c:v>9.4527400000000004</c:v>
                </c:pt>
                <c:pt idx="194">
                  <c:v>8.6848600000000005</c:v>
                </c:pt>
                <c:pt idx="195">
                  <c:v>7.6167100000000003</c:v>
                </c:pt>
                <c:pt idx="196">
                  <c:v>7.5242699999999996</c:v>
                </c:pt>
                <c:pt idx="197">
                  <c:v>7.3985700000000003</c:v>
                </c:pt>
                <c:pt idx="198">
                  <c:v>5.8275100000000002</c:v>
                </c:pt>
                <c:pt idx="199">
                  <c:v>5.5555599999999998</c:v>
                </c:pt>
                <c:pt idx="200">
                  <c:v>5.2752299999999996</c:v>
                </c:pt>
                <c:pt idx="201">
                  <c:v>5.7339399999999996</c:v>
                </c:pt>
                <c:pt idx="202">
                  <c:v>5.93607</c:v>
                </c:pt>
                <c:pt idx="203">
                  <c:v>7.0614999999999997</c:v>
                </c:pt>
                <c:pt idx="204">
                  <c:v>7.7272699999999999</c:v>
                </c:pt>
                <c:pt idx="205">
                  <c:v>9.0909099999999992</c:v>
                </c:pt>
                <c:pt idx="206">
                  <c:v>10.730589999999999</c:v>
                </c:pt>
                <c:pt idx="207">
                  <c:v>11.643840000000001</c:v>
                </c:pt>
                <c:pt idx="208">
                  <c:v>11.06095</c:v>
                </c:pt>
                <c:pt idx="209">
                  <c:v>10.22222</c:v>
                </c:pt>
                <c:pt idx="210">
                  <c:v>9.9118899999999996</c:v>
                </c:pt>
                <c:pt idx="211">
                  <c:v>9.8684200000000004</c:v>
                </c:pt>
                <c:pt idx="212">
                  <c:v>9.1503300000000003</c:v>
                </c:pt>
                <c:pt idx="213">
                  <c:v>9.1106300000000005</c:v>
                </c:pt>
                <c:pt idx="214">
                  <c:v>8.40517</c:v>
                </c:pt>
                <c:pt idx="215">
                  <c:v>7.2340400000000002</c:v>
                </c:pt>
                <c:pt idx="216">
                  <c:v>6.5400799999999997</c:v>
                </c:pt>
                <c:pt idx="217">
                  <c:v>5.8333300000000001</c:v>
                </c:pt>
                <c:pt idx="218">
                  <c:v>5.3608200000000004</c:v>
                </c:pt>
                <c:pt idx="219">
                  <c:v>5.1124700000000001</c:v>
                </c:pt>
                <c:pt idx="220">
                  <c:v>5.4878</c:v>
                </c:pt>
                <c:pt idx="221">
                  <c:v>6.0483900000000004</c:v>
                </c:pt>
                <c:pt idx="222">
                  <c:v>6.2124199999999998</c:v>
                </c:pt>
                <c:pt idx="223">
                  <c:v>6.3872299999999997</c:v>
                </c:pt>
                <c:pt idx="224">
                  <c:v>6.9860300000000004</c:v>
                </c:pt>
                <c:pt idx="225">
                  <c:v>7.3558599999999998</c:v>
                </c:pt>
                <c:pt idx="226">
                  <c:v>6.9582499999999996</c:v>
                </c:pt>
                <c:pt idx="227">
                  <c:v>7.9365100000000002</c:v>
                </c:pt>
                <c:pt idx="228">
                  <c:v>9.3069299999999995</c:v>
                </c:pt>
                <c:pt idx="229">
                  <c:v>10.236219999999999</c:v>
                </c:pt>
                <c:pt idx="230">
                  <c:v>12.524459999999999</c:v>
                </c:pt>
                <c:pt idx="231">
                  <c:v>15.95331</c:v>
                </c:pt>
                <c:pt idx="232">
                  <c:v>19.653179999999999</c:v>
                </c:pt>
                <c:pt idx="233">
                  <c:v>24.714829999999999</c:v>
                </c:pt>
                <c:pt idx="234">
                  <c:v>29.0566</c:v>
                </c:pt>
                <c:pt idx="235">
                  <c:v>32.457790000000003</c:v>
                </c:pt>
                <c:pt idx="236">
                  <c:v>35.261189999999999</c:v>
                </c:pt>
                <c:pt idx="237">
                  <c:v>35.740740000000002</c:v>
                </c:pt>
                <c:pt idx="238">
                  <c:v>36.245350000000002</c:v>
                </c:pt>
                <c:pt idx="239">
                  <c:v>37.5</c:v>
                </c:pt>
                <c:pt idx="240">
                  <c:v>41.485509999999998</c:v>
                </c:pt>
                <c:pt idx="241">
                  <c:v>46.607140000000001</c:v>
                </c:pt>
                <c:pt idx="242">
                  <c:v>47.130429999999997</c:v>
                </c:pt>
                <c:pt idx="243">
                  <c:v>43.456380000000003</c:v>
                </c:pt>
                <c:pt idx="244">
                  <c:v>39.291469999999997</c:v>
                </c:pt>
                <c:pt idx="245">
                  <c:v>33.536589999999997</c:v>
                </c:pt>
                <c:pt idx="246">
                  <c:v>29.09357</c:v>
                </c:pt>
                <c:pt idx="247">
                  <c:v>25.070820000000001</c:v>
                </c:pt>
                <c:pt idx="248">
                  <c:v>21.655169999999998</c:v>
                </c:pt>
                <c:pt idx="249">
                  <c:v>19.645289999999999</c:v>
                </c:pt>
                <c:pt idx="250">
                  <c:v>18.963170000000002</c:v>
                </c:pt>
                <c:pt idx="251">
                  <c:v>18.04813</c:v>
                </c:pt>
                <c:pt idx="252">
                  <c:v>16.517289999999999</c:v>
                </c:pt>
                <c:pt idx="253">
                  <c:v>16.443359999999998</c:v>
                </c:pt>
                <c:pt idx="254">
                  <c:v>15.24823</c:v>
                </c:pt>
                <c:pt idx="255">
                  <c:v>14.26901</c:v>
                </c:pt>
                <c:pt idx="256">
                  <c:v>13.2948</c:v>
                </c:pt>
                <c:pt idx="257">
                  <c:v>12.67123</c:v>
                </c:pt>
                <c:pt idx="258">
                  <c:v>12.231030000000001</c:v>
                </c:pt>
                <c:pt idx="259">
                  <c:v>12.344279999999999</c:v>
                </c:pt>
                <c:pt idx="260">
                  <c:v>12.698410000000001</c:v>
                </c:pt>
                <c:pt idx="261">
                  <c:v>12.770810000000001</c:v>
                </c:pt>
                <c:pt idx="262">
                  <c:v>13.18807</c:v>
                </c:pt>
                <c:pt idx="263">
                  <c:v>11.89128</c:v>
                </c:pt>
                <c:pt idx="264">
                  <c:v>9.0109899999999996</c:v>
                </c:pt>
                <c:pt idx="265">
                  <c:v>2.9288699999999999</c:v>
                </c:pt>
                <c:pt idx="266">
                  <c:v>-0.71794999999999998</c:v>
                </c:pt>
                <c:pt idx="267">
                  <c:v>-3.4800399999999998</c:v>
                </c:pt>
                <c:pt idx="268">
                  <c:v>-2.2448999999999999</c:v>
                </c:pt>
                <c:pt idx="269">
                  <c:v>1.0131699999999999</c:v>
                </c:pt>
                <c:pt idx="270">
                  <c:v>2.1190699999999998</c:v>
                </c:pt>
                <c:pt idx="271">
                  <c:v>2.01613</c:v>
                </c:pt>
                <c:pt idx="272">
                  <c:v>1.7102599999999999</c:v>
                </c:pt>
                <c:pt idx="273">
                  <c:v>2.4266899999999998</c:v>
                </c:pt>
                <c:pt idx="274">
                  <c:v>2.0263399999999998</c:v>
                </c:pt>
                <c:pt idx="275">
                  <c:v>1.31579</c:v>
                </c:pt>
                <c:pt idx="276">
                  <c:v>-0.40322999999999998</c:v>
                </c:pt>
                <c:pt idx="277">
                  <c:v>-1.5243899999999999</c:v>
                </c:pt>
                <c:pt idx="278">
                  <c:v>-1.54959</c:v>
                </c:pt>
                <c:pt idx="279">
                  <c:v>3.6055100000000002</c:v>
                </c:pt>
                <c:pt idx="280">
                  <c:v>4.8016699999999997</c:v>
                </c:pt>
                <c:pt idx="281">
                  <c:v>2.1063200000000002</c:v>
                </c:pt>
                <c:pt idx="282">
                  <c:v>1.2845800000000001</c:v>
                </c:pt>
                <c:pt idx="283">
                  <c:v>1.18577</c:v>
                </c:pt>
                <c:pt idx="284">
                  <c:v>1.1869400000000001</c:v>
                </c:pt>
                <c:pt idx="285">
                  <c:v>0</c:v>
                </c:pt>
                <c:pt idx="286">
                  <c:v>-0.59582999999999997</c:v>
                </c:pt>
                <c:pt idx="287">
                  <c:v>-0.4995</c:v>
                </c:pt>
                <c:pt idx="288">
                  <c:v>0.50607000000000002</c:v>
                </c:pt>
                <c:pt idx="289">
                  <c:v>3.3023699999999998</c:v>
                </c:pt>
                <c:pt idx="290">
                  <c:v>4.5120699999999996</c:v>
                </c:pt>
                <c:pt idx="291">
                  <c:v>2.76356</c:v>
                </c:pt>
                <c:pt idx="292">
                  <c:v>1.09562</c:v>
                </c:pt>
                <c:pt idx="293">
                  <c:v>0.29470000000000002</c:v>
                </c:pt>
                <c:pt idx="294">
                  <c:v>-0.39023999999999998</c:v>
                </c:pt>
                <c:pt idx="295">
                  <c:v>-0.58594000000000002</c:v>
                </c:pt>
                <c:pt idx="296">
                  <c:v>-9.7750000000000004E-2</c:v>
                </c:pt>
                <c:pt idx="297">
                  <c:v>0.39487</c:v>
                </c:pt>
                <c:pt idx="298">
                  <c:v>0.39960000000000001</c:v>
                </c:pt>
                <c:pt idx="299">
                  <c:v>0.20080000000000001</c:v>
                </c:pt>
                <c:pt idx="300">
                  <c:v>-0.50351999999999997</c:v>
                </c:pt>
                <c:pt idx="301">
                  <c:v>-2.0979000000000001</c:v>
                </c:pt>
                <c:pt idx="302">
                  <c:v>-0.30120000000000002</c:v>
                </c:pt>
                <c:pt idx="303">
                  <c:v>0.69721</c:v>
                </c:pt>
                <c:pt idx="304">
                  <c:v>1.37931</c:v>
                </c:pt>
                <c:pt idx="305">
                  <c:v>1.95886</c:v>
                </c:pt>
                <c:pt idx="306">
                  <c:v>2.05681</c:v>
                </c:pt>
                <c:pt idx="307">
                  <c:v>1.5717099999999999</c:v>
                </c:pt>
                <c:pt idx="308">
                  <c:v>0.88063000000000002</c:v>
                </c:pt>
                <c:pt idx="309">
                  <c:v>9.8330000000000001E-2</c:v>
                </c:pt>
                <c:pt idx="310">
                  <c:v>0.79601999999999995</c:v>
                </c:pt>
                <c:pt idx="311">
                  <c:v>1.8036099999999999</c:v>
                </c:pt>
                <c:pt idx="312">
                  <c:v>2.4291499999999999</c:v>
                </c:pt>
                <c:pt idx="313">
                  <c:v>-0.61224000000000001</c:v>
                </c:pt>
                <c:pt idx="314">
                  <c:v>-8.4592100000000006</c:v>
                </c:pt>
                <c:pt idx="315">
                  <c:v>-14.737880000000001</c:v>
                </c:pt>
                <c:pt idx="316">
                  <c:v>-14.8688</c:v>
                </c:pt>
                <c:pt idx="317">
                  <c:v>-12.87224</c:v>
                </c:pt>
                <c:pt idx="318">
                  <c:v>-16.218810000000001</c:v>
                </c:pt>
                <c:pt idx="319">
                  <c:v>-17.311409999999999</c:v>
                </c:pt>
                <c:pt idx="320">
                  <c:v>-16.682829999999999</c:v>
                </c:pt>
                <c:pt idx="321">
                  <c:v>-18.369350000000001</c:v>
                </c:pt>
                <c:pt idx="322">
                  <c:v>-19.64462</c:v>
                </c:pt>
                <c:pt idx="323">
                  <c:v>-19.685040000000001</c:v>
                </c:pt>
                <c:pt idx="324">
                  <c:v>-17.094860000000001</c:v>
                </c:pt>
                <c:pt idx="325">
                  <c:v>-12.114990000000001</c:v>
                </c:pt>
                <c:pt idx="326">
                  <c:v>-5.6105600000000004</c:v>
                </c:pt>
                <c:pt idx="327">
                  <c:v>0.23202</c:v>
                </c:pt>
                <c:pt idx="328">
                  <c:v>-0.22831000000000001</c:v>
                </c:pt>
                <c:pt idx="329">
                  <c:v>0</c:v>
                </c:pt>
                <c:pt idx="330">
                  <c:v>4.3528099999999998</c:v>
                </c:pt>
                <c:pt idx="331">
                  <c:v>8.4210499999999993</c:v>
                </c:pt>
                <c:pt idx="332">
                  <c:v>7.45052</c:v>
                </c:pt>
                <c:pt idx="333">
                  <c:v>8.0625800000000005</c:v>
                </c:pt>
                <c:pt idx="334">
                  <c:v>9.3366100000000003</c:v>
                </c:pt>
                <c:pt idx="335">
                  <c:v>8.2107799999999997</c:v>
                </c:pt>
                <c:pt idx="336">
                  <c:v>4.1716300000000004</c:v>
                </c:pt>
                <c:pt idx="337">
                  <c:v>1.63551</c:v>
                </c:pt>
                <c:pt idx="338">
                  <c:v>0.81584999999999996</c:v>
                </c:pt>
                <c:pt idx="339">
                  <c:v>1.0416700000000001</c:v>
                </c:pt>
                <c:pt idx="340">
                  <c:v>1.4874099999999999</c:v>
                </c:pt>
                <c:pt idx="341">
                  <c:v>0.33076</c:v>
                </c:pt>
                <c:pt idx="342">
                  <c:v>0.32930999999999999</c:v>
                </c:pt>
                <c:pt idx="343">
                  <c:v>-0.43149999999999999</c:v>
                </c:pt>
                <c:pt idx="344">
                  <c:v>-0.43336999999999998</c:v>
                </c:pt>
                <c:pt idx="345">
                  <c:v>0.11136</c:v>
                </c:pt>
                <c:pt idx="346">
                  <c:v>-0.11236</c:v>
                </c:pt>
                <c:pt idx="347">
                  <c:v>0.45300000000000001</c:v>
                </c:pt>
                <c:pt idx="348">
                  <c:v>1.83066</c:v>
                </c:pt>
                <c:pt idx="349">
                  <c:v>2.6436799999999998</c:v>
                </c:pt>
                <c:pt idx="350">
                  <c:v>3.8150300000000001</c:v>
                </c:pt>
                <c:pt idx="351">
                  <c:v>8.7056100000000001</c:v>
                </c:pt>
                <c:pt idx="352">
                  <c:v>9.8083399999999994</c:v>
                </c:pt>
                <c:pt idx="353">
                  <c:v>8.7912099999999995</c:v>
                </c:pt>
                <c:pt idx="354">
                  <c:v>7.7680499999999997</c:v>
                </c:pt>
                <c:pt idx="355">
                  <c:v>5.0920899999999998</c:v>
                </c:pt>
                <c:pt idx="356">
                  <c:v>4.3525600000000004</c:v>
                </c:pt>
                <c:pt idx="357">
                  <c:v>5.2280300000000004</c:v>
                </c:pt>
                <c:pt idx="358">
                  <c:v>4.8369</c:v>
                </c:pt>
                <c:pt idx="359">
                  <c:v>5.0732799999999996</c:v>
                </c:pt>
                <c:pt idx="360">
                  <c:v>9.6629199999999997</c:v>
                </c:pt>
                <c:pt idx="361">
                  <c:v>7.9507300000000001</c:v>
                </c:pt>
                <c:pt idx="362">
                  <c:v>6.3474399999999997</c:v>
                </c:pt>
                <c:pt idx="363">
                  <c:v>0.84299000000000002</c:v>
                </c:pt>
                <c:pt idx="364">
                  <c:v>-0.71869000000000005</c:v>
                </c:pt>
                <c:pt idx="365">
                  <c:v>0.50505</c:v>
                </c:pt>
                <c:pt idx="366">
                  <c:v>0.40609000000000001</c:v>
                </c:pt>
                <c:pt idx="367">
                  <c:v>6.8041200000000002</c:v>
                </c:pt>
                <c:pt idx="368">
                  <c:v>13.451510000000001</c:v>
                </c:pt>
                <c:pt idx="369">
                  <c:v>17.758990000000001</c:v>
                </c:pt>
                <c:pt idx="370">
                  <c:v>18.991420000000002</c:v>
                </c:pt>
                <c:pt idx="371">
                  <c:v>18.133050000000001</c:v>
                </c:pt>
                <c:pt idx="372">
                  <c:v>9.7336100000000005</c:v>
                </c:pt>
                <c:pt idx="373">
                  <c:v>6.6390000000000002</c:v>
                </c:pt>
                <c:pt idx="374">
                  <c:v>4.3979100000000004</c:v>
                </c:pt>
                <c:pt idx="375">
                  <c:v>3.9707400000000002</c:v>
                </c:pt>
                <c:pt idx="376">
                  <c:v>5.5842799999999997</c:v>
                </c:pt>
                <c:pt idx="377">
                  <c:v>4.0201000000000002</c:v>
                </c:pt>
                <c:pt idx="378">
                  <c:v>3.84226</c:v>
                </c:pt>
                <c:pt idx="379">
                  <c:v>-0.67567999999999995</c:v>
                </c:pt>
                <c:pt idx="380">
                  <c:v>-4.7794100000000004</c:v>
                </c:pt>
                <c:pt idx="381">
                  <c:v>-8.6175899999999999</c:v>
                </c:pt>
                <c:pt idx="382">
                  <c:v>-8.2055900000000008</c:v>
                </c:pt>
                <c:pt idx="383">
                  <c:v>-7.4477700000000002</c:v>
                </c:pt>
                <c:pt idx="384">
                  <c:v>-6.5359499999999997</c:v>
                </c:pt>
                <c:pt idx="385">
                  <c:v>-3.6964999999999999</c:v>
                </c:pt>
                <c:pt idx="386">
                  <c:v>-0.80240999999999996</c:v>
                </c:pt>
                <c:pt idx="387">
                  <c:v>0</c:v>
                </c:pt>
                <c:pt idx="388">
                  <c:v>0.29382999999999998</c:v>
                </c:pt>
                <c:pt idx="389">
                  <c:v>2.3188399999999998</c:v>
                </c:pt>
                <c:pt idx="390">
                  <c:v>3.2132399999999999</c:v>
                </c:pt>
                <c:pt idx="391">
                  <c:v>2.4295399999999998</c:v>
                </c:pt>
                <c:pt idx="392">
                  <c:v>2.2200799999999998</c:v>
                </c:pt>
                <c:pt idx="393">
                  <c:v>2.6522600000000001</c:v>
                </c:pt>
                <c:pt idx="394">
                  <c:v>2.6522600000000001</c:v>
                </c:pt>
                <c:pt idx="395">
                  <c:v>1.96271</c:v>
                </c:pt>
                <c:pt idx="396">
                  <c:v>3.2967</c:v>
                </c:pt>
                <c:pt idx="397">
                  <c:v>3.2323200000000001</c:v>
                </c:pt>
                <c:pt idx="398">
                  <c:v>3.6400399999999999</c:v>
                </c:pt>
                <c:pt idx="399">
                  <c:v>3.61809</c:v>
                </c:pt>
                <c:pt idx="400">
                  <c:v>1.95313</c:v>
                </c:pt>
                <c:pt idx="401">
                  <c:v>0.56657000000000002</c:v>
                </c:pt>
                <c:pt idx="402">
                  <c:v>-0.18867999999999999</c:v>
                </c:pt>
                <c:pt idx="403">
                  <c:v>-0.18975</c:v>
                </c:pt>
                <c:pt idx="404">
                  <c:v>-0.66100000000000003</c:v>
                </c:pt>
                <c:pt idx="405">
                  <c:v>0.86124000000000001</c:v>
                </c:pt>
                <c:pt idx="406">
                  <c:v>-0.76554999999999995</c:v>
                </c:pt>
                <c:pt idx="407">
                  <c:v>-1.4437</c:v>
                </c:pt>
                <c:pt idx="408">
                  <c:v>-2.0309499999999998</c:v>
                </c:pt>
                <c:pt idx="409">
                  <c:v>-0.19569</c:v>
                </c:pt>
                <c:pt idx="410">
                  <c:v>-0.58536999999999995</c:v>
                </c:pt>
                <c:pt idx="411">
                  <c:v>-1.0669299999999999</c:v>
                </c:pt>
                <c:pt idx="412">
                  <c:v>-1.4367799999999999</c:v>
                </c:pt>
                <c:pt idx="413">
                  <c:v>-0.75117</c:v>
                </c:pt>
                <c:pt idx="414">
                  <c:v>0.94518000000000002</c:v>
                </c:pt>
                <c:pt idx="415">
                  <c:v>3.1368800000000001</c:v>
                </c:pt>
                <c:pt idx="416">
                  <c:v>2.8517100000000002</c:v>
                </c:pt>
                <c:pt idx="417">
                  <c:v>0.37951000000000001</c:v>
                </c:pt>
                <c:pt idx="418">
                  <c:v>1.9286399999999999</c:v>
                </c:pt>
                <c:pt idx="419">
                  <c:v>2.2460900000000001</c:v>
                </c:pt>
                <c:pt idx="420">
                  <c:v>2.8627799999999999</c:v>
                </c:pt>
                <c:pt idx="421">
                  <c:v>1.6666700000000001</c:v>
                </c:pt>
                <c:pt idx="422">
                  <c:v>1.27576</c:v>
                </c:pt>
                <c:pt idx="423">
                  <c:v>1.8627499999999999</c:v>
                </c:pt>
                <c:pt idx="424">
                  <c:v>3.3041800000000001</c:v>
                </c:pt>
                <c:pt idx="425">
                  <c:v>3.4058700000000002</c:v>
                </c:pt>
                <c:pt idx="426">
                  <c:v>1.21723</c:v>
                </c:pt>
                <c:pt idx="427">
                  <c:v>-1.0138199999999999</c:v>
                </c:pt>
                <c:pt idx="428">
                  <c:v>-1.84843</c:v>
                </c:pt>
                <c:pt idx="429">
                  <c:v>-1.2287300000000001</c:v>
                </c:pt>
                <c:pt idx="430">
                  <c:v>-2.7436099999999999</c:v>
                </c:pt>
                <c:pt idx="431">
                  <c:v>-1.3371500000000001</c:v>
                </c:pt>
                <c:pt idx="432">
                  <c:v>0.76775000000000004</c:v>
                </c:pt>
                <c:pt idx="433">
                  <c:v>1.1571800000000001</c:v>
                </c:pt>
                <c:pt idx="434">
                  <c:v>2.8100800000000001</c:v>
                </c:pt>
                <c:pt idx="435">
                  <c:v>5.8710300000000002</c:v>
                </c:pt>
                <c:pt idx="436">
                  <c:v>6.2088400000000004</c:v>
                </c:pt>
                <c:pt idx="437">
                  <c:v>3.4766699999999999</c:v>
                </c:pt>
                <c:pt idx="438">
                  <c:v>4.0703100000000001</c:v>
                </c:pt>
                <c:pt idx="439">
                  <c:v>3.9106100000000001</c:v>
                </c:pt>
                <c:pt idx="440">
                  <c:v>5.1789100000000001</c:v>
                </c:pt>
                <c:pt idx="441">
                  <c:v>5.7416299999999998</c:v>
                </c:pt>
                <c:pt idx="442">
                  <c:v>8.0739300000000007</c:v>
                </c:pt>
                <c:pt idx="443">
                  <c:v>8.6156799999999993</c:v>
                </c:pt>
                <c:pt idx="444">
                  <c:v>7.9047599999999996</c:v>
                </c:pt>
                <c:pt idx="445">
                  <c:v>7.8169700000000004</c:v>
                </c:pt>
                <c:pt idx="446">
                  <c:v>4.8067900000000003</c:v>
                </c:pt>
                <c:pt idx="447">
                  <c:v>0</c:v>
                </c:pt>
                <c:pt idx="448">
                  <c:v>-2.6572200000000001</c:v>
                </c:pt>
                <c:pt idx="449">
                  <c:v>-0.70733999999999997</c:v>
                </c:pt>
                <c:pt idx="450">
                  <c:v>-0.97777999999999998</c:v>
                </c:pt>
                <c:pt idx="451">
                  <c:v>0.80645</c:v>
                </c:pt>
                <c:pt idx="452">
                  <c:v>1.96956</c:v>
                </c:pt>
                <c:pt idx="453">
                  <c:v>0.90498000000000001</c:v>
                </c:pt>
                <c:pt idx="454">
                  <c:v>-0.36004000000000003</c:v>
                </c:pt>
                <c:pt idx="455">
                  <c:v>-3.3868100000000001</c:v>
                </c:pt>
                <c:pt idx="456">
                  <c:v>-6.5313299999999996</c:v>
                </c:pt>
                <c:pt idx="457">
                  <c:v>-8.7533200000000004</c:v>
                </c:pt>
                <c:pt idx="458">
                  <c:v>-8.6330899999999993</c:v>
                </c:pt>
                <c:pt idx="459">
                  <c:v>-7.3636400000000002</c:v>
                </c:pt>
                <c:pt idx="460">
                  <c:v>-5.5505000000000004</c:v>
                </c:pt>
                <c:pt idx="461">
                  <c:v>-5.8771100000000001</c:v>
                </c:pt>
                <c:pt idx="462">
                  <c:v>-5.5655299999999999</c:v>
                </c:pt>
                <c:pt idx="463">
                  <c:v>-7.7333299999999996</c:v>
                </c:pt>
                <c:pt idx="464">
                  <c:v>-9.8331900000000001</c:v>
                </c:pt>
                <c:pt idx="465">
                  <c:v>-9.1479800000000004</c:v>
                </c:pt>
                <c:pt idx="466">
                  <c:v>-9.2140900000000006</c:v>
                </c:pt>
                <c:pt idx="467">
                  <c:v>-8.7638400000000001</c:v>
                </c:pt>
                <c:pt idx="468">
                  <c:v>-7.3654400000000004</c:v>
                </c:pt>
                <c:pt idx="469">
                  <c:v>-5.7170500000000004</c:v>
                </c:pt>
                <c:pt idx="470">
                  <c:v>-3.14961</c:v>
                </c:pt>
                <c:pt idx="471">
                  <c:v>3.0421999999999998</c:v>
                </c:pt>
                <c:pt idx="472">
                  <c:v>1.7341</c:v>
                </c:pt>
                <c:pt idx="473">
                  <c:v>1.04068</c:v>
                </c:pt>
                <c:pt idx="474">
                  <c:v>3.327</c:v>
                </c:pt>
                <c:pt idx="475">
                  <c:v>7.2254300000000002</c:v>
                </c:pt>
                <c:pt idx="476">
                  <c:v>10.22395</c:v>
                </c:pt>
                <c:pt idx="477">
                  <c:v>10.167820000000001</c:v>
                </c:pt>
                <c:pt idx="478">
                  <c:v>10.64677</c:v>
                </c:pt>
                <c:pt idx="479">
                  <c:v>13.447929999999999</c:v>
                </c:pt>
                <c:pt idx="480">
                  <c:v>14.678900000000001</c:v>
                </c:pt>
                <c:pt idx="481">
                  <c:v>19.93834</c:v>
                </c:pt>
                <c:pt idx="482">
                  <c:v>24.186990000000002</c:v>
                </c:pt>
                <c:pt idx="483">
                  <c:v>14.95238</c:v>
                </c:pt>
                <c:pt idx="484">
                  <c:v>14.58333</c:v>
                </c:pt>
                <c:pt idx="485">
                  <c:v>21.348310000000001</c:v>
                </c:pt>
                <c:pt idx="486">
                  <c:v>19.319230000000001</c:v>
                </c:pt>
                <c:pt idx="487">
                  <c:v>13.117699999999999</c:v>
                </c:pt>
                <c:pt idx="488">
                  <c:v>15.37102</c:v>
                </c:pt>
                <c:pt idx="489">
                  <c:v>15.86022</c:v>
                </c:pt>
                <c:pt idx="490">
                  <c:v>16.007190000000001</c:v>
                </c:pt>
                <c:pt idx="491">
                  <c:v>14.17112</c:v>
                </c:pt>
                <c:pt idx="492">
                  <c:v>17.77778</c:v>
                </c:pt>
                <c:pt idx="493">
                  <c:v>13.11054</c:v>
                </c:pt>
                <c:pt idx="494">
                  <c:v>5.9738100000000003</c:v>
                </c:pt>
                <c:pt idx="495">
                  <c:v>10.27341</c:v>
                </c:pt>
                <c:pt idx="496">
                  <c:v>15.785119999999999</c:v>
                </c:pt>
                <c:pt idx="497">
                  <c:v>8.4104899999999994</c:v>
                </c:pt>
                <c:pt idx="498">
                  <c:v>2.0817299999999999</c:v>
                </c:pt>
                <c:pt idx="499">
                  <c:v>2.7799800000000001</c:v>
                </c:pt>
                <c:pt idx="500">
                  <c:v>1.45482</c:v>
                </c:pt>
                <c:pt idx="501">
                  <c:v>-5.5684500000000003</c:v>
                </c:pt>
                <c:pt idx="502">
                  <c:v>-10.07752</c:v>
                </c:pt>
                <c:pt idx="503">
                  <c:v>-13.03669</c:v>
                </c:pt>
                <c:pt idx="504">
                  <c:v>-15.69811</c:v>
                </c:pt>
                <c:pt idx="505">
                  <c:v>-15.909090000000001</c:v>
                </c:pt>
                <c:pt idx="506">
                  <c:v>-10.73359</c:v>
                </c:pt>
                <c:pt idx="507">
                  <c:v>-8.18933</c:v>
                </c:pt>
                <c:pt idx="508">
                  <c:v>-12.276949999999999</c:v>
                </c:pt>
                <c:pt idx="509">
                  <c:v>-11.103199999999999</c:v>
                </c:pt>
                <c:pt idx="510">
                  <c:v>-5.2114799999999999</c:v>
                </c:pt>
                <c:pt idx="511">
                  <c:v>-2.78207</c:v>
                </c:pt>
                <c:pt idx="512">
                  <c:v>-4.83019</c:v>
                </c:pt>
                <c:pt idx="513">
                  <c:v>3.0303</c:v>
                </c:pt>
                <c:pt idx="514">
                  <c:v>8.0172399999999993</c:v>
                </c:pt>
                <c:pt idx="515">
                  <c:v>10.682230000000001</c:v>
                </c:pt>
                <c:pt idx="516">
                  <c:v>14.14503</c:v>
                </c:pt>
                <c:pt idx="517">
                  <c:v>21.98198</c:v>
                </c:pt>
                <c:pt idx="518">
                  <c:v>23.356400000000001</c:v>
                </c:pt>
                <c:pt idx="519">
                  <c:v>13.01146</c:v>
                </c:pt>
                <c:pt idx="520">
                  <c:v>9.0317299999999996</c:v>
                </c:pt>
                <c:pt idx="521">
                  <c:v>9.2874300000000005</c:v>
                </c:pt>
                <c:pt idx="522">
                  <c:v>9.0039800000000003</c:v>
                </c:pt>
                <c:pt idx="523">
                  <c:v>11.764709999999999</c:v>
                </c:pt>
                <c:pt idx="524">
                  <c:v>14.6709</c:v>
                </c:pt>
                <c:pt idx="525">
                  <c:v>8.8235299999999999</c:v>
                </c:pt>
                <c:pt idx="526">
                  <c:v>6.22506</c:v>
                </c:pt>
                <c:pt idx="527">
                  <c:v>6.8937600000000003</c:v>
                </c:pt>
                <c:pt idx="528">
                  <c:v>7.76471</c:v>
                </c:pt>
                <c:pt idx="529">
                  <c:v>3.8404699999999998</c:v>
                </c:pt>
                <c:pt idx="530">
                  <c:v>0.35063</c:v>
                </c:pt>
                <c:pt idx="531">
                  <c:v>5.6480800000000002</c:v>
                </c:pt>
                <c:pt idx="532">
                  <c:v>15</c:v>
                </c:pt>
                <c:pt idx="533">
                  <c:v>16.99634</c:v>
                </c:pt>
                <c:pt idx="534">
                  <c:v>14.254390000000001</c:v>
                </c:pt>
                <c:pt idx="535">
                  <c:v>10.45519</c:v>
                </c:pt>
                <c:pt idx="536">
                  <c:v>6.7081600000000003</c:v>
                </c:pt>
                <c:pt idx="537">
                  <c:v>15.193569999999999</c:v>
                </c:pt>
                <c:pt idx="538">
                  <c:v>19.158529999999999</c:v>
                </c:pt>
                <c:pt idx="539">
                  <c:v>16.61608</c:v>
                </c:pt>
                <c:pt idx="540">
                  <c:v>10.553129999999999</c:v>
                </c:pt>
                <c:pt idx="541">
                  <c:v>10.384069999999999</c:v>
                </c:pt>
                <c:pt idx="542">
                  <c:v>12.368969999999999</c:v>
                </c:pt>
                <c:pt idx="543">
                  <c:v>17.135020000000001</c:v>
                </c:pt>
                <c:pt idx="544">
                  <c:v>9.9286200000000004</c:v>
                </c:pt>
                <c:pt idx="545">
                  <c:v>7.3262400000000003</c:v>
                </c:pt>
                <c:pt idx="546">
                  <c:v>14.20345</c:v>
                </c:pt>
                <c:pt idx="547">
                  <c:v>20.154540000000001</c:v>
                </c:pt>
                <c:pt idx="548">
                  <c:v>34.802329999999998</c:v>
                </c:pt>
                <c:pt idx="549">
                  <c:v>29.549779999999998</c:v>
                </c:pt>
                <c:pt idx="550">
                  <c:v>18.284990000000001</c:v>
                </c:pt>
                <c:pt idx="551">
                  <c:v>17.111260000000001</c:v>
                </c:pt>
                <c:pt idx="552">
                  <c:v>24.753129999999999</c:v>
                </c:pt>
                <c:pt idx="553">
                  <c:v>20.103090000000002</c:v>
                </c:pt>
                <c:pt idx="554">
                  <c:v>17.28856</c:v>
                </c:pt>
                <c:pt idx="555">
                  <c:v>17.846689999999999</c:v>
                </c:pt>
                <c:pt idx="556">
                  <c:v>23.553719999999998</c:v>
                </c:pt>
                <c:pt idx="557">
                  <c:v>23.278880000000001</c:v>
                </c:pt>
                <c:pt idx="558">
                  <c:v>20.504200000000001</c:v>
                </c:pt>
                <c:pt idx="559">
                  <c:v>15.058949999999999</c:v>
                </c:pt>
                <c:pt idx="560">
                  <c:v>-4.2788500000000003</c:v>
                </c:pt>
                <c:pt idx="561">
                  <c:v>-11.257949999999999</c:v>
                </c:pt>
                <c:pt idx="562">
                  <c:v>-3.8379500000000002</c:v>
                </c:pt>
                <c:pt idx="563">
                  <c:v>2.88889</c:v>
                </c:pt>
                <c:pt idx="564">
                  <c:v>-3.1308699999999998</c:v>
                </c:pt>
                <c:pt idx="565">
                  <c:v>-1.0456000000000001</c:v>
                </c:pt>
                <c:pt idx="566">
                  <c:v>4.41622</c:v>
                </c:pt>
                <c:pt idx="567">
                  <c:v>2.9121199999999998</c:v>
                </c:pt>
                <c:pt idx="568">
                  <c:v>4.6684200000000002</c:v>
                </c:pt>
                <c:pt idx="569">
                  <c:v>4.6322799999999997</c:v>
                </c:pt>
                <c:pt idx="570">
                  <c:v>1.0106900000000001</c:v>
                </c:pt>
                <c:pt idx="571">
                  <c:v>-2.5179299999999998</c:v>
                </c:pt>
                <c:pt idx="572">
                  <c:v>5.2923200000000001</c:v>
                </c:pt>
                <c:pt idx="573">
                  <c:v>14.49972</c:v>
                </c:pt>
                <c:pt idx="574">
                  <c:v>21.401879999999998</c:v>
                </c:pt>
                <c:pt idx="575">
                  <c:v>17.443840000000002</c:v>
                </c:pt>
                <c:pt idx="576">
                  <c:v>19.555800000000001</c:v>
                </c:pt>
                <c:pt idx="577">
                  <c:v>18.899329999999999</c:v>
                </c:pt>
                <c:pt idx="578">
                  <c:v>17.049800000000001</c:v>
                </c:pt>
                <c:pt idx="579">
                  <c:v>15.88739</c:v>
                </c:pt>
                <c:pt idx="580">
                  <c:v>17.36195</c:v>
                </c:pt>
                <c:pt idx="581">
                  <c:v>24.66574</c:v>
                </c:pt>
                <c:pt idx="582">
                  <c:v>29.25292</c:v>
                </c:pt>
                <c:pt idx="583">
                  <c:v>27.22916</c:v>
                </c:pt>
                <c:pt idx="584">
                  <c:v>23.079419999999999</c:v>
                </c:pt>
                <c:pt idx="585">
                  <c:v>11.548360000000001</c:v>
                </c:pt>
                <c:pt idx="586">
                  <c:v>-13.27388</c:v>
                </c:pt>
                <c:pt idx="587">
                  <c:v>-21.30884</c:v>
                </c:pt>
                <c:pt idx="588">
                  <c:v>-20.432870000000001</c:v>
                </c:pt>
                <c:pt idx="589">
                  <c:v>-18.498840000000001</c:v>
                </c:pt>
                <c:pt idx="590">
                  <c:v>-23.01512</c:v>
                </c:pt>
                <c:pt idx="591">
                  <c:v>-25.183810000000001</c:v>
                </c:pt>
                <c:pt idx="592">
                  <c:v>-27.30275</c:v>
                </c:pt>
                <c:pt idx="593">
                  <c:v>-25.47447</c:v>
                </c:pt>
                <c:pt idx="594">
                  <c:v>-28.093209999999999</c:v>
                </c:pt>
                <c:pt idx="595">
                  <c:v>-23.025130000000001</c:v>
                </c:pt>
                <c:pt idx="596">
                  <c:v>-21.617319999999999</c:v>
                </c:pt>
                <c:pt idx="597">
                  <c:v>-13.97601</c:v>
                </c:pt>
                <c:pt idx="598">
                  <c:v>7.41716</c:v>
                </c:pt>
                <c:pt idx="599">
                  <c:v>18.19547</c:v>
                </c:pt>
                <c:pt idx="600">
                  <c:v>19.12932</c:v>
                </c:pt>
                <c:pt idx="601">
                  <c:v>14.38618</c:v>
                </c:pt>
                <c:pt idx="602">
                  <c:v>18.339960000000001</c:v>
                </c:pt>
                <c:pt idx="603">
                  <c:v>18.515450000000001</c:v>
                </c:pt>
                <c:pt idx="604">
                  <c:v>14.68843</c:v>
                </c:pt>
                <c:pt idx="605">
                  <c:v>3.0436999999999999</c:v>
                </c:pt>
                <c:pt idx="606">
                  <c:v>5.1669299999999998</c:v>
                </c:pt>
                <c:pt idx="607">
                  <c:v>3.7527300000000001</c:v>
                </c:pt>
                <c:pt idx="608">
                  <c:v>3.83697</c:v>
                </c:pt>
                <c:pt idx="609">
                  <c:v>5.8981500000000002</c:v>
                </c:pt>
                <c:pt idx="610">
                  <c:v>3.8936199999999999</c:v>
                </c:pt>
                <c:pt idx="611">
                  <c:v>7.7369899999999996</c:v>
                </c:pt>
                <c:pt idx="612">
                  <c:v>7.3260100000000001</c:v>
                </c:pt>
                <c:pt idx="613">
                  <c:v>10.958399999999999</c:v>
                </c:pt>
                <c:pt idx="614">
                  <c:v>15.484360000000001</c:v>
                </c:pt>
                <c:pt idx="615">
                  <c:v>19.02459</c:v>
                </c:pt>
                <c:pt idx="616">
                  <c:v>21.46499</c:v>
                </c:pt>
                <c:pt idx="617">
                  <c:v>20.084099999999999</c:v>
                </c:pt>
                <c:pt idx="618">
                  <c:v>18.970960000000002</c:v>
                </c:pt>
                <c:pt idx="619">
                  <c:v>18.359089999999998</c:v>
                </c:pt>
                <c:pt idx="620">
                  <c:v>19.27449</c:v>
                </c:pt>
                <c:pt idx="621">
                  <c:v>14.20025</c:v>
                </c:pt>
                <c:pt idx="622">
                  <c:v>12.36354</c:v>
                </c:pt>
                <c:pt idx="623">
                  <c:v>6.5826099999999999</c:v>
                </c:pt>
                <c:pt idx="624">
                  <c:v>6.1254299999999997</c:v>
                </c:pt>
                <c:pt idx="625">
                  <c:v>6.9659700000000004</c:v>
                </c:pt>
                <c:pt idx="626">
                  <c:v>4.5700099999999999</c:v>
                </c:pt>
                <c:pt idx="627">
                  <c:v>0.88404000000000005</c:v>
                </c:pt>
                <c:pt idx="628">
                  <c:v>-3.86748</c:v>
                </c:pt>
                <c:pt idx="629">
                  <c:v>-3.9355500000000001</c:v>
                </c:pt>
                <c:pt idx="630">
                  <c:v>-5.0221400000000003</c:v>
                </c:pt>
                <c:pt idx="631">
                  <c:v>-0.55620000000000003</c:v>
                </c:pt>
                <c:pt idx="632">
                  <c:v>2.3363100000000001</c:v>
                </c:pt>
                <c:pt idx="633">
                  <c:v>3.9937399999999998</c:v>
                </c:pt>
                <c:pt idx="634">
                  <c:v>0.32286999999999999</c:v>
                </c:pt>
                <c:pt idx="635">
                  <c:v>0.50495000000000001</c:v>
                </c:pt>
                <c:pt idx="636">
                  <c:v>-0.97829999999999995</c:v>
                </c:pt>
                <c:pt idx="637">
                  <c:v>2.2595100000000001</c:v>
                </c:pt>
                <c:pt idx="638">
                  <c:v>-1.5907</c:v>
                </c:pt>
                <c:pt idx="639">
                  <c:v>-4.2930999999999999</c:v>
                </c:pt>
                <c:pt idx="640">
                  <c:v>-0.99917999999999996</c:v>
                </c:pt>
                <c:pt idx="641">
                  <c:v>3.1757</c:v>
                </c:pt>
                <c:pt idx="642">
                  <c:v>4.7497199999999999</c:v>
                </c:pt>
                <c:pt idx="643">
                  <c:v>-0.11786000000000001</c:v>
                </c:pt>
                <c:pt idx="644">
                  <c:v>-3.0503399999999998</c:v>
                </c:pt>
                <c:pt idx="645">
                  <c:v>-4.7895799999999999</c:v>
                </c:pt>
                <c:pt idx="646">
                  <c:v>-2.4315099999999998</c:v>
                </c:pt>
                <c:pt idx="647">
                  <c:v>0.45787</c:v>
                </c:pt>
                <c:pt idx="648">
                  <c:v>2.0999599999999998</c:v>
                </c:pt>
                <c:pt idx="649">
                  <c:v>-2.4602499999999998</c:v>
                </c:pt>
                <c:pt idx="650">
                  <c:v>0.39188000000000001</c:v>
                </c:pt>
                <c:pt idx="651">
                  <c:v>3.2522099999999998</c:v>
                </c:pt>
                <c:pt idx="652">
                  <c:v>3.2997700000000001</c:v>
                </c:pt>
                <c:pt idx="653">
                  <c:v>3.1505899999999998</c:v>
                </c:pt>
                <c:pt idx="654">
                  <c:v>2.6005500000000001</c:v>
                </c:pt>
                <c:pt idx="655">
                  <c:v>0.37597999999999998</c:v>
                </c:pt>
                <c:pt idx="656">
                  <c:v>-0.57784000000000002</c:v>
                </c:pt>
                <c:pt idx="657">
                  <c:v>-1.58433</c:v>
                </c:pt>
                <c:pt idx="658">
                  <c:v>-4.8435199999999998</c:v>
                </c:pt>
                <c:pt idx="659">
                  <c:v>-10.55547</c:v>
                </c:pt>
                <c:pt idx="660">
                  <c:v>-19.591650000000001</c:v>
                </c:pt>
                <c:pt idx="661">
                  <c:v>-18.77533</c:v>
                </c:pt>
                <c:pt idx="662">
                  <c:v>-18.285080000000001</c:v>
                </c:pt>
                <c:pt idx="663">
                  <c:v>-19.390070000000001</c:v>
                </c:pt>
                <c:pt idx="664">
                  <c:v>-16.271460000000001</c:v>
                </c:pt>
                <c:pt idx="665">
                  <c:v>-15.00704</c:v>
                </c:pt>
                <c:pt idx="666">
                  <c:v>-14.755319999999999</c:v>
                </c:pt>
                <c:pt idx="667">
                  <c:v>-15.024050000000001</c:v>
                </c:pt>
                <c:pt idx="668">
                  <c:v>-18.389410000000002</c:v>
                </c:pt>
                <c:pt idx="669">
                  <c:v>-17.143709999999999</c:v>
                </c:pt>
                <c:pt idx="670">
                  <c:v>-14.68464</c:v>
                </c:pt>
                <c:pt idx="671">
                  <c:v>-12.58765</c:v>
                </c:pt>
                <c:pt idx="672">
                  <c:v>-6.4625000000000004</c:v>
                </c:pt>
                <c:pt idx="673">
                  <c:v>-12.48035</c:v>
                </c:pt>
                <c:pt idx="674">
                  <c:v>-12.559900000000001</c:v>
                </c:pt>
                <c:pt idx="675">
                  <c:v>-8.8667999999999996</c:v>
                </c:pt>
                <c:pt idx="676">
                  <c:v>-10.104509999999999</c:v>
                </c:pt>
                <c:pt idx="677">
                  <c:v>-9.4294600000000006</c:v>
                </c:pt>
                <c:pt idx="678">
                  <c:v>-10.87641</c:v>
                </c:pt>
                <c:pt idx="679">
                  <c:v>-9.2493200000000009</c:v>
                </c:pt>
                <c:pt idx="680">
                  <c:v>-2.87094</c:v>
                </c:pt>
                <c:pt idx="681">
                  <c:v>0.14652999999999999</c:v>
                </c:pt>
                <c:pt idx="682">
                  <c:v>1.1280399999999999</c:v>
                </c:pt>
                <c:pt idx="683">
                  <c:v>5.4139499999999998</c:v>
                </c:pt>
                <c:pt idx="684">
                  <c:v>10.788080000000001</c:v>
                </c:pt>
                <c:pt idx="685">
                  <c:v>15.188800000000001</c:v>
                </c:pt>
                <c:pt idx="686">
                  <c:v>10.93751</c:v>
                </c:pt>
                <c:pt idx="687">
                  <c:v>9.2737999999999996</c:v>
                </c:pt>
                <c:pt idx="688">
                  <c:v>5.4283700000000001</c:v>
                </c:pt>
                <c:pt idx="689">
                  <c:v>2.3050999999999999</c:v>
                </c:pt>
                <c:pt idx="690">
                  <c:v>3.3755199999999999</c:v>
                </c:pt>
                <c:pt idx="691">
                  <c:v>6.3919699999999997</c:v>
                </c:pt>
                <c:pt idx="692">
                  <c:v>10.139799999999999</c:v>
                </c:pt>
                <c:pt idx="693">
                  <c:v>6.4193499999999997</c:v>
                </c:pt>
                <c:pt idx="694">
                  <c:v>9.3943600000000007</c:v>
                </c:pt>
                <c:pt idx="695">
                  <c:v>6.8761400000000004</c:v>
                </c:pt>
                <c:pt idx="696">
                  <c:v>5.5383599999999999</c:v>
                </c:pt>
                <c:pt idx="697">
                  <c:v>7.7317799999999997</c:v>
                </c:pt>
                <c:pt idx="698">
                  <c:v>7.0278</c:v>
                </c:pt>
                <c:pt idx="699">
                  <c:v>7.8676399999999997</c:v>
                </c:pt>
                <c:pt idx="700">
                  <c:v>11.656459999999999</c:v>
                </c:pt>
                <c:pt idx="701">
                  <c:v>11.967499999999999</c:v>
                </c:pt>
                <c:pt idx="702">
                  <c:v>12.12171</c:v>
                </c:pt>
                <c:pt idx="703">
                  <c:v>10.22128</c:v>
                </c:pt>
                <c:pt idx="704">
                  <c:v>4.8463000000000003</c:v>
                </c:pt>
                <c:pt idx="705">
                  <c:v>8.9087800000000001</c:v>
                </c:pt>
                <c:pt idx="706">
                  <c:v>3.1172499999999999</c:v>
                </c:pt>
                <c:pt idx="707">
                  <c:v>-0.33543000000000001</c:v>
                </c:pt>
                <c:pt idx="708">
                  <c:v>-4.7943899999999999</c:v>
                </c:pt>
                <c:pt idx="709">
                  <c:v>-5.04826</c:v>
                </c:pt>
                <c:pt idx="710">
                  <c:v>-0.39049</c:v>
                </c:pt>
                <c:pt idx="711">
                  <c:v>1.6766399999999999</c:v>
                </c:pt>
                <c:pt idx="712">
                  <c:v>-0.45721000000000001</c:v>
                </c:pt>
                <c:pt idx="713">
                  <c:v>-3.3883700000000001</c:v>
                </c:pt>
                <c:pt idx="714">
                  <c:v>-2.0320800000000001</c:v>
                </c:pt>
                <c:pt idx="715">
                  <c:v>-4.3892899999999999</c:v>
                </c:pt>
                <c:pt idx="716">
                  <c:v>-4.7518399999999996</c:v>
                </c:pt>
                <c:pt idx="717">
                  <c:v>-4.1664300000000001</c:v>
                </c:pt>
                <c:pt idx="718">
                  <c:v>-0.59006000000000003</c:v>
                </c:pt>
                <c:pt idx="719">
                  <c:v>3.43702</c:v>
                </c:pt>
                <c:pt idx="720">
                  <c:v>6.22248</c:v>
                </c:pt>
                <c:pt idx="721">
                  <c:v>2.7690600000000001</c:v>
                </c:pt>
                <c:pt idx="722">
                  <c:v>-5.7390800000000004</c:v>
                </c:pt>
                <c:pt idx="723">
                  <c:v>-17.71603</c:v>
                </c:pt>
                <c:pt idx="724">
                  <c:v>-18.911470000000001</c:v>
                </c:pt>
                <c:pt idx="725">
                  <c:v>-12.645630000000001</c:v>
                </c:pt>
                <c:pt idx="726">
                  <c:v>-11.1586</c:v>
                </c:pt>
                <c:pt idx="727">
                  <c:v>-9.0405499999999996</c:v>
                </c:pt>
                <c:pt idx="728">
                  <c:v>-7.6873800000000001</c:v>
                </c:pt>
                <c:pt idx="729">
                  <c:v>-9.1947799999999997</c:v>
                </c:pt>
                <c:pt idx="730">
                  <c:v>-9.4336500000000001</c:v>
                </c:pt>
                <c:pt idx="731">
                  <c:v>-6.9616199999999999</c:v>
                </c:pt>
                <c:pt idx="732">
                  <c:v>-3.6471499999999999</c:v>
                </c:pt>
                <c:pt idx="733">
                  <c:v>2.3628100000000001</c:v>
                </c:pt>
                <c:pt idx="734">
                  <c:v>13.17212</c:v>
                </c:pt>
                <c:pt idx="735">
                  <c:v>25.14461</c:v>
                </c:pt>
                <c:pt idx="736">
                  <c:v>28.547160000000002</c:v>
                </c:pt>
                <c:pt idx="737">
                  <c:v>24.48094</c:v>
                </c:pt>
                <c:pt idx="738">
                  <c:v>23.8459</c:v>
                </c:pt>
                <c:pt idx="739">
                  <c:v>24.967829999999999</c:v>
                </c:pt>
                <c:pt idx="740">
                  <c:v>24.82676</c:v>
                </c:pt>
                <c:pt idx="741">
                  <c:v>29.970780000000001</c:v>
                </c:pt>
                <c:pt idx="742">
                  <c:v>33.290120000000002</c:v>
                </c:pt>
                <c:pt idx="743">
                  <c:v>29.29626</c:v>
                </c:pt>
                <c:pt idx="744">
                  <c:v>26.97871</c:v>
                </c:pt>
                <c:pt idx="745">
                  <c:v>25.550809999999998</c:v>
                </c:pt>
                <c:pt idx="746">
                  <c:v>32.048470000000002</c:v>
                </c:pt>
                <c:pt idx="747">
                  <c:v>30.269819999999999</c:v>
                </c:pt>
                <c:pt idx="748">
                  <c:v>34.597749999999998</c:v>
                </c:pt>
                <c:pt idx="749">
                  <c:v>41.62388</c:v>
                </c:pt>
                <c:pt idx="750">
                  <c:v>32.927700000000002</c:v>
                </c:pt>
                <c:pt idx="751">
                  <c:v>23.81335</c:v>
                </c:pt>
                <c:pt idx="752">
                  <c:v>19.786239999999999</c:v>
                </c:pt>
                <c:pt idx="753">
                  <c:v>17.631920000000001</c:v>
                </c:pt>
                <c:pt idx="754">
                  <c:v>13.06561</c:v>
                </c:pt>
                <c:pt idx="755">
                  <c:v>7.3105000000000002</c:v>
                </c:pt>
                <c:pt idx="756">
                  <c:v>8.7000700000000002</c:v>
                </c:pt>
                <c:pt idx="757">
                  <c:v>5.1917499999999999</c:v>
                </c:pt>
                <c:pt idx="758">
                  <c:v>-6.4249000000000001</c:v>
                </c:pt>
                <c:pt idx="759">
                  <c:v>-5.0648499999999999</c:v>
                </c:pt>
                <c:pt idx="760">
                  <c:v>-11.66337</c:v>
                </c:pt>
                <c:pt idx="761">
                  <c:v>-16.73809</c:v>
                </c:pt>
                <c:pt idx="762">
                  <c:v>-12.470230000000001</c:v>
                </c:pt>
                <c:pt idx="763">
                  <c:v>-3.6165699999999998</c:v>
                </c:pt>
                <c:pt idx="764">
                  <c:v>-0.45032</c:v>
                </c:pt>
                <c:pt idx="765">
                  <c:v>-4.5295800000000002</c:v>
                </c:pt>
                <c:pt idx="766">
                  <c:v>-5.4356799999999996</c:v>
                </c:pt>
                <c:pt idx="767">
                  <c:v>-2.0230100000000002</c:v>
                </c:pt>
                <c:pt idx="768">
                  <c:v>-4.5565199999999999</c:v>
                </c:pt>
                <c:pt idx="769">
                  <c:v>-1.89653</c:v>
                </c:pt>
                <c:pt idx="770">
                  <c:v>2.1205099999999999</c:v>
                </c:pt>
                <c:pt idx="771">
                  <c:v>2.61442</c:v>
                </c:pt>
                <c:pt idx="772">
                  <c:v>3.6892100000000001</c:v>
                </c:pt>
                <c:pt idx="773">
                  <c:v>0.99382000000000004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3A-48FC-8FB9-91EF8BD1CA07}"/>
            </c:ext>
          </c:extLst>
        </c:ser>
        <c:ser>
          <c:idx val="3"/>
          <c:order val="1"/>
          <c:tx>
            <c:strRef>
              <c:f>pctchangefromyearago!$E$14</c:f>
              <c:strCache>
                <c:ptCount val="1"/>
                <c:pt idx="0">
                  <c:v>Food</c:v>
                </c:pt>
              </c:strCache>
            </c:strRef>
          </c:tx>
          <c:spPr>
            <a:ln w="444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pctchangefromyearago!$A$15:$A$788</c:f>
              <c:numCache>
                <c:formatCode>yyyy\-mm\-dd</c:formatCode>
                <c:ptCount val="774"/>
                <c:pt idx="0">
                  <c:v>21916</c:v>
                </c:pt>
                <c:pt idx="1">
                  <c:v>21947</c:v>
                </c:pt>
                <c:pt idx="2">
                  <c:v>21976</c:v>
                </c:pt>
                <c:pt idx="3">
                  <c:v>22007</c:v>
                </c:pt>
                <c:pt idx="4">
                  <c:v>22037</c:v>
                </c:pt>
                <c:pt idx="5">
                  <c:v>22068</c:v>
                </c:pt>
                <c:pt idx="6">
                  <c:v>22098</c:v>
                </c:pt>
                <c:pt idx="7">
                  <c:v>22129</c:v>
                </c:pt>
                <c:pt idx="8">
                  <c:v>22160</c:v>
                </c:pt>
                <c:pt idx="9">
                  <c:v>22190</c:v>
                </c:pt>
                <c:pt idx="10">
                  <c:v>22221</c:v>
                </c:pt>
                <c:pt idx="11">
                  <c:v>22251</c:v>
                </c:pt>
                <c:pt idx="12">
                  <c:v>22282</c:v>
                </c:pt>
                <c:pt idx="13">
                  <c:v>22313</c:v>
                </c:pt>
                <c:pt idx="14">
                  <c:v>22341</c:v>
                </c:pt>
                <c:pt idx="15">
                  <c:v>22372</c:v>
                </c:pt>
                <c:pt idx="16">
                  <c:v>22402</c:v>
                </c:pt>
                <c:pt idx="17">
                  <c:v>22433</c:v>
                </c:pt>
                <c:pt idx="18">
                  <c:v>22463</c:v>
                </c:pt>
                <c:pt idx="19">
                  <c:v>22494</c:v>
                </c:pt>
                <c:pt idx="20">
                  <c:v>22525</c:v>
                </c:pt>
                <c:pt idx="21">
                  <c:v>22555</c:v>
                </c:pt>
                <c:pt idx="22">
                  <c:v>22586</c:v>
                </c:pt>
                <c:pt idx="23">
                  <c:v>22616</c:v>
                </c:pt>
                <c:pt idx="24">
                  <c:v>22647</c:v>
                </c:pt>
                <c:pt idx="25">
                  <c:v>22678</c:v>
                </c:pt>
                <c:pt idx="26">
                  <c:v>22706</c:v>
                </c:pt>
                <c:pt idx="27">
                  <c:v>22737</c:v>
                </c:pt>
                <c:pt idx="28">
                  <c:v>22767</c:v>
                </c:pt>
                <c:pt idx="29">
                  <c:v>22798</c:v>
                </c:pt>
                <c:pt idx="30">
                  <c:v>22828</c:v>
                </c:pt>
                <c:pt idx="31">
                  <c:v>22859</c:v>
                </c:pt>
                <c:pt idx="32">
                  <c:v>22890</c:v>
                </c:pt>
                <c:pt idx="33">
                  <c:v>22920</c:v>
                </c:pt>
                <c:pt idx="34">
                  <c:v>22951</c:v>
                </c:pt>
                <c:pt idx="35">
                  <c:v>22981</c:v>
                </c:pt>
                <c:pt idx="36">
                  <c:v>23012</c:v>
                </c:pt>
                <c:pt idx="37">
                  <c:v>23043</c:v>
                </c:pt>
                <c:pt idx="38">
                  <c:v>23071</c:v>
                </c:pt>
                <c:pt idx="39">
                  <c:v>23102</c:v>
                </c:pt>
                <c:pt idx="40">
                  <c:v>23132</c:v>
                </c:pt>
                <c:pt idx="41">
                  <c:v>23163</c:v>
                </c:pt>
                <c:pt idx="42">
                  <c:v>23193</c:v>
                </c:pt>
                <c:pt idx="43">
                  <c:v>23224</c:v>
                </c:pt>
                <c:pt idx="44">
                  <c:v>23255</c:v>
                </c:pt>
                <c:pt idx="45">
                  <c:v>23285</c:v>
                </c:pt>
                <c:pt idx="46">
                  <c:v>23316</c:v>
                </c:pt>
                <c:pt idx="47">
                  <c:v>23346</c:v>
                </c:pt>
                <c:pt idx="48">
                  <c:v>23377</c:v>
                </c:pt>
                <c:pt idx="49">
                  <c:v>23408</c:v>
                </c:pt>
                <c:pt idx="50">
                  <c:v>23437</c:v>
                </c:pt>
                <c:pt idx="51">
                  <c:v>23468</c:v>
                </c:pt>
                <c:pt idx="52">
                  <c:v>23498</c:v>
                </c:pt>
                <c:pt idx="53">
                  <c:v>23529</c:v>
                </c:pt>
                <c:pt idx="54">
                  <c:v>23559</c:v>
                </c:pt>
                <c:pt idx="55">
                  <c:v>23590</c:v>
                </c:pt>
                <c:pt idx="56">
                  <c:v>23621</c:v>
                </c:pt>
                <c:pt idx="57">
                  <c:v>23651</c:v>
                </c:pt>
                <c:pt idx="58">
                  <c:v>23682</c:v>
                </c:pt>
                <c:pt idx="59">
                  <c:v>23712</c:v>
                </c:pt>
                <c:pt idx="60">
                  <c:v>23743</c:v>
                </c:pt>
                <c:pt idx="61">
                  <c:v>23774</c:v>
                </c:pt>
                <c:pt idx="62">
                  <c:v>23802</c:v>
                </c:pt>
                <c:pt idx="63">
                  <c:v>23833</c:v>
                </c:pt>
                <c:pt idx="64">
                  <c:v>23863</c:v>
                </c:pt>
                <c:pt idx="65">
                  <c:v>23894</c:v>
                </c:pt>
                <c:pt idx="66">
                  <c:v>23924</c:v>
                </c:pt>
                <c:pt idx="67">
                  <c:v>23955</c:v>
                </c:pt>
                <c:pt idx="68">
                  <c:v>23986</c:v>
                </c:pt>
                <c:pt idx="69">
                  <c:v>24016</c:v>
                </c:pt>
                <c:pt idx="70">
                  <c:v>24047</c:v>
                </c:pt>
                <c:pt idx="71">
                  <c:v>24077</c:v>
                </c:pt>
                <c:pt idx="72">
                  <c:v>24108</c:v>
                </c:pt>
                <c:pt idx="73">
                  <c:v>24139</c:v>
                </c:pt>
                <c:pt idx="74">
                  <c:v>24167</c:v>
                </c:pt>
                <c:pt idx="75">
                  <c:v>24198</c:v>
                </c:pt>
                <c:pt idx="76">
                  <c:v>24228</c:v>
                </c:pt>
                <c:pt idx="77">
                  <c:v>24259</c:v>
                </c:pt>
                <c:pt idx="78">
                  <c:v>24289</c:v>
                </c:pt>
                <c:pt idx="79">
                  <c:v>24320</c:v>
                </c:pt>
                <c:pt idx="80">
                  <c:v>24351</c:v>
                </c:pt>
                <c:pt idx="81">
                  <c:v>24381</c:v>
                </c:pt>
                <c:pt idx="82">
                  <c:v>24412</c:v>
                </c:pt>
                <c:pt idx="83">
                  <c:v>24442</c:v>
                </c:pt>
                <c:pt idx="84">
                  <c:v>24473</c:v>
                </c:pt>
                <c:pt idx="85">
                  <c:v>24504</c:v>
                </c:pt>
                <c:pt idx="86">
                  <c:v>24532</c:v>
                </c:pt>
                <c:pt idx="87">
                  <c:v>24563</c:v>
                </c:pt>
                <c:pt idx="88">
                  <c:v>24593</c:v>
                </c:pt>
                <c:pt idx="89">
                  <c:v>24624</c:v>
                </c:pt>
                <c:pt idx="90">
                  <c:v>24654</c:v>
                </c:pt>
                <c:pt idx="91">
                  <c:v>24685</c:v>
                </c:pt>
                <c:pt idx="92">
                  <c:v>24716</c:v>
                </c:pt>
                <c:pt idx="93">
                  <c:v>24746</c:v>
                </c:pt>
                <c:pt idx="94">
                  <c:v>24777</c:v>
                </c:pt>
                <c:pt idx="95">
                  <c:v>24807</c:v>
                </c:pt>
                <c:pt idx="96">
                  <c:v>24838</c:v>
                </c:pt>
                <c:pt idx="97">
                  <c:v>24869</c:v>
                </c:pt>
                <c:pt idx="98">
                  <c:v>24898</c:v>
                </c:pt>
                <c:pt idx="99">
                  <c:v>24929</c:v>
                </c:pt>
                <c:pt idx="100">
                  <c:v>24959</c:v>
                </c:pt>
                <c:pt idx="101">
                  <c:v>24990</c:v>
                </c:pt>
                <c:pt idx="102">
                  <c:v>25020</c:v>
                </c:pt>
                <c:pt idx="103">
                  <c:v>25051</c:v>
                </c:pt>
                <c:pt idx="104">
                  <c:v>25082</c:v>
                </c:pt>
                <c:pt idx="105">
                  <c:v>25112</c:v>
                </c:pt>
                <c:pt idx="106">
                  <c:v>25143</c:v>
                </c:pt>
                <c:pt idx="107">
                  <c:v>25173</c:v>
                </c:pt>
                <c:pt idx="108">
                  <c:v>25204</c:v>
                </c:pt>
                <c:pt idx="109">
                  <c:v>25235</c:v>
                </c:pt>
                <c:pt idx="110">
                  <c:v>25263</c:v>
                </c:pt>
                <c:pt idx="111">
                  <c:v>25294</c:v>
                </c:pt>
                <c:pt idx="112">
                  <c:v>25324</c:v>
                </c:pt>
                <c:pt idx="113">
                  <c:v>25355</c:v>
                </c:pt>
                <c:pt idx="114">
                  <c:v>25385</c:v>
                </c:pt>
                <c:pt idx="115">
                  <c:v>25416</c:v>
                </c:pt>
                <c:pt idx="116">
                  <c:v>25447</c:v>
                </c:pt>
                <c:pt idx="117">
                  <c:v>25477</c:v>
                </c:pt>
                <c:pt idx="118">
                  <c:v>25508</c:v>
                </c:pt>
                <c:pt idx="119">
                  <c:v>25538</c:v>
                </c:pt>
                <c:pt idx="120">
                  <c:v>25569</c:v>
                </c:pt>
                <c:pt idx="121">
                  <c:v>25600</c:v>
                </c:pt>
                <c:pt idx="122">
                  <c:v>25628</c:v>
                </c:pt>
                <c:pt idx="123">
                  <c:v>25659</c:v>
                </c:pt>
                <c:pt idx="124">
                  <c:v>25689</c:v>
                </c:pt>
                <c:pt idx="125">
                  <c:v>25720</c:v>
                </c:pt>
                <c:pt idx="126">
                  <c:v>25750</c:v>
                </c:pt>
                <c:pt idx="127">
                  <c:v>25781</c:v>
                </c:pt>
                <c:pt idx="128">
                  <c:v>25812</c:v>
                </c:pt>
                <c:pt idx="129">
                  <c:v>25842</c:v>
                </c:pt>
                <c:pt idx="130">
                  <c:v>25873</c:v>
                </c:pt>
                <c:pt idx="131">
                  <c:v>25903</c:v>
                </c:pt>
                <c:pt idx="132">
                  <c:v>25934</c:v>
                </c:pt>
                <c:pt idx="133">
                  <c:v>25965</c:v>
                </c:pt>
                <c:pt idx="134">
                  <c:v>25993</c:v>
                </c:pt>
                <c:pt idx="135">
                  <c:v>26024</c:v>
                </c:pt>
                <c:pt idx="136">
                  <c:v>26054</c:v>
                </c:pt>
                <c:pt idx="137">
                  <c:v>26085</c:v>
                </c:pt>
                <c:pt idx="138">
                  <c:v>26115</c:v>
                </c:pt>
                <c:pt idx="139">
                  <c:v>26146</c:v>
                </c:pt>
                <c:pt idx="140">
                  <c:v>26177</c:v>
                </c:pt>
                <c:pt idx="141">
                  <c:v>26207</c:v>
                </c:pt>
                <c:pt idx="142">
                  <c:v>26238</c:v>
                </c:pt>
                <c:pt idx="143">
                  <c:v>26268</c:v>
                </c:pt>
                <c:pt idx="144">
                  <c:v>26299</c:v>
                </c:pt>
                <c:pt idx="145">
                  <c:v>26330</c:v>
                </c:pt>
                <c:pt idx="146">
                  <c:v>26359</c:v>
                </c:pt>
                <c:pt idx="147">
                  <c:v>26390</c:v>
                </c:pt>
                <c:pt idx="148">
                  <c:v>26420</c:v>
                </c:pt>
                <c:pt idx="149">
                  <c:v>26451</c:v>
                </c:pt>
                <c:pt idx="150">
                  <c:v>26481</c:v>
                </c:pt>
                <c:pt idx="151">
                  <c:v>26512</c:v>
                </c:pt>
                <c:pt idx="152">
                  <c:v>26543</c:v>
                </c:pt>
                <c:pt idx="153">
                  <c:v>26573</c:v>
                </c:pt>
                <c:pt idx="154">
                  <c:v>26604</c:v>
                </c:pt>
                <c:pt idx="155">
                  <c:v>26634</c:v>
                </c:pt>
                <c:pt idx="156">
                  <c:v>26665</c:v>
                </c:pt>
                <c:pt idx="157">
                  <c:v>26696</c:v>
                </c:pt>
                <c:pt idx="158">
                  <c:v>26724</c:v>
                </c:pt>
                <c:pt idx="159">
                  <c:v>26755</c:v>
                </c:pt>
                <c:pt idx="160">
                  <c:v>26785</c:v>
                </c:pt>
                <c:pt idx="161">
                  <c:v>26816</c:v>
                </c:pt>
                <c:pt idx="162">
                  <c:v>26846</c:v>
                </c:pt>
                <c:pt idx="163">
                  <c:v>26877</c:v>
                </c:pt>
                <c:pt idx="164">
                  <c:v>26908</c:v>
                </c:pt>
                <c:pt idx="165">
                  <c:v>26938</c:v>
                </c:pt>
                <c:pt idx="166">
                  <c:v>26969</c:v>
                </c:pt>
                <c:pt idx="167">
                  <c:v>26999</c:v>
                </c:pt>
                <c:pt idx="168">
                  <c:v>27030</c:v>
                </c:pt>
                <c:pt idx="169">
                  <c:v>27061</c:v>
                </c:pt>
                <c:pt idx="170">
                  <c:v>27089</c:v>
                </c:pt>
                <c:pt idx="171">
                  <c:v>27120</c:v>
                </c:pt>
                <c:pt idx="172">
                  <c:v>27150</c:v>
                </c:pt>
                <c:pt idx="173">
                  <c:v>27181</c:v>
                </c:pt>
                <c:pt idx="174">
                  <c:v>27211</c:v>
                </c:pt>
                <c:pt idx="175">
                  <c:v>27242</c:v>
                </c:pt>
                <c:pt idx="176">
                  <c:v>27273</c:v>
                </c:pt>
                <c:pt idx="177">
                  <c:v>27303</c:v>
                </c:pt>
                <c:pt idx="178">
                  <c:v>27334</c:v>
                </c:pt>
                <c:pt idx="179">
                  <c:v>27364</c:v>
                </c:pt>
                <c:pt idx="180">
                  <c:v>27395</c:v>
                </c:pt>
                <c:pt idx="181">
                  <c:v>27426</c:v>
                </c:pt>
                <c:pt idx="182">
                  <c:v>27454</c:v>
                </c:pt>
                <c:pt idx="183">
                  <c:v>27485</c:v>
                </c:pt>
                <c:pt idx="184">
                  <c:v>27515</c:v>
                </c:pt>
                <c:pt idx="185">
                  <c:v>27546</c:v>
                </c:pt>
                <c:pt idx="186">
                  <c:v>27576</c:v>
                </c:pt>
                <c:pt idx="187">
                  <c:v>27607</c:v>
                </c:pt>
                <c:pt idx="188">
                  <c:v>27638</c:v>
                </c:pt>
                <c:pt idx="189">
                  <c:v>27668</c:v>
                </c:pt>
                <c:pt idx="190">
                  <c:v>27699</c:v>
                </c:pt>
                <c:pt idx="191">
                  <c:v>27729</c:v>
                </c:pt>
                <c:pt idx="192">
                  <c:v>27760</c:v>
                </c:pt>
                <c:pt idx="193">
                  <c:v>27791</c:v>
                </c:pt>
                <c:pt idx="194">
                  <c:v>27820</c:v>
                </c:pt>
                <c:pt idx="195">
                  <c:v>27851</c:v>
                </c:pt>
                <c:pt idx="196">
                  <c:v>27881</c:v>
                </c:pt>
                <c:pt idx="197">
                  <c:v>27912</c:v>
                </c:pt>
                <c:pt idx="198">
                  <c:v>27942</c:v>
                </c:pt>
                <c:pt idx="199">
                  <c:v>27973</c:v>
                </c:pt>
                <c:pt idx="200">
                  <c:v>28004</c:v>
                </c:pt>
                <c:pt idx="201">
                  <c:v>28034</c:v>
                </c:pt>
                <c:pt idx="202">
                  <c:v>28065</c:v>
                </c:pt>
                <c:pt idx="203">
                  <c:v>28095</c:v>
                </c:pt>
                <c:pt idx="204">
                  <c:v>28126</c:v>
                </c:pt>
                <c:pt idx="205">
                  <c:v>28157</c:v>
                </c:pt>
                <c:pt idx="206">
                  <c:v>28185</c:v>
                </c:pt>
                <c:pt idx="207">
                  <c:v>28216</c:v>
                </c:pt>
                <c:pt idx="208">
                  <c:v>28246</c:v>
                </c:pt>
                <c:pt idx="209">
                  <c:v>28277</c:v>
                </c:pt>
                <c:pt idx="210">
                  <c:v>28307</c:v>
                </c:pt>
                <c:pt idx="211">
                  <c:v>28338</c:v>
                </c:pt>
                <c:pt idx="212">
                  <c:v>28369</c:v>
                </c:pt>
                <c:pt idx="213">
                  <c:v>28399</c:v>
                </c:pt>
                <c:pt idx="214">
                  <c:v>28430</c:v>
                </c:pt>
                <c:pt idx="215">
                  <c:v>28460</c:v>
                </c:pt>
                <c:pt idx="216">
                  <c:v>28491</c:v>
                </c:pt>
                <c:pt idx="217">
                  <c:v>28522</c:v>
                </c:pt>
                <c:pt idx="218">
                  <c:v>28550</c:v>
                </c:pt>
                <c:pt idx="219">
                  <c:v>28581</c:v>
                </c:pt>
                <c:pt idx="220">
                  <c:v>28611</c:v>
                </c:pt>
                <c:pt idx="221">
                  <c:v>28642</c:v>
                </c:pt>
                <c:pt idx="222">
                  <c:v>28672</c:v>
                </c:pt>
                <c:pt idx="223">
                  <c:v>28703</c:v>
                </c:pt>
                <c:pt idx="224">
                  <c:v>28734</c:v>
                </c:pt>
                <c:pt idx="225">
                  <c:v>28764</c:v>
                </c:pt>
                <c:pt idx="226">
                  <c:v>28795</c:v>
                </c:pt>
                <c:pt idx="227">
                  <c:v>28825</c:v>
                </c:pt>
                <c:pt idx="228">
                  <c:v>28856</c:v>
                </c:pt>
                <c:pt idx="229">
                  <c:v>28887</c:v>
                </c:pt>
                <c:pt idx="230">
                  <c:v>28915</c:v>
                </c:pt>
                <c:pt idx="231">
                  <c:v>28946</c:v>
                </c:pt>
                <c:pt idx="232">
                  <c:v>28976</c:v>
                </c:pt>
                <c:pt idx="233">
                  <c:v>29007</c:v>
                </c:pt>
                <c:pt idx="234">
                  <c:v>29037</c:v>
                </c:pt>
                <c:pt idx="235">
                  <c:v>29068</c:v>
                </c:pt>
                <c:pt idx="236">
                  <c:v>29099</c:v>
                </c:pt>
                <c:pt idx="237">
                  <c:v>29129</c:v>
                </c:pt>
                <c:pt idx="238">
                  <c:v>29160</c:v>
                </c:pt>
                <c:pt idx="239">
                  <c:v>29190</c:v>
                </c:pt>
                <c:pt idx="240">
                  <c:v>29221</c:v>
                </c:pt>
                <c:pt idx="241">
                  <c:v>29252</c:v>
                </c:pt>
                <c:pt idx="242">
                  <c:v>29281</c:v>
                </c:pt>
                <c:pt idx="243">
                  <c:v>29312</c:v>
                </c:pt>
                <c:pt idx="244">
                  <c:v>29342</c:v>
                </c:pt>
                <c:pt idx="245">
                  <c:v>29373</c:v>
                </c:pt>
                <c:pt idx="246">
                  <c:v>29403</c:v>
                </c:pt>
                <c:pt idx="247">
                  <c:v>29434</c:v>
                </c:pt>
                <c:pt idx="248">
                  <c:v>29465</c:v>
                </c:pt>
                <c:pt idx="249">
                  <c:v>29495</c:v>
                </c:pt>
                <c:pt idx="250">
                  <c:v>29526</c:v>
                </c:pt>
                <c:pt idx="251">
                  <c:v>29556</c:v>
                </c:pt>
                <c:pt idx="252">
                  <c:v>29587</c:v>
                </c:pt>
                <c:pt idx="253">
                  <c:v>29618</c:v>
                </c:pt>
                <c:pt idx="254">
                  <c:v>29646</c:v>
                </c:pt>
                <c:pt idx="255">
                  <c:v>29677</c:v>
                </c:pt>
                <c:pt idx="256">
                  <c:v>29707</c:v>
                </c:pt>
                <c:pt idx="257">
                  <c:v>29738</c:v>
                </c:pt>
                <c:pt idx="258">
                  <c:v>29768</c:v>
                </c:pt>
                <c:pt idx="259">
                  <c:v>29799</c:v>
                </c:pt>
                <c:pt idx="260">
                  <c:v>29830</c:v>
                </c:pt>
                <c:pt idx="261">
                  <c:v>29860</c:v>
                </c:pt>
                <c:pt idx="262">
                  <c:v>29891</c:v>
                </c:pt>
                <c:pt idx="263">
                  <c:v>29921</c:v>
                </c:pt>
                <c:pt idx="264">
                  <c:v>29952</c:v>
                </c:pt>
                <c:pt idx="265">
                  <c:v>29983</c:v>
                </c:pt>
                <c:pt idx="266">
                  <c:v>30011</c:v>
                </c:pt>
                <c:pt idx="267">
                  <c:v>30042</c:v>
                </c:pt>
                <c:pt idx="268">
                  <c:v>30072</c:v>
                </c:pt>
                <c:pt idx="269">
                  <c:v>30103</c:v>
                </c:pt>
                <c:pt idx="270">
                  <c:v>30133</c:v>
                </c:pt>
                <c:pt idx="271">
                  <c:v>30164</c:v>
                </c:pt>
                <c:pt idx="272">
                  <c:v>30195</c:v>
                </c:pt>
                <c:pt idx="273">
                  <c:v>30225</c:v>
                </c:pt>
                <c:pt idx="274">
                  <c:v>30256</c:v>
                </c:pt>
                <c:pt idx="275">
                  <c:v>30286</c:v>
                </c:pt>
                <c:pt idx="276">
                  <c:v>30317</c:v>
                </c:pt>
                <c:pt idx="277">
                  <c:v>30348</c:v>
                </c:pt>
                <c:pt idx="278">
                  <c:v>30376</c:v>
                </c:pt>
                <c:pt idx="279">
                  <c:v>30407</c:v>
                </c:pt>
                <c:pt idx="280">
                  <c:v>30437</c:v>
                </c:pt>
                <c:pt idx="281">
                  <c:v>30468</c:v>
                </c:pt>
                <c:pt idx="282">
                  <c:v>30498</c:v>
                </c:pt>
                <c:pt idx="283">
                  <c:v>30529</c:v>
                </c:pt>
                <c:pt idx="284">
                  <c:v>30560</c:v>
                </c:pt>
                <c:pt idx="285">
                  <c:v>30590</c:v>
                </c:pt>
                <c:pt idx="286">
                  <c:v>30621</c:v>
                </c:pt>
                <c:pt idx="287">
                  <c:v>30651</c:v>
                </c:pt>
                <c:pt idx="288">
                  <c:v>30682</c:v>
                </c:pt>
                <c:pt idx="289">
                  <c:v>30713</c:v>
                </c:pt>
                <c:pt idx="290">
                  <c:v>30742</c:v>
                </c:pt>
                <c:pt idx="291">
                  <c:v>30773</c:v>
                </c:pt>
                <c:pt idx="292">
                  <c:v>30803</c:v>
                </c:pt>
                <c:pt idx="293">
                  <c:v>30834</c:v>
                </c:pt>
                <c:pt idx="294">
                  <c:v>30864</c:v>
                </c:pt>
                <c:pt idx="295">
                  <c:v>30895</c:v>
                </c:pt>
                <c:pt idx="296">
                  <c:v>30926</c:v>
                </c:pt>
                <c:pt idx="297">
                  <c:v>30956</c:v>
                </c:pt>
                <c:pt idx="298">
                  <c:v>30987</c:v>
                </c:pt>
                <c:pt idx="299">
                  <c:v>31017</c:v>
                </c:pt>
                <c:pt idx="300">
                  <c:v>31048</c:v>
                </c:pt>
                <c:pt idx="301">
                  <c:v>31079</c:v>
                </c:pt>
                <c:pt idx="302">
                  <c:v>31107</c:v>
                </c:pt>
                <c:pt idx="303">
                  <c:v>31138</c:v>
                </c:pt>
                <c:pt idx="304">
                  <c:v>31168</c:v>
                </c:pt>
                <c:pt idx="305">
                  <c:v>31199</c:v>
                </c:pt>
                <c:pt idx="306">
                  <c:v>31229</c:v>
                </c:pt>
                <c:pt idx="307">
                  <c:v>31260</c:v>
                </c:pt>
                <c:pt idx="308">
                  <c:v>31291</c:v>
                </c:pt>
                <c:pt idx="309">
                  <c:v>31321</c:v>
                </c:pt>
                <c:pt idx="310">
                  <c:v>31352</c:v>
                </c:pt>
                <c:pt idx="311">
                  <c:v>31382</c:v>
                </c:pt>
                <c:pt idx="312">
                  <c:v>31413</c:v>
                </c:pt>
                <c:pt idx="313">
                  <c:v>31444</c:v>
                </c:pt>
                <c:pt idx="314">
                  <c:v>31472</c:v>
                </c:pt>
                <c:pt idx="315">
                  <c:v>31503</c:v>
                </c:pt>
                <c:pt idx="316">
                  <c:v>31533</c:v>
                </c:pt>
                <c:pt idx="317">
                  <c:v>31564</c:v>
                </c:pt>
                <c:pt idx="318">
                  <c:v>31594</c:v>
                </c:pt>
                <c:pt idx="319">
                  <c:v>31625</c:v>
                </c:pt>
                <c:pt idx="320">
                  <c:v>31656</c:v>
                </c:pt>
                <c:pt idx="321">
                  <c:v>31686</c:v>
                </c:pt>
                <c:pt idx="322">
                  <c:v>31717</c:v>
                </c:pt>
                <c:pt idx="323">
                  <c:v>31747</c:v>
                </c:pt>
                <c:pt idx="324">
                  <c:v>31778</c:v>
                </c:pt>
                <c:pt idx="325">
                  <c:v>31809</c:v>
                </c:pt>
                <c:pt idx="326">
                  <c:v>31837</c:v>
                </c:pt>
                <c:pt idx="327">
                  <c:v>31868</c:v>
                </c:pt>
                <c:pt idx="328">
                  <c:v>31898</c:v>
                </c:pt>
                <c:pt idx="329">
                  <c:v>31929</c:v>
                </c:pt>
                <c:pt idx="330">
                  <c:v>31959</c:v>
                </c:pt>
                <c:pt idx="331">
                  <c:v>31990</c:v>
                </c:pt>
                <c:pt idx="332">
                  <c:v>32021</c:v>
                </c:pt>
                <c:pt idx="333">
                  <c:v>32051</c:v>
                </c:pt>
                <c:pt idx="334">
                  <c:v>32082</c:v>
                </c:pt>
                <c:pt idx="335">
                  <c:v>32112</c:v>
                </c:pt>
                <c:pt idx="336">
                  <c:v>32143</c:v>
                </c:pt>
                <c:pt idx="337">
                  <c:v>32174</c:v>
                </c:pt>
                <c:pt idx="338">
                  <c:v>32203</c:v>
                </c:pt>
                <c:pt idx="339">
                  <c:v>32234</c:v>
                </c:pt>
                <c:pt idx="340">
                  <c:v>32264</c:v>
                </c:pt>
                <c:pt idx="341">
                  <c:v>32295</c:v>
                </c:pt>
                <c:pt idx="342">
                  <c:v>32325</c:v>
                </c:pt>
                <c:pt idx="343">
                  <c:v>32356</c:v>
                </c:pt>
                <c:pt idx="344">
                  <c:v>32387</c:v>
                </c:pt>
                <c:pt idx="345">
                  <c:v>32417</c:v>
                </c:pt>
                <c:pt idx="346">
                  <c:v>32448</c:v>
                </c:pt>
                <c:pt idx="347">
                  <c:v>32478</c:v>
                </c:pt>
                <c:pt idx="348">
                  <c:v>32509</c:v>
                </c:pt>
                <c:pt idx="349">
                  <c:v>32540</c:v>
                </c:pt>
                <c:pt idx="350">
                  <c:v>32568</c:v>
                </c:pt>
                <c:pt idx="351">
                  <c:v>32599</c:v>
                </c:pt>
                <c:pt idx="352">
                  <c:v>32629</c:v>
                </c:pt>
                <c:pt idx="353">
                  <c:v>32660</c:v>
                </c:pt>
                <c:pt idx="354">
                  <c:v>32690</c:v>
                </c:pt>
                <c:pt idx="355">
                  <c:v>32721</c:v>
                </c:pt>
                <c:pt idx="356">
                  <c:v>32752</c:v>
                </c:pt>
                <c:pt idx="357">
                  <c:v>32782</c:v>
                </c:pt>
                <c:pt idx="358">
                  <c:v>32813</c:v>
                </c:pt>
                <c:pt idx="359">
                  <c:v>32843</c:v>
                </c:pt>
                <c:pt idx="360">
                  <c:v>32874</c:v>
                </c:pt>
                <c:pt idx="361">
                  <c:v>32905</c:v>
                </c:pt>
                <c:pt idx="362">
                  <c:v>32933</c:v>
                </c:pt>
                <c:pt idx="363">
                  <c:v>32964</c:v>
                </c:pt>
                <c:pt idx="364">
                  <c:v>32994</c:v>
                </c:pt>
                <c:pt idx="365">
                  <c:v>33025</c:v>
                </c:pt>
                <c:pt idx="366">
                  <c:v>33055</c:v>
                </c:pt>
                <c:pt idx="367">
                  <c:v>33086</c:v>
                </c:pt>
                <c:pt idx="368">
                  <c:v>33117</c:v>
                </c:pt>
                <c:pt idx="369">
                  <c:v>33147</c:v>
                </c:pt>
                <c:pt idx="370">
                  <c:v>33178</c:v>
                </c:pt>
                <c:pt idx="371">
                  <c:v>33208</c:v>
                </c:pt>
                <c:pt idx="372">
                  <c:v>33239</c:v>
                </c:pt>
                <c:pt idx="373">
                  <c:v>33270</c:v>
                </c:pt>
                <c:pt idx="374">
                  <c:v>33298</c:v>
                </c:pt>
                <c:pt idx="375">
                  <c:v>33329</c:v>
                </c:pt>
                <c:pt idx="376">
                  <c:v>33359</c:v>
                </c:pt>
                <c:pt idx="377">
                  <c:v>33390</c:v>
                </c:pt>
                <c:pt idx="378">
                  <c:v>33420</c:v>
                </c:pt>
                <c:pt idx="379">
                  <c:v>33451</c:v>
                </c:pt>
                <c:pt idx="380">
                  <c:v>33482</c:v>
                </c:pt>
                <c:pt idx="381">
                  <c:v>33512</c:v>
                </c:pt>
                <c:pt idx="382">
                  <c:v>33543</c:v>
                </c:pt>
                <c:pt idx="383">
                  <c:v>33573</c:v>
                </c:pt>
                <c:pt idx="384">
                  <c:v>33604</c:v>
                </c:pt>
                <c:pt idx="385">
                  <c:v>33635</c:v>
                </c:pt>
                <c:pt idx="386">
                  <c:v>33664</c:v>
                </c:pt>
                <c:pt idx="387">
                  <c:v>33695</c:v>
                </c:pt>
                <c:pt idx="388">
                  <c:v>33725</c:v>
                </c:pt>
                <c:pt idx="389">
                  <c:v>33756</c:v>
                </c:pt>
                <c:pt idx="390">
                  <c:v>33786</c:v>
                </c:pt>
                <c:pt idx="391">
                  <c:v>33817</c:v>
                </c:pt>
                <c:pt idx="392">
                  <c:v>33848</c:v>
                </c:pt>
                <c:pt idx="393">
                  <c:v>33878</c:v>
                </c:pt>
                <c:pt idx="394">
                  <c:v>33909</c:v>
                </c:pt>
                <c:pt idx="395">
                  <c:v>33939</c:v>
                </c:pt>
                <c:pt idx="396">
                  <c:v>33970</c:v>
                </c:pt>
                <c:pt idx="397">
                  <c:v>34001</c:v>
                </c:pt>
                <c:pt idx="398">
                  <c:v>34029</c:v>
                </c:pt>
                <c:pt idx="399">
                  <c:v>34060</c:v>
                </c:pt>
                <c:pt idx="400">
                  <c:v>34090</c:v>
                </c:pt>
                <c:pt idx="401">
                  <c:v>34121</c:v>
                </c:pt>
                <c:pt idx="402">
                  <c:v>34151</c:v>
                </c:pt>
                <c:pt idx="403">
                  <c:v>34182</c:v>
                </c:pt>
                <c:pt idx="404">
                  <c:v>34213</c:v>
                </c:pt>
                <c:pt idx="405">
                  <c:v>34243</c:v>
                </c:pt>
                <c:pt idx="406">
                  <c:v>34274</c:v>
                </c:pt>
                <c:pt idx="407">
                  <c:v>34304</c:v>
                </c:pt>
                <c:pt idx="408">
                  <c:v>34335</c:v>
                </c:pt>
                <c:pt idx="409">
                  <c:v>34366</c:v>
                </c:pt>
                <c:pt idx="410">
                  <c:v>34394</c:v>
                </c:pt>
                <c:pt idx="411">
                  <c:v>34425</c:v>
                </c:pt>
                <c:pt idx="412">
                  <c:v>34455</c:v>
                </c:pt>
                <c:pt idx="413">
                  <c:v>34486</c:v>
                </c:pt>
                <c:pt idx="414">
                  <c:v>34516</c:v>
                </c:pt>
                <c:pt idx="415">
                  <c:v>34547</c:v>
                </c:pt>
                <c:pt idx="416">
                  <c:v>34578</c:v>
                </c:pt>
                <c:pt idx="417">
                  <c:v>34608</c:v>
                </c:pt>
                <c:pt idx="418">
                  <c:v>34639</c:v>
                </c:pt>
                <c:pt idx="419">
                  <c:v>34669</c:v>
                </c:pt>
                <c:pt idx="420">
                  <c:v>34700</c:v>
                </c:pt>
                <c:pt idx="421">
                  <c:v>34731</c:v>
                </c:pt>
                <c:pt idx="422">
                  <c:v>34759</c:v>
                </c:pt>
                <c:pt idx="423">
                  <c:v>34790</c:v>
                </c:pt>
                <c:pt idx="424">
                  <c:v>34820</c:v>
                </c:pt>
                <c:pt idx="425">
                  <c:v>34851</c:v>
                </c:pt>
                <c:pt idx="426">
                  <c:v>34881</c:v>
                </c:pt>
                <c:pt idx="427">
                  <c:v>34912</c:v>
                </c:pt>
                <c:pt idx="428">
                  <c:v>34943</c:v>
                </c:pt>
                <c:pt idx="429">
                  <c:v>34973</c:v>
                </c:pt>
                <c:pt idx="430">
                  <c:v>35004</c:v>
                </c:pt>
                <c:pt idx="431">
                  <c:v>35034</c:v>
                </c:pt>
                <c:pt idx="432">
                  <c:v>35065</c:v>
                </c:pt>
                <c:pt idx="433">
                  <c:v>35096</c:v>
                </c:pt>
                <c:pt idx="434">
                  <c:v>35125</c:v>
                </c:pt>
                <c:pt idx="435">
                  <c:v>35156</c:v>
                </c:pt>
                <c:pt idx="436">
                  <c:v>35186</c:v>
                </c:pt>
                <c:pt idx="437">
                  <c:v>35217</c:v>
                </c:pt>
                <c:pt idx="438">
                  <c:v>35247</c:v>
                </c:pt>
                <c:pt idx="439">
                  <c:v>35278</c:v>
                </c:pt>
                <c:pt idx="440">
                  <c:v>35309</c:v>
                </c:pt>
                <c:pt idx="441">
                  <c:v>35339</c:v>
                </c:pt>
                <c:pt idx="442">
                  <c:v>35370</c:v>
                </c:pt>
                <c:pt idx="443">
                  <c:v>35400</c:v>
                </c:pt>
                <c:pt idx="444">
                  <c:v>35431</c:v>
                </c:pt>
                <c:pt idx="445">
                  <c:v>35462</c:v>
                </c:pt>
                <c:pt idx="446">
                  <c:v>35490</c:v>
                </c:pt>
                <c:pt idx="447">
                  <c:v>35521</c:v>
                </c:pt>
                <c:pt idx="448">
                  <c:v>35551</c:v>
                </c:pt>
                <c:pt idx="449">
                  <c:v>35582</c:v>
                </c:pt>
                <c:pt idx="450">
                  <c:v>35612</c:v>
                </c:pt>
                <c:pt idx="451">
                  <c:v>35643</c:v>
                </c:pt>
                <c:pt idx="452">
                  <c:v>35674</c:v>
                </c:pt>
                <c:pt idx="453">
                  <c:v>35704</c:v>
                </c:pt>
                <c:pt idx="454">
                  <c:v>35735</c:v>
                </c:pt>
                <c:pt idx="455">
                  <c:v>35765</c:v>
                </c:pt>
                <c:pt idx="456">
                  <c:v>35796</c:v>
                </c:pt>
                <c:pt idx="457">
                  <c:v>35827</c:v>
                </c:pt>
                <c:pt idx="458">
                  <c:v>35855</c:v>
                </c:pt>
                <c:pt idx="459">
                  <c:v>35886</c:v>
                </c:pt>
                <c:pt idx="460">
                  <c:v>35916</c:v>
                </c:pt>
                <c:pt idx="461">
                  <c:v>35947</c:v>
                </c:pt>
                <c:pt idx="462">
                  <c:v>35977</c:v>
                </c:pt>
                <c:pt idx="463">
                  <c:v>36008</c:v>
                </c:pt>
                <c:pt idx="464">
                  <c:v>36039</c:v>
                </c:pt>
                <c:pt idx="465">
                  <c:v>36069</c:v>
                </c:pt>
                <c:pt idx="466">
                  <c:v>36100</c:v>
                </c:pt>
                <c:pt idx="467">
                  <c:v>36130</c:v>
                </c:pt>
                <c:pt idx="468">
                  <c:v>36161</c:v>
                </c:pt>
                <c:pt idx="469">
                  <c:v>36192</c:v>
                </c:pt>
                <c:pt idx="470">
                  <c:v>36220</c:v>
                </c:pt>
                <c:pt idx="471">
                  <c:v>36251</c:v>
                </c:pt>
                <c:pt idx="472">
                  <c:v>36281</c:v>
                </c:pt>
                <c:pt idx="473">
                  <c:v>36312</c:v>
                </c:pt>
                <c:pt idx="474">
                  <c:v>36342</c:v>
                </c:pt>
                <c:pt idx="475">
                  <c:v>36373</c:v>
                </c:pt>
                <c:pt idx="476">
                  <c:v>36404</c:v>
                </c:pt>
                <c:pt idx="477">
                  <c:v>36434</c:v>
                </c:pt>
                <c:pt idx="478">
                  <c:v>36465</c:v>
                </c:pt>
                <c:pt idx="479">
                  <c:v>36495</c:v>
                </c:pt>
                <c:pt idx="480">
                  <c:v>36526</c:v>
                </c:pt>
                <c:pt idx="481">
                  <c:v>36557</c:v>
                </c:pt>
                <c:pt idx="482">
                  <c:v>36586</c:v>
                </c:pt>
                <c:pt idx="483">
                  <c:v>36617</c:v>
                </c:pt>
                <c:pt idx="484">
                  <c:v>36647</c:v>
                </c:pt>
                <c:pt idx="485">
                  <c:v>36678</c:v>
                </c:pt>
                <c:pt idx="486">
                  <c:v>36708</c:v>
                </c:pt>
                <c:pt idx="487">
                  <c:v>36739</c:v>
                </c:pt>
                <c:pt idx="488">
                  <c:v>36770</c:v>
                </c:pt>
                <c:pt idx="489">
                  <c:v>36800</c:v>
                </c:pt>
                <c:pt idx="490">
                  <c:v>36831</c:v>
                </c:pt>
                <c:pt idx="491">
                  <c:v>36861</c:v>
                </c:pt>
                <c:pt idx="492">
                  <c:v>36892</c:v>
                </c:pt>
                <c:pt idx="493">
                  <c:v>36923</c:v>
                </c:pt>
                <c:pt idx="494">
                  <c:v>36951</c:v>
                </c:pt>
                <c:pt idx="495">
                  <c:v>36982</c:v>
                </c:pt>
                <c:pt idx="496">
                  <c:v>37012</c:v>
                </c:pt>
                <c:pt idx="497">
                  <c:v>37043</c:v>
                </c:pt>
                <c:pt idx="498">
                  <c:v>37073</c:v>
                </c:pt>
                <c:pt idx="499">
                  <c:v>37104</c:v>
                </c:pt>
                <c:pt idx="500">
                  <c:v>37135</c:v>
                </c:pt>
                <c:pt idx="501">
                  <c:v>37165</c:v>
                </c:pt>
                <c:pt idx="502">
                  <c:v>37196</c:v>
                </c:pt>
                <c:pt idx="503">
                  <c:v>37226</c:v>
                </c:pt>
                <c:pt idx="504">
                  <c:v>37257</c:v>
                </c:pt>
                <c:pt idx="505">
                  <c:v>37288</c:v>
                </c:pt>
                <c:pt idx="506">
                  <c:v>37316</c:v>
                </c:pt>
                <c:pt idx="507">
                  <c:v>37347</c:v>
                </c:pt>
                <c:pt idx="508">
                  <c:v>37377</c:v>
                </c:pt>
                <c:pt idx="509">
                  <c:v>37408</c:v>
                </c:pt>
                <c:pt idx="510">
                  <c:v>37438</c:v>
                </c:pt>
                <c:pt idx="511">
                  <c:v>37469</c:v>
                </c:pt>
                <c:pt idx="512">
                  <c:v>37500</c:v>
                </c:pt>
                <c:pt idx="513">
                  <c:v>37530</c:v>
                </c:pt>
                <c:pt idx="514">
                  <c:v>37561</c:v>
                </c:pt>
                <c:pt idx="515">
                  <c:v>37591</c:v>
                </c:pt>
                <c:pt idx="516">
                  <c:v>37622</c:v>
                </c:pt>
                <c:pt idx="517">
                  <c:v>37653</c:v>
                </c:pt>
                <c:pt idx="518">
                  <c:v>37681</c:v>
                </c:pt>
                <c:pt idx="519">
                  <c:v>37712</c:v>
                </c:pt>
                <c:pt idx="520">
                  <c:v>37742</c:v>
                </c:pt>
                <c:pt idx="521">
                  <c:v>37773</c:v>
                </c:pt>
                <c:pt idx="522">
                  <c:v>37803</c:v>
                </c:pt>
                <c:pt idx="523">
                  <c:v>37834</c:v>
                </c:pt>
                <c:pt idx="524">
                  <c:v>37865</c:v>
                </c:pt>
                <c:pt idx="525">
                  <c:v>37895</c:v>
                </c:pt>
                <c:pt idx="526">
                  <c:v>37926</c:v>
                </c:pt>
                <c:pt idx="527">
                  <c:v>37956</c:v>
                </c:pt>
                <c:pt idx="528">
                  <c:v>37987</c:v>
                </c:pt>
                <c:pt idx="529">
                  <c:v>38018</c:v>
                </c:pt>
                <c:pt idx="530">
                  <c:v>38047</c:v>
                </c:pt>
                <c:pt idx="531">
                  <c:v>38078</c:v>
                </c:pt>
                <c:pt idx="532">
                  <c:v>38108</c:v>
                </c:pt>
                <c:pt idx="533">
                  <c:v>38139</c:v>
                </c:pt>
                <c:pt idx="534">
                  <c:v>38169</c:v>
                </c:pt>
                <c:pt idx="535">
                  <c:v>38200</c:v>
                </c:pt>
                <c:pt idx="536">
                  <c:v>38231</c:v>
                </c:pt>
                <c:pt idx="537">
                  <c:v>38261</c:v>
                </c:pt>
                <c:pt idx="538">
                  <c:v>38292</c:v>
                </c:pt>
                <c:pt idx="539">
                  <c:v>38322</c:v>
                </c:pt>
                <c:pt idx="540">
                  <c:v>38353</c:v>
                </c:pt>
                <c:pt idx="541">
                  <c:v>38384</c:v>
                </c:pt>
                <c:pt idx="542">
                  <c:v>38412</c:v>
                </c:pt>
                <c:pt idx="543">
                  <c:v>38443</c:v>
                </c:pt>
                <c:pt idx="544">
                  <c:v>38473</c:v>
                </c:pt>
                <c:pt idx="545">
                  <c:v>38504</c:v>
                </c:pt>
                <c:pt idx="546">
                  <c:v>38534</c:v>
                </c:pt>
                <c:pt idx="547">
                  <c:v>38565</c:v>
                </c:pt>
                <c:pt idx="548">
                  <c:v>38596</c:v>
                </c:pt>
                <c:pt idx="549">
                  <c:v>38626</c:v>
                </c:pt>
                <c:pt idx="550">
                  <c:v>38657</c:v>
                </c:pt>
                <c:pt idx="551">
                  <c:v>38687</c:v>
                </c:pt>
                <c:pt idx="552">
                  <c:v>38718</c:v>
                </c:pt>
                <c:pt idx="553">
                  <c:v>38749</c:v>
                </c:pt>
                <c:pt idx="554">
                  <c:v>38777</c:v>
                </c:pt>
                <c:pt idx="555">
                  <c:v>38808</c:v>
                </c:pt>
                <c:pt idx="556">
                  <c:v>38838</c:v>
                </c:pt>
                <c:pt idx="557">
                  <c:v>38869</c:v>
                </c:pt>
                <c:pt idx="558">
                  <c:v>38899</c:v>
                </c:pt>
                <c:pt idx="559">
                  <c:v>38930</c:v>
                </c:pt>
                <c:pt idx="560">
                  <c:v>38961</c:v>
                </c:pt>
                <c:pt idx="561">
                  <c:v>38991</c:v>
                </c:pt>
                <c:pt idx="562">
                  <c:v>39022</c:v>
                </c:pt>
                <c:pt idx="563">
                  <c:v>39052</c:v>
                </c:pt>
                <c:pt idx="564">
                  <c:v>39083</c:v>
                </c:pt>
                <c:pt idx="565">
                  <c:v>39114</c:v>
                </c:pt>
                <c:pt idx="566">
                  <c:v>39142</c:v>
                </c:pt>
                <c:pt idx="567">
                  <c:v>39173</c:v>
                </c:pt>
                <c:pt idx="568">
                  <c:v>39203</c:v>
                </c:pt>
                <c:pt idx="569">
                  <c:v>39234</c:v>
                </c:pt>
                <c:pt idx="570">
                  <c:v>39264</c:v>
                </c:pt>
                <c:pt idx="571">
                  <c:v>39295</c:v>
                </c:pt>
                <c:pt idx="572">
                  <c:v>39326</c:v>
                </c:pt>
                <c:pt idx="573">
                  <c:v>39356</c:v>
                </c:pt>
                <c:pt idx="574">
                  <c:v>39387</c:v>
                </c:pt>
                <c:pt idx="575">
                  <c:v>39417</c:v>
                </c:pt>
                <c:pt idx="576">
                  <c:v>39448</c:v>
                </c:pt>
                <c:pt idx="577">
                  <c:v>39479</c:v>
                </c:pt>
                <c:pt idx="578">
                  <c:v>39508</c:v>
                </c:pt>
                <c:pt idx="579">
                  <c:v>39539</c:v>
                </c:pt>
                <c:pt idx="580">
                  <c:v>39569</c:v>
                </c:pt>
                <c:pt idx="581">
                  <c:v>39600</c:v>
                </c:pt>
                <c:pt idx="582">
                  <c:v>39630</c:v>
                </c:pt>
                <c:pt idx="583">
                  <c:v>39661</c:v>
                </c:pt>
                <c:pt idx="584">
                  <c:v>39692</c:v>
                </c:pt>
                <c:pt idx="585">
                  <c:v>39722</c:v>
                </c:pt>
                <c:pt idx="586">
                  <c:v>39753</c:v>
                </c:pt>
                <c:pt idx="587">
                  <c:v>39783</c:v>
                </c:pt>
                <c:pt idx="588">
                  <c:v>39814</c:v>
                </c:pt>
                <c:pt idx="589">
                  <c:v>39845</c:v>
                </c:pt>
                <c:pt idx="590">
                  <c:v>39873</c:v>
                </c:pt>
                <c:pt idx="591">
                  <c:v>39904</c:v>
                </c:pt>
                <c:pt idx="592">
                  <c:v>39934</c:v>
                </c:pt>
                <c:pt idx="593">
                  <c:v>39965</c:v>
                </c:pt>
                <c:pt idx="594">
                  <c:v>39995</c:v>
                </c:pt>
                <c:pt idx="595">
                  <c:v>40026</c:v>
                </c:pt>
                <c:pt idx="596">
                  <c:v>40057</c:v>
                </c:pt>
                <c:pt idx="597">
                  <c:v>40087</c:v>
                </c:pt>
                <c:pt idx="598">
                  <c:v>40118</c:v>
                </c:pt>
                <c:pt idx="599">
                  <c:v>40148</c:v>
                </c:pt>
                <c:pt idx="600">
                  <c:v>40179</c:v>
                </c:pt>
                <c:pt idx="601">
                  <c:v>40210</c:v>
                </c:pt>
                <c:pt idx="602">
                  <c:v>40238</c:v>
                </c:pt>
                <c:pt idx="603">
                  <c:v>40269</c:v>
                </c:pt>
                <c:pt idx="604">
                  <c:v>40299</c:v>
                </c:pt>
                <c:pt idx="605">
                  <c:v>40330</c:v>
                </c:pt>
                <c:pt idx="606">
                  <c:v>40360</c:v>
                </c:pt>
                <c:pt idx="607">
                  <c:v>40391</c:v>
                </c:pt>
                <c:pt idx="608">
                  <c:v>40422</c:v>
                </c:pt>
                <c:pt idx="609">
                  <c:v>40452</c:v>
                </c:pt>
                <c:pt idx="610">
                  <c:v>40483</c:v>
                </c:pt>
                <c:pt idx="611">
                  <c:v>40513</c:v>
                </c:pt>
                <c:pt idx="612">
                  <c:v>40544</c:v>
                </c:pt>
                <c:pt idx="613">
                  <c:v>40575</c:v>
                </c:pt>
                <c:pt idx="614">
                  <c:v>40603</c:v>
                </c:pt>
                <c:pt idx="615">
                  <c:v>40634</c:v>
                </c:pt>
                <c:pt idx="616">
                  <c:v>40664</c:v>
                </c:pt>
                <c:pt idx="617">
                  <c:v>40695</c:v>
                </c:pt>
                <c:pt idx="618">
                  <c:v>40725</c:v>
                </c:pt>
                <c:pt idx="619">
                  <c:v>40756</c:v>
                </c:pt>
                <c:pt idx="620">
                  <c:v>40787</c:v>
                </c:pt>
                <c:pt idx="621">
                  <c:v>40817</c:v>
                </c:pt>
                <c:pt idx="622">
                  <c:v>40848</c:v>
                </c:pt>
                <c:pt idx="623">
                  <c:v>40878</c:v>
                </c:pt>
                <c:pt idx="624">
                  <c:v>40909</c:v>
                </c:pt>
                <c:pt idx="625">
                  <c:v>40940</c:v>
                </c:pt>
                <c:pt idx="626">
                  <c:v>40969</c:v>
                </c:pt>
                <c:pt idx="627">
                  <c:v>41000</c:v>
                </c:pt>
                <c:pt idx="628">
                  <c:v>41030</c:v>
                </c:pt>
                <c:pt idx="629">
                  <c:v>41061</c:v>
                </c:pt>
                <c:pt idx="630">
                  <c:v>41091</c:v>
                </c:pt>
                <c:pt idx="631">
                  <c:v>41122</c:v>
                </c:pt>
                <c:pt idx="632">
                  <c:v>41153</c:v>
                </c:pt>
                <c:pt idx="633">
                  <c:v>41183</c:v>
                </c:pt>
                <c:pt idx="634">
                  <c:v>41214</c:v>
                </c:pt>
                <c:pt idx="635">
                  <c:v>41244</c:v>
                </c:pt>
                <c:pt idx="636">
                  <c:v>41275</c:v>
                </c:pt>
                <c:pt idx="637">
                  <c:v>41306</c:v>
                </c:pt>
                <c:pt idx="638">
                  <c:v>41334</c:v>
                </c:pt>
                <c:pt idx="639">
                  <c:v>41365</c:v>
                </c:pt>
                <c:pt idx="640">
                  <c:v>41395</c:v>
                </c:pt>
                <c:pt idx="641">
                  <c:v>41426</c:v>
                </c:pt>
                <c:pt idx="642">
                  <c:v>41456</c:v>
                </c:pt>
                <c:pt idx="643">
                  <c:v>41487</c:v>
                </c:pt>
                <c:pt idx="644">
                  <c:v>41518</c:v>
                </c:pt>
                <c:pt idx="645">
                  <c:v>41548</c:v>
                </c:pt>
                <c:pt idx="646">
                  <c:v>41579</c:v>
                </c:pt>
                <c:pt idx="647">
                  <c:v>41609</c:v>
                </c:pt>
                <c:pt idx="648">
                  <c:v>41640</c:v>
                </c:pt>
                <c:pt idx="649">
                  <c:v>41671</c:v>
                </c:pt>
                <c:pt idx="650">
                  <c:v>41699</c:v>
                </c:pt>
                <c:pt idx="651">
                  <c:v>41730</c:v>
                </c:pt>
                <c:pt idx="652">
                  <c:v>41760</c:v>
                </c:pt>
                <c:pt idx="653">
                  <c:v>41791</c:v>
                </c:pt>
                <c:pt idx="654">
                  <c:v>41821</c:v>
                </c:pt>
                <c:pt idx="655">
                  <c:v>41852</c:v>
                </c:pt>
                <c:pt idx="656">
                  <c:v>41883</c:v>
                </c:pt>
                <c:pt idx="657">
                  <c:v>41913</c:v>
                </c:pt>
                <c:pt idx="658">
                  <c:v>41944</c:v>
                </c:pt>
                <c:pt idx="659">
                  <c:v>41974</c:v>
                </c:pt>
                <c:pt idx="660">
                  <c:v>42005</c:v>
                </c:pt>
                <c:pt idx="661">
                  <c:v>42036</c:v>
                </c:pt>
                <c:pt idx="662">
                  <c:v>42064</c:v>
                </c:pt>
                <c:pt idx="663">
                  <c:v>42095</c:v>
                </c:pt>
                <c:pt idx="664">
                  <c:v>42125</c:v>
                </c:pt>
                <c:pt idx="665">
                  <c:v>42156</c:v>
                </c:pt>
                <c:pt idx="666">
                  <c:v>42186</c:v>
                </c:pt>
                <c:pt idx="667">
                  <c:v>42217</c:v>
                </c:pt>
                <c:pt idx="668">
                  <c:v>42248</c:v>
                </c:pt>
                <c:pt idx="669">
                  <c:v>42278</c:v>
                </c:pt>
                <c:pt idx="670">
                  <c:v>42309</c:v>
                </c:pt>
                <c:pt idx="671">
                  <c:v>42339</c:v>
                </c:pt>
                <c:pt idx="672">
                  <c:v>42370</c:v>
                </c:pt>
                <c:pt idx="673">
                  <c:v>42401</c:v>
                </c:pt>
                <c:pt idx="674">
                  <c:v>42430</c:v>
                </c:pt>
                <c:pt idx="675">
                  <c:v>42461</c:v>
                </c:pt>
                <c:pt idx="676">
                  <c:v>42491</c:v>
                </c:pt>
                <c:pt idx="677">
                  <c:v>42522</c:v>
                </c:pt>
                <c:pt idx="678">
                  <c:v>42552</c:v>
                </c:pt>
                <c:pt idx="679">
                  <c:v>42583</c:v>
                </c:pt>
                <c:pt idx="680">
                  <c:v>42614</c:v>
                </c:pt>
                <c:pt idx="681">
                  <c:v>42644</c:v>
                </c:pt>
                <c:pt idx="682">
                  <c:v>42675</c:v>
                </c:pt>
                <c:pt idx="683">
                  <c:v>42705</c:v>
                </c:pt>
                <c:pt idx="684">
                  <c:v>42736</c:v>
                </c:pt>
                <c:pt idx="685">
                  <c:v>42767</c:v>
                </c:pt>
                <c:pt idx="686">
                  <c:v>42795</c:v>
                </c:pt>
                <c:pt idx="687">
                  <c:v>42826</c:v>
                </c:pt>
                <c:pt idx="688">
                  <c:v>42856</c:v>
                </c:pt>
                <c:pt idx="689">
                  <c:v>42887</c:v>
                </c:pt>
                <c:pt idx="690">
                  <c:v>42917</c:v>
                </c:pt>
                <c:pt idx="691">
                  <c:v>42948</c:v>
                </c:pt>
                <c:pt idx="692">
                  <c:v>42979</c:v>
                </c:pt>
                <c:pt idx="693">
                  <c:v>43009</c:v>
                </c:pt>
                <c:pt idx="694">
                  <c:v>43040</c:v>
                </c:pt>
                <c:pt idx="695">
                  <c:v>43070</c:v>
                </c:pt>
                <c:pt idx="696">
                  <c:v>43101</c:v>
                </c:pt>
                <c:pt idx="697">
                  <c:v>43132</c:v>
                </c:pt>
                <c:pt idx="698">
                  <c:v>43160</c:v>
                </c:pt>
                <c:pt idx="699">
                  <c:v>43191</c:v>
                </c:pt>
                <c:pt idx="700">
                  <c:v>43221</c:v>
                </c:pt>
                <c:pt idx="701">
                  <c:v>43252</c:v>
                </c:pt>
                <c:pt idx="702">
                  <c:v>43282</c:v>
                </c:pt>
                <c:pt idx="703">
                  <c:v>43313</c:v>
                </c:pt>
                <c:pt idx="704">
                  <c:v>43344</c:v>
                </c:pt>
                <c:pt idx="705">
                  <c:v>43374</c:v>
                </c:pt>
                <c:pt idx="706">
                  <c:v>43405</c:v>
                </c:pt>
                <c:pt idx="707">
                  <c:v>43435</c:v>
                </c:pt>
                <c:pt idx="708">
                  <c:v>43466</c:v>
                </c:pt>
                <c:pt idx="709">
                  <c:v>43497</c:v>
                </c:pt>
                <c:pt idx="710">
                  <c:v>43525</c:v>
                </c:pt>
                <c:pt idx="711">
                  <c:v>43556</c:v>
                </c:pt>
                <c:pt idx="712">
                  <c:v>43586</c:v>
                </c:pt>
                <c:pt idx="713">
                  <c:v>43617</c:v>
                </c:pt>
                <c:pt idx="714">
                  <c:v>43647</c:v>
                </c:pt>
                <c:pt idx="715">
                  <c:v>43678</c:v>
                </c:pt>
                <c:pt idx="716">
                  <c:v>43709</c:v>
                </c:pt>
                <c:pt idx="717">
                  <c:v>43739</c:v>
                </c:pt>
                <c:pt idx="718">
                  <c:v>43770</c:v>
                </c:pt>
                <c:pt idx="719">
                  <c:v>43800</c:v>
                </c:pt>
                <c:pt idx="720">
                  <c:v>43831</c:v>
                </c:pt>
                <c:pt idx="721">
                  <c:v>43862</c:v>
                </c:pt>
                <c:pt idx="722">
                  <c:v>43891</c:v>
                </c:pt>
                <c:pt idx="723">
                  <c:v>43922</c:v>
                </c:pt>
                <c:pt idx="724">
                  <c:v>43952</c:v>
                </c:pt>
                <c:pt idx="725">
                  <c:v>43983</c:v>
                </c:pt>
                <c:pt idx="726">
                  <c:v>44013</c:v>
                </c:pt>
                <c:pt idx="727">
                  <c:v>44044</c:v>
                </c:pt>
                <c:pt idx="728">
                  <c:v>44075</c:v>
                </c:pt>
                <c:pt idx="729">
                  <c:v>44105</c:v>
                </c:pt>
                <c:pt idx="730">
                  <c:v>44136</c:v>
                </c:pt>
                <c:pt idx="731">
                  <c:v>44166</c:v>
                </c:pt>
                <c:pt idx="732">
                  <c:v>44197</c:v>
                </c:pt>
                <c:pt idx="733">
                  <c:v>44228</c:v>
                </c:pt>
                <c:pt idx="734">
                  <c:v>44256</c:v>
                </c:pt>
                <c:pt idx="735">
                  <c:v>44287</c:v>
                </c:pt>
                <c:pt idx="736">
                  <c:v>44317</c:v>
                </c:pt>
                <c:pt idx="737">
                  <c:v>44348</c:v>
                </c:pt>
                <c:pt idx="738">
                  <c:v>44378</c:v>
                </c:pt>
                <c:pt idx="739">
                  <c:v>44409</c:v>
                </c:pt>
                <c:pt idx="740">
                  <c:v>44440</c:v>
                </c:pt>
                <c:pt idx="741">
                  <c:v>44470</c:v>
                </c:pt>
                <c:pt idx="742">
                  <c:v>44501</c:v>
                </c:pt>
                <c:pt idx="743">
                  <c:v>44531</c:v>
                </c:pt>
                <c:pt idx="744">
                  <c:v>44562</c:v>
                </c:pt>
                <c:pt idx="745">
                  <c:v>44593</c:v>
                </c:pt>
                <c:pt idx="746">
                  <c:v>44621</c:v>
                </c:pt>
                <c:pt idx="747">
                  <c:v>44652</c:v>
                </c:pt>
                <c:pt idx="748">
                  <c:v>44682</c:v>
                </c:pt>
                <c:pt idx="749">
                  <c:v>44713</c:v>
                </c:pt>
                <c:pt idx="750">
                  <c:v>44743</c:v>
                </c:pt>
                <c:pt idx="751">
                  <c:v>44774</c:v>
                </c:pt>
                <c:pt idx="752">
                  <c:v>44805</c:v>
                </c:pt>
                <c:pt idx="753">
                  <c:v>44835</c:v>
                </c:pt>
                <c:pt idx="754">
                  <c:v>44866</c:v>
                </c:pt>
                <c:pt idx="755">
                  <c:v>44896</c:v>
                </c:pt>
                <c:pt idx="756">
                  <c:v>44927</c:v>
                </c:pt>
                <c:pt idx="757">
                  <c:v>44958</c:v>
                </c:pt>
                <c:pt idx="758">
                  <c:v>44986</c:v>
                </c:pt>
                <c:pt idx="759">
                  <c:v>45017</c:v>
                </c:pt>
                <c:pt idx="760">
                  <c:v>45047</c:v>
                </c:pt>
                <c:pt idx="761">
                  <c:v>45078</c:v>
                </c:pt>
                <c:pt idx="762">
                  <c:v>45108</c:v>
                </c:pt>
                <c:pt idx="763">
                  <c:v>45139</c:v>
                </c:pt>
                <c:pt idx="764">
                  <c:v>45170</c:v>
                </c:pt>
                <c:pt idx="765">
                  <c:v>45200</c:v>
                </c:pt>
                <c:pt idx="766">
                  <c:v>45231</c:v>
                </c:pt>
                <c:pt idx="767">
                  <c:v>45261</c:v>
                </c:pt>
                <c:pt idx="768">
                  <c:v>45292</c:v>
                </c:pt>
                <c:pt idx="769">
                  <c:v>45323</c:v>
                </c:pt>
                <c:pt idx="770">
                  <c:v>45352</c:v>
                </c:pt>
                <c:pt idx="771">
                  <c:v>45383</c:v>
                </c:pt>
                <c:pt idx="772">
                  <c:v>45413</c:v>
                </c:pt>
                <c:pt idx="773">
                  <c:v>45444</c:v>
                </c:pt>
              </c:numCache>
            </c:numRef>
          </c:cat>
          <c:val>
            <c:numRef>
              <c:f>pctchangefromyearago!$E$15:$E$788</c:f>
              <c:numCache>
                <c:formatCode>0.0</c:formatCode>
                <c:ptCount val="774"/>
                <c:pt idx="0">
                  <c:v>-1.00671</c:v>
                </c:pt>
                <c:pt idx="1">
                  <c:v>-1.0101</c:v>
                </c:pt>
                <c:pt idx="2">
                  <c:v>0</c:v>
                </c:pt>
                <c:pt idx="3">
                  <c:v>1.69492</c:v>
                </c:pt>
                <c:pt idx="4">
                  <c:v>1.69492</c:v>
                </c:pt>
                <c:pt idx="5">
                  <c:v>1.3422799999999999</c:v>
                </c:pt>
                <c:pt idx="6">
                  <c:v>1.0033399999999999</c:v>
                </c:pt>
                <c:pt idx="7">
                  <c:v>1.3468</c:v>
                </c:pt>
                <c:pt idx="8">
                  <c:v>1.3422799999999999</c:v>
                </c:pt>
                <c:pt idx="9">
                  <c:v>2.0202</c:v>
                </c:pt>
                <c:pt idx="10">
                  <c:v>3.0508500000000001</c:v>
                </c:pt>
                <c:pt idx="11">
                  <c:v>3.0508500000000001</c:v>
                </c:pt>
                <c:pt idx="12">
                  <c:v>3.0508500000000001</c:v>
                </c:pt>
                <c:pt idx="13">
                  <c:v>3.4013599999999999</c:v>
                </c:pt>
                <c:pt idx="14">
                  <c:v>3.0508500000000001</c:v>
                </c:pt>
                <c:pt idx="15">
                  <c:v>1.3333299999999999</c:v>
                </c:pt>
                <c:pt idx="16">
                  <c:v>1</c:v>
                </c:pt>
                <c:pt idx="17">
                  <c:v>0.33112999999999998</c:v>
                </c:pt>
                <c:pt idx="18">
                  <c:v>1.3245</c:v>
                </c:pt>
                <c:pt idx="19">
                  <c:v>0.99668000000000001</c:v>
                </c:pt>
                <c:pt idx="20">
                  <c:v>0.66225000000000001</c:v>
                </c:pt>
                <c:pt idx="21">
                  <c:v>0</c:v>
                </c:pt>
                <c:pt idx="22">
                  <c:v>-0.65788999999999997</c:v>
                </c:pt>
                <c:pt idx="23">
                  <c:v>-0.65788999999999997</c:v>
                </c:pt>
                <c:pt idx="24">
                  <c:v>-0.32895000000000002</c:v>
                </c:pt>
                <c:pt idx="25">
                  <c:v>0.32895000000000002</c:v>
                </c:pt>
                <c:pt idx="26">
                  <c:v>0.32895000000000002</c:v>
                </c:pt>
                <c:pt idx="27">
                  <c:v>0.65788999999999997</c:v>
                </c:pt>
                <c:pt idx="28">
                  <c:v>0.66007000000000005</c:v>
                </c:pt>
                <c:pt idx="29">
                  <c:v>0.99009999999999998</c:v>
                </c:pt>
                <c:pt idx="30">
                  <c:v>0.32679999999999998</c:v>
                </c:pt>
                <c:pt idx="31">
                  <c:v>0.98684000000000005</c:v>
                </c:pt>
                <c:pt idx="32">
                  <c:v>1.9736800000000001</c:v>
                </c:pt>
                <c:pt idx="33">
                  <c:v>1.6501699999999999</c:v>
                </c:pt>
                <c:pt idx="34">
                  <c:v>1.98675</c:v>
                </c:pt>
                <c:pt idx="35">
                  <c:v>1.3245</c:v>
                </c:pt>
                <c:pt idx="36">
                  <c:v>2.3102299999999998</c:v>
                </c:pt>
                <c:pt idx="37">
                  <c:v>1.63934</c:v>
                </c:pt>
                <c:pt idx="38">
                  <c:v>1.31148</c:v>
                </c:pt>
                <c:pt idx="39">
                  <c:v>0.65359</c:v>
                </c:pt>
                <c:pt idx="40">
                  <c:v>0.98360999999999998</c:v>
                </c:pt>
                <c:pt idx="41">
                  <c:v>1.3071900000000001</c:v>
                </c:pt>
                <c:pt idx="42">
                  <c:v>2.2801300000000002</c:v>
                </c:pt>
                <c:pt idx="43">
                  <c:v>2.2801300000000002</c:v>
                </c:pt>
                <c:pt idx="44">
                  <c:v>0.64515999999999996</c:v>
                </c:pt>
                <c:pt idx="45">
                  <c:v>0.64934999999999998</c:v>
                </c:pt>
                <c:pt idx="46">
                  <c:v>0.97402999999999995</c:v>
                </c:pt>
                <c:pt idx="47">
                  <c:v>1.96078</c:v>
                </c:pt>
                <c:pt idx="48">
                  <c:v>0.96774000000000004</c:v>
                </c:pt>
                <c:pt idx="49">
                  <c:v>1.2903199999999999</c:v>
                </c:pt>
                <c:pt idx="50">
                  <c:v>1.2945</c:v>
                </c:pt>
                <c:pt idx="51">
                  <c:v>1.62338</c:v>
                </c:pt>
                <c:pt idx="52">
                  <c:v>1.2987</c:v>
                </c:pt>
                <c:pt idx="53">
                  <c:v>1.2903199999999999</c:v>
                </c:pt>
                <c:pt idx="54">
                  <c:v>0.95540999999999998</c:v>
                </c:pt>
                <c:pt idx="55">
                  <c:v>0.63693999999999995</c:v>
                </c:pt>
                <c:pt idx="56">
                  <c:v>1.60256</c:v>
                </c:pt>
                <c:pt idx="57">
                  <c:v>1.9354800000000001</c:v>
                </c:pt>
                <c:pt idx="58">
                  <c:v>1.60772</c:v>
                </c:pt>
                <c:pt idx="59">
                  <c:v>1.2820499999999999</c:v>
                </c:pt>
                <c:pt idx="60">
                  <c:v>0.63897999999999999</c:v>
                </c:pt>
                <c:pt idx="61">
                  <c:v>0.31846999999999998</c:v>
                </c:pt>
                <c:pt idx="62">
                  <c:v>0.95847000000000004</c:v>
                </c:pt>
                <c:pt idx="63">
                  <c:v>1.27796</c:v>
                </c:pt>
                <c:pt idx="64">
                  <c:v>2.2435900000000002</c:v>
                </c:pt>
                <c:pt idx="65">
                  <c:v>3.8216600000000001</c:v>
                </c:pt>
                <c:pt idx="66">
                  <c:v>3.4700299999999999</c:v>
                </c:pt>
                <c:pt idx="67">
                  <c:v>3.1645599999999998</c:v>
                </c:pt>
                <c:pt idx="68">
                  <c:v>2.2082000000000002</c:v>
                </c:pt>
                <c:pt idx="69">
                  <c:v>2.53165</c:v>
                </c:pt>
                <c:pt idx="70">
                  <c:v>2.53165</c:v>
                </c:pt>
                <c:pt idx="71">
                  <c:v>3.4810099999999999</c:v>
                </c:pt>
                <c:pt idx="72">
                  <c:v>4.7618999999999998</c:v>
                </c:pt>
                <c:pt idx="73">
                  <c:v>6.3492100000000002</c:v>
                </c:pt>
                <c:pt idx="74">
                  <c:v>6.6455700000000002</c:v>
                </c:pt>
                <c:pt idx="75">
                  <c:v>6.3091499999999998</c:v>
                </c:pt>
                <c:pt idx="76">
                  <c:v>5.3291500000000003</c:v>
                </c:pt>
                <c:pt idx="77">
                  <c:v>3.3742299999999998</c:v>
                </c:pt>
                <c:pt idx="78">
                  <c:v>3.0487799999999998</c:v>
                </c:pt>
                <c:pt idx="79">
                  <c:v>5.2147199999999998</c:v>
                </c:pt>
                <c:pt idx="80">
                  <c:v>5.5555599999999998</c:v>
                </c:pt>
                <c:pt idx="81">
                  <c:v>5.5555599999999998</c:v>
                </c:pt>
                <c:pt idx="82">
                  <c:v>4.9382700000000002</c:v>
                </c:pt>
                <c:pt idx="83">
                  <c:v>3.9755400000000001</c:v>
                </c:pt>
                <c:pt idx="84">
                  <c:v>2.7272699999999999</c:v>
                </c:pt>
                <c:pt idx="85">
                  <c:v>0.89551999999999998</c:v>
                </c:pt>
                <c:pt idx="86">
                  <c:v>0.29674</c:v>
                </c:pt>
                <c:pt idx="87">
                  <c:v>-0.29674</c:v>
                </c:pt>
                <c:pt idx="88">
                  <c:v>0.29762</c:v>
                </c:pt>
                <c:pt idx="89">
                  <c:v>0.89020999999999995</c:v>
                </c:pt>
                <c:pt idx="90">
                  <c:v>1.47929</c:v>
                </c:pt>
                <c:pt idx="91">
                  <c:v>0.58309</c:v>
                </c:pt>
                <c:pt idx="92">
                  <c:v>0.29239999999999999</c:v>
                </c:pt>
                <c:pt idx="93">
                  <c:v>0</c:v>
                </c:pt>
                <c:pt idx="94">
                  <c:v>0.58823999999999999</c:v>
                </c:pt>
                <c:pt idx="95">
                  <c:v>1.1764699999999999</c:v>
                </c:pt>
                <c:pt idx="96">
                  <c:v>2.0649000000000002</c:v>
                </c:pt>
                <c:pt idx="97">
                  <c:v>2.6627200000000002</c:v>
                </c:pt>
                <c:pt idx="98">
                  <c:v>3.2544400000000002</c:v>
                </c:pt>
                <c:pt idx="99">
                  <c:v>4.1666699999999999</c:v>
                </c:pt>
                <c:pt idx="100">
                  <c:v>4.1543000000000001</c:v>
                </c:pt>
                <c:pt idx="101">
                  <c:v>3.5294099999999999</c:v>
                </c:pt>
                <c:pt idx="102">
                  <c:v>3.4985400000000002</c:v>
                </c:pt>
                <c:pt idx="103">
                  <c:v>3.1884100000000002</c:v>
                </c:pt>
                <c:pt idx="104">
                  <c:v>3.7900900000000002</c:v>
                </c:pt>
                <c:pt idx="105">
                  <c:v>4.6783599999999996</c:v>
                </c:pt>
                <c:pt idx="106">
                  <c:v>4.0935699999999997</c:v>
                </c:pt>
                <c:pt idx="107">
                  <c:v>4.3604700000000003</c:v>
                </c:pt>
                <c:pt idx="108">
                  <c:v>4.3352599999999999</c:v>
                </c:pt>
                <c:pt idx="109">
                  <c:v>4.0345800000000001</c:v>
                </c:pt>
                <c:pt idx="110">
                  <c:v>3.7249300000000001</c:v>
                </c:pt>
                <c:pt idx="111">
                  <c:v>4</c:v>
                </c:pt>
                <c:pt idx="112">
                  <c:v>4.2735000000000003</c:v>
                </c:pt>
                <c:pt idx="113">
                  <c:v>5.3977300000000001</c:v>
                </c:pt>
                <c:pt idx="114">
                  <c:v>5.6337999999999999</c:v>
                </c:pt>
                <c:pt idx="115">
                  <c:v>5.8988800000000001</c:v>
                </c:pt>
                <c:pt idx="116">
                  <c:v>5.8988800000000001</c:v>
                </c:pt>
                <c:pt idx="117">
                  <c:v>5.0279299999999996</c:v>
                </c:pt>
                <c:pt idx="118">
                  <c:v>6.4606700000000004</c:v>
                </c:pt>
                <c:pt idx="119">
                  <c:v>6.9637900000000004</c:v>
                </c:pt>
                <c:pt idx="120">
                  <c:v>7.2022199999999996</c:v>
                </c:pt>
                <c:pt idx="121">
                  <c:v>7.7562300000000004</c:v>
                </c:pt>
                <c:pt idx="122">
                  <c:v>7.4585600000000003</c:v>
                </c:pt>
                <c:pt idx="123">
                  <c:v>7.4175800000000001</c:v>
                </c:pt>
                <c:pt idx="124">
                  <c:v>7.1038300000000003</c:v>
                </c:pt>
                <c:pt idx="125">
                  <c:v>5.9299200000000001</c:v>
                </c:pt>
                <c:pt idx="126">
                  <c:v>5.3333300000000001</c:v>
                </c:pt>
                <c:pt idx="127">
                  <c:v>4.77454</c:v>
                </c:pt>
                <c:pt idx="128">
                  <c:v>4.5092800000000004</c:v>
                </c:pt>
                <c:pt idx="129">
                  <c:v>4.7872300000000001</c:v>
                </c:pt>
                <c:pt idx="130">
                  <c:v>3.4300799999999998</c:v>
                </c:pt>
                <c:pt idx="131">
                  <c:v>2.34375</c:v>
                </c:pt>
                <c:pt idx="132">
                  <c:v>1.8087899999999999</c:v>
                </c:pt>
                <c:pt idx="133">
                  <c:v>1.5424199999999999</c:v>
                </c:pt>
                <c:pt idx="134">
                  <c:v>2.5706899999999999</c:v>
                </c:pt>
                <c:pt idx="135">
                  <c:v>2.5575399999999999</c:v>
                </c:pt>
                <c:pt idx="136">
                  <c:v>2.8061199999999999</c:v>
                </c:pt>
                <c:pt idx="137">
                  <c:v>3.30789</c:v>
                </c:pt>
                <c:pt idx="138">
                  <c:v>3.29114</c:v>
                </c:pt>
                <c:pt idx="139">
                  <c:v>3.5442999999999998</c:v>
                </c:pt>
                <c:pt idx="140">
                  <c:v>3.04569</c:v>
                </c:pt>
                <c:pt idx="141">
                  <c:v>2.7918799999999999</c:v>
                </c:pt>
                <c:pt idx="142">
                  <c:v>3.5714299999999999</c:v>
                </c:pt>
                <c:pt idx="143">
                  <c:v>4.3257000000000003</c:v>
                </c:pt>
                <c:pt idx="144">
                  <c:v>4.0609099999999998</c:v>
                </c:pt>
                <c:pt idx="145">
                  <c:v>5.3164600000000002</c:v>
                </c:pt>
                <c:pt idx="146">
                  <c:v>4.5112800000000002</c:v>
                </c:pt>
                <c:pt idx="147">
                  <c:v>3.9900199999999999</c:v>
                </c:pt>
                <c:pt idx="148">
                  <c:v>3.4739499999999999</c:v>
                </c:pt>
                <c:pt idx="149">
                  <c:v>3.2019700000000002</c:v>
                </c:pt>
                <c:pt idx="150">
                  <c:v>3.6764700000000001</c:v>
                </c:pt>
                <c:pt idx="151">
                  <c:v>3.9119799999999998</c:v>
                </c:pt>
                <c:pt idx="152">
                  <c:v>4.6798000000000002</c:v>
                </c:pt>
                <c:pt idx="153">
                  <c:v>5.1851900000000004</c:v>
                </c:pt>
                <c:pt idx="154">
                  <c:v>5.1724100000000002</c:v>
                </c:pt>
                <c:pt idx="155">
                  <c:v>4.63415</c:v>
                </c:pt>
                <c:pt idx="156">
                  <c:v>6.8292700000000002</c:v>
                </c:pt>
                <c:pt idx="157">
                  <c:v>7.4519200000000003</c:v>
                </c:pt>
                <c:pt idx="158">
                  <c:v>9.8321299999999994</c:v>
                </c:pt>
                <c:pt idx="159">
                  <c:v>11.51079</c:v>
                </c:pt>
                <c:pt idx="160">
                  <c:v>12.70983</c:v>
                </c:pt>
                <c:pt idx="161">
                  <c:v>13.603820000000001</c:v>
                </c:pt>
                <c:pt idx="162">
                  <c:v>13.47518</c:v>
                </c:pt>
                <c:pt idx="163">
                  <c:v>19.764710000000001</c:v>
                </c:pt>
                <c:pt idx="164">
                  <c:v>18.823530000000002</c:v>
                </c:pt>
                <c:pt idx="165">
                  <c:v>18.779340000000001</c:v>
                </c:pt>
                <c:pt idx="166">
                  <c:v>19.672129999999999</c:v>
                </c:pt>
                <c:pt idx="167">
                  <c:v>20.279720000000001</c:v>
                </c:pt>
                <c:pt idx="168">
                  <c:v>19.634699999999999</c:v>
                </c:pt>
                <c:pt idx="169">
                  <c:v>20.134229999999999</c:v>
                </c:pt>
                <c:pt idx="170">
                  <c:v>18.340610000000002</c:v>
                </c:pt>
                <c:pt idx="171">
                  <c:v>16.344090000000001</c:v>
                </c:pt>
                <c:pt idx="172">
                  <c:v>15.744680000000001</c:v>
                </c:pt>
                <c:pt idx="173">
                  <c:v>14.705880000000001</c:v>
                </c:pt>
                <c:pt idx="174">
                  <c:v>13.95833</c:v>
                </c:pt>
                <c:pt idx="175">
                  <c:v>9.0373300000000008</c:v>
                </c:pt>
                <c:pt idx="176">
                  <c:v>11.287129999999999</c:v>
                </c:pt>
                <c:pt idx="177">
                  <c:v>11.857710000000001</c:v>
                </c:pt>
                <c:pt idx="178">
                  <c:v>11.937379999999999</c:v>
                </c:pt>
                <c:pt idx="179">
                  <c:v>12.015499999999999</c:v>
                </c:pt>
                <c:pt idx="180">
                  <c:v>11.0687</c:v>
                </c:pt>
                <c:pt idx="181">
                  <c:v>8.9385499999999993</c:v>
                </c:pt>
                <c:pt idx="182">
                  <c:v>7.7490800000000002</c:v>
                </c:pt>
                <c:pt idx="183">
                  <c:v>7.7633999999999999</c:v>
                </c:pt>
                <c:pt idx="184">
                  <c:v>7.7205899999999996</c:v>
                </c:pt>
                <c:pt idx="185">
                  <c:v>8.7912099999999995</c:v>
                </c:pt>
                <c:pt idx="186">
                  <c:v>11.33455</c:v>
                </c:pt>
                <c:pt idx="187">
                  <c:v>9.36937</c:v>
                </c:pt>
                <c:pt idx="188">
                  <c:v>7.82918</c:v>
                </c:pt>
                <c:pt idx="189">
                  <c:v>7.7738500000000004</c:v>
                </c:pt>
                <c:pt idx="190">
                  <c:v>7.1678300000000004</c:v>
                </c:pt>
                <c:pt idx="191">
                  <c:v>6.5743900000000002</c:v>
                </c:pt>
                <c:pt idx="192">
                  <c:v>5.84192</c:v>
                </c:pt>
                <c:pt idx="193">
                  <c:v>4.7863199999999999</c:v>
                </c:pt>
                <c:pt idx="194">
                  <c:v>4.2808200000000003</c:v>
                </c:pt>
                <c:pt idx="195">
                  <c:v>4.80274</c:v>
                </c:pt>
                <c:pt idx="196">
                  <c:v>4.6075100000000004</c:v>
                </c:pt>
                <c:pt idx="197">
                  <c:v>3.8720500000000002</c:v>
                </c:pt>
                <c:pt idx="198">
                  <c:v>1.97044</c:v>
                </c:pt>
                <c:pt idx="199">
                  <c:v>2.4711699999999999</c:v>
                </c:pt>
                <c:pt idx="200">
                  <c:v>2.1452100000000001</c:v>
                </c:pt>
                <c:pt idx="201">
                  <c:v>1.4754100000000001</c:v>
                </c:pt>
                <c:pt idx="202">
                  <c:v>0.65253000000000005</c:v>
                </c:pt>
                <c:pt idx="203">
                  <c:v>0.48701</c:v>
                </c:pt>
                <c:pt idx="204">
                  <c:v>1.4610399999999999</c:v>
                </c:pt>
                <c:pt idx="205">
                  <c:v>4.4045699999999997</c:v>
                </c:pt>
                <c:pt idx="206">
                  <c:v>5.5829199999999997</c:v>
                </c:pt>
                <c:pt idx="207">
                  <c:v>6.54664</c:v>
                </c:pt>
                <c:pt idx="208">
                  <c:v>6.52529</c:v>
                </c:pt>
                <c:pt idx="209">
                  <c:v>6.9692100000000003</c:v>
                </c:pt>
                <c:pt idx="210">
                  <c:v>6.7632899999999996</c:v>
                </c:pt>
                <c:pt idx="211">
                  <c:v>6.9131799999999997</c:v>
                </c:pt>
                <c:pt idx="212">
                  <c:v>7.1082400000000003</c:v>
                </c:pt>
                <c:pt idx="213">
                  <c:v>7.1082400000000003</c:v>
                </c:pt>
                <c:pt idx="214">
                  <c:v>8.1037300000000005</c:v>
                </c:pt>
                <c:pt idx="215">
                  <c:v>8.0775400000000008</c:v>
                </c:pt>
                <c:pt idx="216">
                  <c:v>8.64</c:v>
                </c:pt>
                <c:pt idx="217">
                  <c:v>7.5</c:v>
                </c:pt>
                <c:pt idx="218">
                  <c:v>8.2426100000000009</c:v>
                </c:pt>
                <c:pt idx="219">
                  <c:v>8.60215</c:v>
                </c:pt>
                <c:pt idx="220">
                  <c:v>9.8009199999999996</c:v>
                </c:pt>
                <c:pt idx="221">
                  <c:v>10.454549999999999</c:v>
                </c:pt>
                <c:pt idx="222">
                  <c:v>10.558070000000001</c:v>
                </c:pt>
                <c:pt idx="223">
                  <c:v>10.37594</c:v>
                </c:pt>
                <c:pt idx="224">
                  <c:v>10.859730000000001</c:v>
                </c:pt>
                <c:pt idx="225">
                  <c:v>11.463050000000001</c:v>
                </c:pt>
                <c:pt idx="226">
                  <c:v>11.24438</c:v>
                </c:pt>
                <c:pt idx="227">
                  <c:v>11.808669999999999</c:v>
                </c:pt>
                <c:pt idx="228">
                  <c:v>12.371130000000001</c:v>
                </c:pt>
                <c:pt idx="229">
                  <c:v>13.0814</c:v>
                </c:pt>
                <c:pt idx="230">
                  <c:v>12.78736</c:v>
                </c:pt>
                <c:pt idx="231">
                  <c:v>12.022629999999999</c:v>
                </c:pt>
                <c:pt idx="232">
                  <c:v>11.436540000000001</c:v>
                </c:pt>
                <c:pt idx="233">
                  <c:v>10.013719999999999</c:v>
                </c:pt>
                <c:pt idx="234">
                  <c:v>10.095499999999999</c:v>
                </c:pt>
                <c:pt idx="235">
                  <c:v>9.6730199999999993</c:v>
                </c:pt>
                <c:pt idx="236">
                  <c:v>9.9319699999999997</c:v>
                </c:pt>
                <c:pt idx="237">
                  <c:v>9.8782099999999993</c:v>
                </c:pt>
                <c:pt idx="238">
                  <c:v>9.8382699999999996</c:v>
                </c:pt>
                <c:pt idx="239">
                  <c:v>10.16043</c:v>
                </c:pt>
                <c:pt idx="240">
                  <c:v>8.9121900000000007</c:v>
                </c:pt>
                <c:pt idx="241">
                  <c:v>7.3264800000000001</c:v>
                </c:pt>
                <c:pt idx="242">
                  <c:v>7.3885399999999999</c:v>
                </c:pt>
                <c:pt idx="243">
                  <c:v>7.1969700000000003</c:v>
                </c:pt>
                <c:pt idx="244">
                  <c:v>6.7584499999999998</c:v>
                </c:pt>
                <c:pt idx="245">
                  <c:v>7.1072300000000004</c:v>
                </c:pt>
                <c:pt idx="246">
                  <c:v>7.5588600000000001</c:v>
                </c:pt>
                <c:pt idx="247">
                  <c:v>9.5652200000000001</c:v>
                </c:pt>
                <c:pt idx="248">
                  <c:v>10.14851</c:v>
                </c:pt>
                <c:pt idx="249">
                  <c:v>10.098520000000001</c:v>
                </c:pt>
                <c:pt idx="250">
                  <c:v>10.552149999999999</c:v>
                </c:pt>
                <c:pt idx="251">
                  <c:v>10.19417</c:v>
                </c:pt>
                <c:pt idx="252">
                  <c:v>10.1083</c:v>
                </c:pt>
                <c:pt idx="253">
                  <c:v>10.538919999999999</c:v>
                </c:pt>
                <c:pt idx="254">
                  <c:v>10.08304</c:v>
                </c:pt>
                <c:pt idx="255">
                  <c:v>9.5406399999999998</c:v>
                </c:pt>
                <c:pt idx="256">
                  <c:v>8.9097299999999997</c:v>
                </c:pt>
                <c:pt idx="257">
                  <c:v>8.4982500000000005</c:v>
                </c:pt>
                <c:pt idx="258">
                  <c:v>8.4101400000000002</c:v>
                </c:pt>
                <c:pt idx="259">
                  <c:v>7.1428599999999998</c:v>
                </c:pt>
                <c:pt idx="260">
                  <c:v>6.40449</c:v>
                </c:pt>
                <c:pt idx="261">
                  <c:v>5.8165500000000003</c:v>
                </c:pt>
                <c:pt idx="262">
                  <c:v>4.7724799999999998</c:v>
                </c:pt>
                <c:pt idx="263">
                  <c:v>4.2951499999999996</c:v>
                </c:pt>
                <c:pt idx="264">
                  <c:v>4.6994499999999997</c:v>
                </c:pt>
                <c:pt idx="265">
                  <c:v>4.6587199999999998</c:v>
                </c:pt>
                <c:pt idx="266">
                  <c:v>3.8793099999999998</c:v>
                </c:pt>
                <c:pt idx="267">
                  <c:v>4.0860200000000004</c:v>
                </c:pt>
                <c:pt idx="268">
                  <c:v>4.7362799999999998</c:v>
                </c:pt>
                <c:pt idx="269">
                  <c:v>5.2575099999999999</c:v>
                </c:pt>
                <c:pt idx="270">
                  <c:v>4.4633399999999996</c:v>
                </c:pt>
                <c:pt idx="271">
                  <c:v>3.59788</c:v>
                </c:pt>
                <c:pt idx="272">
                  <c:v>3.4846900000000001</c:v>
                </c:pt>
                <c:pt idx="273">
                  <c:v>3.38266</c:v>
                </c:pt>
                <c:pt idx="274">
                  <c:v>3.3898299999999999</c:v>
                </c:pt>
                <c:pt idx="275">
                  <c:v>3.0623</c:v>
                </c:pt>
                <c:pt idx="276">
                  <c:v>2.50522</c:v>
                </c:pt>
                <c:pt idx="277">
                  <c:v>1.9668699999999999</c:v>
                </c:pt>
                <c:pt idx="278">
                  <c:v>2.6970999999999998</c:v>
                </c:pt>
                <c:pt idx="279">
                  <c:v>2.7892600000000001</c:v>
                </c:pt>
                <c:pt idx="280">
                  <c:v>2.4666000000000001</c:v>
                </c:pt>
                <c:pt idx="281">
                  <c:v>1.4271199999999999</c:v>
                </c:pt>
                <c:pt idx="282">
                  <c:v>1.22075</c:v>
                </c:pt>
                <c:pt idx="283">
                  <c:v>1.73647</c:v>
                </c:pt>
                <c:pt idx="284">
                  <c:v>1.7346900000000001</c:v>
                </c:pt>
                <c:pt idx="285">
                  <c:v>2.0449899999999999</c:v>
                </c:pt>
                <c:pt idx="286">
                  <c:v>2.15164</c:v>
                </c:pt>
                <c:pt idx="287">
                  <c:v>2.6639300000000001</c:v>
                </c:pt>
                <c:pt idx="288">
                  <c:v>3.86965</c:v>
                </c:pt>
                <c:pt idx="289">
                  <c:v>4.56853</c:v>
                </c:pt>
                <c:pt idx="290">
                  <c:v>4.0404</c:v>
                </c:pt>
                <c:pt idx="291">
                  <c:v>3.5175900000000002</c:v>
                </c:pt>
                <c:pt idx="292">
                  <c:v>3.0090300000000001</c:v>
                </c:pt>
                <c:pt idx="293">
                  <c:v>3.41709</c:v>
                </c:pt>
                <c:pt idx="294">
                  <c:v>3.8191000000000002</c:v>
                </c:pt>
                <c:pt idx="295">
                  <c:v>4.3172699999999997</c:v>
                </c:pt>
                <c:pt idx="296">
                  <c:v>4.0120399999999998</c:v>
                </c:pt>
                <c:pt idx="297">
                  <c:v>3.9078200000000001</c:v>
                </c:pt>
                <c:pt idx="298">
                  <c:v>3.91174</c:v>
                </c:pt>
                <c:pt idx="299">
                  <c:v>3.7924199999999999</c:v>
                </c:pt>
                <c:pt idx="300">
                  <c:v>2.6470600000000002</c:v>
                </c:pt>
                <c:pt idx="301">
                  <c:v>2.4271799999999999</c:v>
                </c:pt>
                <c:pt idx="302">
                  <c:v>2.4271799999999999</c:v>
                </c:pt>
                <c:pt idx="303">
                  <c:v>2.4271799999999999</c:v>
                </c:pt>
                <c:pt idx="304">
                  <c:v>2.53165</c:v>
                </c:pt>
                <c:pt idx="305">
                  <c:v>2.4295399999999998</c:v>
                </c:pt>
                <c:pt idx="306">
                  <c:v>2.1297199999999998</c:v>
                </c:pt>
                <c:pt idx="307">
                  <c:v>1.5399400000000001</c:v>
                </c:pt>
                <c:pt idx="308">
                  <c:v>1.8322099999999999</c:v>
                </c:pt>
                <c:pt idx="309">
                  <c:v>1.8322099999999999</c:v>
                </c:pt>
                <c:pt idx="310">
                  <c:v>2.3166000000000002</c:v>
                </c:pt>
                <c:pt idx="311">
                  <c:v>2.5961500000000002</c:v>
                </c:pt>
                <c:pt idx="312">
                  <c:v>2.7698200000000002</c:v>
                </c:pt>
                <c:pt idx="313">
                  <c:v>1.8957299999999999</c:v>
                </c:pt>
                <c:pt idx="314">
                  <c:v>1.8957299999999999</c:v>
                </c:pt>
                <c:pt idx="315">
                  <c:v>2.0853100000000002</c:v>
                </c:pt>
                <c:pt idx="316">
                  <c:v>2.5640999999999998</c:v>
                </c:pt>
                <c:pt idx="317">
                  <c:v>2.5616699999999999</c:v>
                </c:pt>
                <c:pt idx="318">
                  <c:v>3.4123199999999998</c:v>
                </c:pt>
                <c:pt idx="319">
                  <c:v>4.2653999999999996</c:v>
                </c:pt>
                <c:pt idx="320">
                  <c:v>4.2613599999999998</c:v>
                </c:pt>
                <c:pt idx="321">
                  <c:v>4.4507599999999998</c:v>
                </c:pt>
                <c:pt idx="322">
                  <c:v>4.33962</c:v>
                </c:pt>
                <c:pt idx="323">
                  <c:v>3.8425500000000001</c:v>
                </c:pt>
                <c:pt idx="324">
                  <c:v>4.1821599999999997</c:v>
                </c:pt>
                <c:pt idx="325">
                  <c:v>4.65116</c:v>
                </c:pt>
                <c:pt idx="326">
                  <c:v>4.65116</c:v>
                </c:pt>
                <c:pt idx="327">
                  <c:v>4.7353800000000001</c:v>
                </c:pt>
                <c:pt idx="328">
                  <c:v>4.9074099999999996</c:v>
                </c:pt>
                <c:pt idx="329">
                  <c:v>5.2728999999999999</c:v>
                </c:pt>
                <c:pt idx="330">
                  <c:v>4.2163199999999996</c:v>
                </c:pt>
                <c:pt idx="331">
                  <c:v>3.4545499999999998</c:v>
                </c:pt>
                <c:pt idx="332">
                  <c:v>3.63306</c:v>
                </c:pt>
                <c:pt idx="333">
                  <c:v>3.6264699999999999</c:v>
                </c:pt>
                <c:pt idx="334">
                  <c:v>3.2549700000000001</c:v>
                </c:pt>
                <c:pt idx="335">
                  <c:v>3.51986</c:v>
                </c:pt>
                <c:pt idx="336">
                  <c:v>3.2114199999999999</c:v>
                </c:pt>
                <c:pt idx="337">
                  <c:v>2.8444400000000001</c:v>
                </c:pt>
                <c:pt idx="338">
                  <c:v>3.0222199999999999</c:v>
                </c:pt>
                <c:pt idx="339">
                  <c:v>3.3687900000000002</c:v>
                </c:pt>
                <c:pt idx="340">
                  <c:v>3.2656700000000001</c:v>
                </c:pt>
                <c:pt idx="341">
                  <c:v>3.3391899999999999</c:v>
                </c:pt>
                <c:pt idx="342">
                  <c:v>4.4854900000000004</c:v>
                </c:pt>
                <c:pt idx="343">
                  <c:v>4.9209100000000001</c:v>
                </c:pt>
                <c:pt idx="344">
                  <c:v>5.34619</c:v>
                </c:pt>
                <c:pt idx="345">
                  <c:v>5.2493400000000001</c:v>
                </c:pt>
                <c:pt idx="346">
                  <c:v>5.2539400000000001</c:v>
                </c:pt>
                <c:pt idx="347">
                  <c:v>5.2310400000000001</c:v>
                </c:pt>
                <c:pt idx="348">
                  <c:v>5.6179800000000002</c:v>
                </c:pt>
                <c:pt idx="349">
                  <c:v>6.2229900000000002</c:v>
                </c:pt>
                <c:pt idx="350">
                  <c:v>6.5573800000000002</c:v>
                </c:pt>
                <c:pt idx="351">
                  <c:v>6.5180100000000003</c:v>
                </c:pt>
                <c:pt idx="352">
                  <c:v>6.7521399999999998</c:v>
                </c:pt>
                <c:pt idx="353">
                  <c:v>6.2925199999999997</c:v>
                </c:pt>
                <c:pt idx="354">
                  <c:v>5.6397300000000001</c:v>
                </c:pt>
                <c:pt idx="355">
                  <c:v>5.3601299999999998</c:v>
                </c:pt>
                <c:pt idx="356">
                  <c:v>4.9084899999999996</c:v>
                </c:pt>
                <c:pt idx="357">
                  <c:v>5.1537800000000002</c:v>
                </c:pt>
                <c:pt idx="358">
                  <c:v>5.5740400000000001</c:v>
                </c:pt>
                <c:pt idx="359">
                  <c:v>5.5509500000000003</c:v>
                </c:pt>
                <c:pt idx="360">
                  <c:v>6.7103099999999998</c:v>
                </c:pt>
                <c:pt idx="361">
                  <c:v>6.8348300000000002</c:v>
                </c:pt>
                <c:pt idx="362">
                  <c:v>6.4777300000000002</c:v>
                </c:pt>
                <c:pt idx="363">
                  <c:v>5.7165900000000001</c:v>
                </c:pt>
                <c:pt idx="364">
                  <c:v>5.1241000000000003</c:v>
                </c:pt>
                <c:pt idx="365">
                  <c:v>5.6</c:v>
                </c:pt>
                <c:pt idx="366">
                  <c:v>5.73705</c:v>
                </c:pt>
                <c:pt idx="367">
                  <c:v>5.6438800000000002</c:v>
                </c:pt>
                <c:pt idx="368">
                  <c:v>5.6304499999999997</c:v>
                </c:pt>
                <c:pt idx="369">
                  <c:v>5.6126500000000004</c:v>
                </c:pt>
                <c:pt idx="370">
                  <c:v>5.5949600000000004</c:v>
                </c:pt>
                <c:pt idx="371">
                  <c:v>5.3375199999999996</c:v>
                </c:pt>
                <c:pt idx="372">
                  <c:v>4.1410999999999998</c:v>
                </c:pt>
                <c:pt idx="373">
                  <c:v>3.1987800000000002</c:v>
                </c:pt>
                <c:pt idx="374">
                  <c:v>3.2699600000000002</c:v>
                </c:pt>
                <c:pt idx="375">
                  <c:v>4.1127200000000004</c:v>
                </c:pt>
                <c:pt idx="376">
                  <c:v>4.1888800000000002</c:v>
                </c:pt>
                <c:pt idx="377">
                  <c:v>3.9393899999999999</c:v>
                </c:pt>
                <c:pt idx="378">
                  <c:v>2.8635999999999999</c:v>
                </c:pt>
                <c:pt idx="379">
                  <c:v>2.3325800000000001</c:v>
                </c:pt>
                <c:pt idx="380">
                  <c:v>2.1021000000000001</c:v>
                </c:pt>
                <c:pt idx="381">
                  <c:v>1.6467099999999999</c:v>
                </c:pt>
                <c:pt idx="382">
                  <c:v>1.6417900000000001</c:v>
                </c:pt>
                <c:pt idx="383">
                  <c:v>1.8628899999999999</c:v>
                </c:pt>
                <c:pt idx="384">
                  <c:v>1.0309299999999999</c:v>
                </c:pt>
                <c:pt idx="385">
                  <c:v>1.47601</c:v>
                </c:pt>
                <c:pt idx="386">
                  <c:v>1.69367</c:v>
                </c:pt>
                <c:pt idx="387">
                  <c:v>1.0241400000000001</c:v>
                </c:pt>
                <c:pt idx="388">
                  <c:v>0.43859999999999999</c:v>
                </c:pt>
                <c:pt idx="389">
                  <c:v>0.14577000000000001</c:v>
                </c:pt>
                <c:pt idx="390">
                  <c:v>0.51282000000000005</c:v>
                </c:pt>
                <c:pt idx="391">
                  <c:v>1.4705900000000001</c:v>
                </c:pt>
                <c:pt idx="392">
                  <c:v>1.8382400000000001</c:v>
                </c:pt>
                <c:pt idx="393">
                  <c:v>1.84094</c:v>
                </c:pt>
                <c:pt idx="394">
                  <c:v>1.5418499999999999</c:v>
                </c:pt>
                <c:pt idx="395">
                  <c:v>1.46306</c:v>
                </c:pt>
                <c:pt idx="396">
                  <c:v>1.8950400000000001</c:v>
                </c:pt>
                <c:pt idx="397">
                  <c:v>1.7454499999999999</c:v>
                </c:pt>
                <c:pt idx="398">
                  <c:v>1.4482299999999999</c:v>
                </c:pt>
                <c:pt idx="399">
                  <c:v>1.8102799999999999</c:v>
                </c:pt>
                <c:pt idx="400">
                  <c:v>2.6928700000000001</c:v>
                </c:pt>
                <c:pt idx="401">
                  <c:v>2.1834099999999999</c:v>
                </c:pt>
                <c:pt idx="402">
                  <c:v>2.2594799999999999</c:v>
                </c:pt>
                <c:pt idx="403">
                  <c:v>2.0289899999999998</c:v>
                </c:pt>
                <c:pt idx="404">
                  <c:v>1.8772599999999999</c:v>
                </c:pt>
                <c:pt idx="405">
                  <c:v>2.38612</c:v>
                </c:pt>
                <c:pt idx="406">
                  <c:v>2.60304</c:v>
                </c:pt>
                <c:pt idx="407">
                  <c:v>2.8839199999999998</c:v>
                </c:pt>
                <c:pt idx="408">
                  <c:v>2.7896999999999998</c:v>
                </c:pt>
                <c:pt idx="409">
                  <c:v>2.14439</c:v>
                </c:pt>
                <c:pt idx="410">
                  <c:v>2.21271</c:v>
                </c:pt>
                <c:pt idx="411">
                  <c:v>1.9914700000000001</c:v>
                </c:pt>
                <c:pt idx="412">
                  <c:v>1.70092</c:v>
                </c:pt>
                <c:pt idx="413">
                  <c:v>2.2079800000000001</c:v>
                </c:pt>
                <c:pt idx="414">
                  <c:v>2.77976</c:v>
                </c:pt>
                <c:pt idx="415">
                  <c:v>2.84091</c:v>
                </c:pt>
                <c:pt idx="416">
                  <c:v>2.7639999999999998</c:v>
                </c:pt>
                <c:pt idx="417">
                  <c:v>2.4011300000000002</c:v>
                </c:pt>
                <c:pt idx="418">
                  <c:v>2.3960499999999998</c:v>
                </c:pt>
                <c:pt idx="419">
                  <c:v>2.8731599999999999</c:v>
                </c:pt>
                <c:pt idx="420">
                  <c:v>2.6444000000000001</c:v>
                </c:pt>
                <c:pt idx="421">
                  <c:v>3.14906</c:v>
                </c:pt>
                <c:pt idx="422">
                  <c:v>2.93296</c:v>
                </c:pt>
                <c:pt idx="423">
                  <c:v>3.4867499999999998</c:v>
                </c:pt>
                <c:pt idx="424">
                  <c:v>3.3449499999999999</c:v>
                </c:pt>
                <c:pt idx="425">
                  <c:v>3.0661999999999998</c:v>
                </c:pt>
                <c:pt idx="426">
                  <c:v>2.70458</c:v>
                </c:pt>
                <c:pt idx="427">
                  <c:v>2.4861900000000001</c:v>
                </c:pt>
                <c:pt idx="428">
                  <c:v>2.6896599999999999</c:v>
                </c:pt>
                <c:pt idx="429">
                  <c:v>3.0344799999999998</c:v>
                </c:pt>
                <c:pt idx="430">
                  <c:v>2.8217500000000002</c:v>
                </c:pt>
                <c:pt idx="431">
                  <c:v>2.11172</c:v>
                </c:pt>
                <c:pt idx="432">
                  <c:v>2.3728799999999999</c:v>
                </c:pt>
                <c:pt idx="433">
                  <c:v>2.3066499999999999</c:v>
                </c:pt>
                <c:pt idx="434">
                  <c:v>2.8493900000000001</c:v>
                </c:pt>
                <c:pt idx="435">
                  <c:v>2.6280299999999999</c:v>
                </c:pt>
                <c:pt idx="436">
                  <c:v>2.4949400000000002</c:v>
                </c:pt>
                <c:pt idx="437">
                  <c:v>3.1778200000000001</c:v>
                </c:pt>
                <c:pt idx="438">
                  <c:v>3.4436200000000001</c:v>
                </c:pt>
                <c:pt idx="439">
                  <c:v>3.5714299999999999</c:v>
                </c:pt>
                <c:pt idx="440">
                  <c:v>3.8280699999999999</c:v>
                </c:pt>
                <c:pt idx="441">
                  <c:v>4.0160600000000004</c:v>
                </c:pt>
                <c:pt idx="442">
                  <c:v>4.3507400000000001</c:v>
                </c:pt>
                <c:pt idx="443">
                  <c:v>4.2695100000000004</c:v>
                </c:pt>
                <c:pt idx="444">
                  <c:v>3.6423800000000002</c:v>
                </c:pt>
                <c:pt idx="445">
                  <c:v>3.7798400000000001</c:v>
                </c:pt>
                <c:pt idx="446">
                  <c:v>3.2981500000000001</c:v>
                </c:pt>
                <c:pt idx="447">
                  <c:v>2.8233700000000002</c:v>
                </c:pt>
                <c:pt idx="448">
                  <c:v>3.0263200000000001</c:v>
                </c:pt>
                <c:pt idx="449">
                  <c:v>2.6212300000000002</c:v>
                </c:pt>
                <c:pt idx="450">
                  <c:v>2.4804200000000001</c:v>
                </c:pt>
                <c:pt idx="451">
                  <c:v>2.5374099999999999</c:v>
                </c:pt>
                <c:pt idx="452">
                  <c:v>2.1345399999999999</c:v>
                </c:pt>
                <c:pt idx="453">
                  <c:v>1.8018000000000001</c:v>
                </c:pt>
                <c:pt idx="454">
                  <c:v>1.66774</c:v>
                </c:pt>
                <c:pt idx="455">
                  <c:v>1.5355099999999999</c:v>
                </c:pt>
                <c:pt idx="456">
                  <c:v>2.17252</c:v>
                </c:pt>
                <c:pt idx="457">
                  <c:v>1.85304</c:v>
                </c:pt>
                <c:pt idx="458">
                  <c:v>1.9795700000000001</c:v>
                </c:pt>
                <c:pt idx="459">
                  <c:v>2.0434199999999998</c:v>
                </c:pt>
                <c:pt idx="460">
                  <c:v>2.3627099999999999</c:v>
                </c:pt>
                <c:pt idx="461">
                  <c:v>2.2349899999999998</c:v>
                </c:pt>
                <c:pt idx="462">
                  <c:v>2.2292999999999998</c:v>
                </c:pt>
                <c:pt idx="463">
                  <c:v>2.1573600000000002</c:v>
                </c:pt>
                <c:pt idx="464">
                  <c:v>2.0266000000000002</c:v>
                </c:pt>
                <c:pt idx="465">
                  <c:v>2.4020199999999998</c:v>
                </c:pt>
                <c:pt idx="466">
                  <c:v>2.27129</c:v>
                </c:pt>
                <c:pt idx="467">
                  <c:v>2.2684299999999999</c:v>
                </c:pt>
                <c:pt idx="468">
                  <c:v>2.3139500000000002</c:v>
                </c:pt>
                <c:pt idx="469">
                  <c:v>2.4466800000000002</c:v>
                </c:pt>
                <c:pt idx="470">
                  <c:v>2.2542300000000002</c:v>
                </c:pt>
                <c:pt idx="471">
                  <c:v>2.2528199999999998</c:v>
                </c:pt>
                <c:pt idx="472">
                  <c:v>2.1210200000000001</c:v>
                </c:pt>
                <c:pt idx="473">
                  <c:v>2.1861299999999999</c:v>
                </c:pt>
                <c:pt idx="474">
                  <c:v>2.0560700000000001</c:v>
                </c:pt>
                <c:pt idx="475">
                  <c:v>1.9875799999999999</c:v>
                </c:pt>
                <c:pt idx="476">
                  <c:v>2.1725599999999998</c:v>
                </c:pt>
                <c:pt idx="477">
                  <c:v>1.9135800000000001</c:v>
                </c:pt>
                <c:pt idx="478">
                  <c:v>1.9124000000000001</c:v>
                </c:pt>
                <c:pt idx="479">
                  <c:v>1.91004</c:v>
                </c:pt>
                <c:pt idx="480">
                  <c:v>1.5281199999999999</c:v>
                </c:pt>
                <c:pt idx="481">
                  <c:v>1.83711</c:v>
                </c:pt>
                <c:pt idx="482">
                  <c:v>1.9595800000000001</c:v>
                </c:pt>
                <c:pt idx="483">
                  <c:v>1.95838</c:v>
                </c:pt>
                <c:pt idx="484">
                  <c:v>2.1991399999999999</c:v>
                </c:pt>
                <c:pt idx="485">
                  <c:v>2.2616100000000001</c:v>
                </c:pt>
                <c:pt idx="486">
                  <c:v>2.6251500000000001</c:v>
                </c:pt>
                <c:pt idx="487">
                  <c:v>2.7405599999999999</c:v>
                </c:pt>
                <c:pt idx="488">
                  <c:v>2.61239</c:v>
                </c:pt>
                <c:pt idx="489">
                  <c:v>2.4227699999999999</c:v>
                </c:pt>
                <c:pt idx="490">
                  <c:v>2.2397100000000001</c:v>
                </c:pt>
                <c:pt idx="491">
                  <c:v>2.7811400000000002</c:v>
                </c:pt>
                <c:pt idx="492">
                  <c:v>2.8898299999999999</c:v>
                </c:pt>
                <c:pt idx="493">
                  <c:v>3.0066099999999998</c:v>
                </c:pt>
                <c:pt idx="494">
                  <c:v>3.1231200000000001</c:v>
                </c:pt>
                <c:pt idx="495">
                  <c:v>3.18127</c:v>
                </c:pt>
                <c:pt idx="496">
                  <c:v>3.10819</c:v>
                </c:pt>
                <c:pt idx="497">
                  <c:v>3.4070499999999999</c:v>
                </c:pt>
                <c:pt idx="498">
                  <c:v>3.2123699999999999</c:v>
                </c:pt>
                <c:pt idx="499">
                  <c:v>3.0823900000000002</c:v>
                </c:pt>
                <c:pt idx="500">
                  <c:v>3.0787399999999998</c:v>
                </c:pt>
                <c:pt idx="501">
                  <c:v>3.4299200000000001</c:v>
                </c:pt>
                <c:pt idx="502">
                  <c:v>3.3747799999999999</c:v>
                </c:pt>
                <c:pt idx="503">
                  <c:v>2.76471</c:v>
                </c:pt>
                <c:pt idx="504">
                  <c:v>2.8671700000000002</c:v>
                </c:pt>
                <c:pt idx="505">
                  <c:v>2.6853500000000001</c:v>
                </c:pt>
                <c:pt idx="506">
                  <c:v>2.5626099999999998</c:v>
                </c:pt>
                <c:pt idx="507">
                  <c:v>2.5014500000000002</c:v>
                </c:pt>
                <c:pt idx="508">
                  <c:v>1.9130400000000001</c:v>
                </c:pt>
                <c:pt idx="509">
                  <c:v>1.6185</c:v>
                </c:pt>
                <c:pt idx="510">
                  <c:v>1.44092</c:v>
                </c:pt>
                <c:pt idx="511">
                  <c:v>1.2075899999999999</c:v>
                </c:pt>
                <c:pt idx="512">
                  <c:v>1.32108</c:v>
                </c:pt>
                <c:pt idx="513">
                  <c:v>0.91481000000000001</c:v>
                </c:pt>
                <c:pt idx="514">
                  <c:v>1.2600199999999999</c:v>
                </c:pt>
                <c:pt idx="515">
                  <c:v>1.48827</c:v>
                </c:pt>
                <c:pt idx="516">
                  <c:v>0.96701000000000004</c:v>
                </c:pt>
                <c:pt idx="517">
                  <c:v>1.3644099999999999</c:v>
                </c:pt>
                <c:pt idx="518">
                  <c:v>1.4196500000000001</c:v>
                </c:pt>
                <c:pt idx="519">
                  <c:v>1.24858</c:v>
                </c:pt>
                <c:pt idx="520">
                  <c:v>1.70648</c:v>
                </c:pt>
                <c:pt idx="521">
                  <c:v>2.1615500000000001</c:v>
                </c:pt>
                <c:pt idx="522">
                  <c:v>2.1022699999999999</c:v>
                </c:pt>
                <c:pt idx="523">
                  <c:v>2.5</c:v>
                </c:pt>
                <c:pt idx="524">
                  <c:v>2.43764</c:v>
                </c:pt>
                <c:pt idx="525">
                  <c:v>2.94618</c:v>
                </c:pt>
                <c:pt idx="526">
                  <c:v>3.1674199999999999</c:v>
                </c:pt>
                <c:pt idx="527">
                  <c:v>3.5533000000000001</c:v>
                </c:pt>
                <c:pt idx="528">
                  <c:v>3.5493000000000001</c:v>
                </c:pt>
                <c:pt idx="529">
                  <c:v>3.2529400000000002</c:v>
                </c:pt>
                <c:pt idx="530">
                  <c:v>3.2474799999999999</c:v>
                </c:pt>
                <c:pt idx="531">
                  <c:v>3.4192800000000001</c:v>
                </c:pt>
                <c:pt idx="532">
                  <c:v>4.08277</c:v>
                </c:pt>
                <c:pt idx="533">
                  <c:v>3.7305100000000002</c:v>
                </c:pt>
                <c:pt idx="534">
                  <c:v>3.9510299999999998</c:v>
                </c:pt>
                <c:pt idx="535">
                  <c:v>3.5476700000000001</c:v>
                </c:pt>
                <c:pt idx="536">
                  <c:v>3.3204199999999999</c:v>
                </c:pt>
                <c:pt idx="537">
                  <c:v>3.41222</c:v>
                </c:pt>
                <c:pt idx="538">
                  <c:v>3.1798199999999999</c:v>
                </c:pt>
                <c:pt idx="539">
                  <c:v>2.6688499999999999</c:v>
                </c:pt>
                <c:pt idx="540">
                  <c:v>2.8835700000000002</c:v>
                </c:pt>
                <c:pt idx="541">
                  <c:v>2.5529600000000001</c:v>
                </c:pt>
                <c:pt idx="542">
                  <c:v>2.54881</c:v>
                </c:pt>
                <c:pt idx="543">
                  <c:v>3.0894300000000001</c:v>
                </c:pt>
                <c:pt idx="544">
                  <c:v>2.41805</c:v>
                </c:pt>
                <c:pt idx="545">
                  <c:v>2.2007500000000002</c:v>
                </c:pt>
                <c:pt idx="546">
                  <c:v>2.14133</c:v>
                </c:pt>
                <c:pt idx="547">
                  <c:v>2.1948599999999998</c:v>
                </c:pt>
                <c:pt idx="548">
                  <c:v>2.5174099999999999</c:v>
                </c:pt>
                <c:pt idx="549">
                  <c:v>2.2352300000000001</c:v>
                </c:pt>
                <c:pt idx="550">
                  <c:v>2.2316699999999998</c:v>
                </c:pt>
                <c:pt idx="551">
                  <c:v>2.3342200000000002</c:v>
                </c:pt>
                <c:pt idx="552">
                  <c:v>2.6440999999999999</c:v>
                </c:pt>
                <c:pt idx="553">
                  <c:v>2.7542399999999998</c:v>
                </c:pt>
                <c:pt idx="554">
                  <c:v>2.5912199999999999</c:v>
                </c:pt>
                <c:pt idx="555">
                  <c:v>1.8401700000000001</c:v>
                </c:pt>
                <c:pt idx="556">
                  <c:v>1.8887700000000001</c:v>
                </c:pt>
                <c:pt idx="557">
                  <c:v>2.1533600000000002</c:v>
                </c:pt>
                <c:pt idx="558">
                  <c:v>2.20126</c:v>
                </c:pt>
                <c:pt idx="559">
                  <c:v>2.40964</c:v>
                </c:pt>
                <c:pt idx="560">
                  <c:v>2.5078399999999998</c:v>
                </c:pt>
                <c:pt idx="561">
                  <c:v>2.6028099999999998</c:v>
                </c:pt>
                <c:pt idx="562">
                  <c:v>2.2869000000000002</c:v>
                </c:pt>
                <c:pt idx="563">
                  <c:v>2.1254499999999998</c:v>
                </c:pt>
                <c:pt idx="564">
                  <c:v>2.42761</c:v>
                </c:pt>
                <c:pt idx="565">
                  <c:v>3.0927799999999999</c:v>
                </c:pt>
                <c:pt idx="566">
                  <c:v>3.3005200000000001</c:v>
                </c:pt>
                <c:pt idx="567">
                  <c:v>3.6757900000000001</c:v>
                </c:pt>
                <c:pt idx="568">
                  <c:v>3.9088599999999998</c:v>
                </c:pt>
                <c:pt idx="569">
                  <c:v>4.0827799999999996</c:v>
                </c:pt>
                <c:pt idx="570">
                  <c:v>4.1646200000000002</c:v>
                </c:pt>
                <c:pt idx="571">
                  <c:v>4.2889999999999997</c:v>
                </c:pt>
                <c:pt idx="572">
                  <c:v>4.4551499999999997</c:v>
                </c:pt>
                <c:pt idx="573">
                  <c:v>4.4119700000000002</c:v>
                </c:pt>
                <c:pt idx="574">
                  <c:v>4.81555</c:v>
                </c:pt>
                <c:pt idx="575">
                  <c:v>4.9258899999999999</c:v>
                </c:pt>
                <c:pt idx="576">
                  <c:v>4.9322999999999997</c:v>
                </c:pt>
                <c:pt idx="577">
                  <c:v>4.5830000000000002</c:v>
                </c:pt>
                <c:pt idx="578">
                  <c:v>4.4819699999999996</c:v>
                </c:pt>
                <c:pt idx="579">
                  <c:v>5.1200099999999997</c:v>
                </c:pt>
                <c:pt idx="580">
                  <c:v>5.08596</c:v>
                </c:pt>
                <c:pt idx="581">
                  <c:v>5.3358800000000004</c:v>
                </c:pt>
                <c:pt idx="582">
                  <c:v>5.9954400000000003</c:v>
                </c:pt>
                <c:pt idx="583">
                  <c:v>6.1490499999999999</c:v>
                </c:pt>
                <c:pt idx="584">
                  <c:v>6.2237400000000003</c:v>
                </c:pt>
                <c:pt idx="585">
                  <c:v>6.2887500000000003</c:v>
                </c:pt>
                <c:pt idx="586">
                  <c:v>6.0462400000000001</c:v>
                </c:pt>
                <c:pt idx="587">
                  <c:v>5.8542699999999996</c:v>
                </c:pt>
                <c:pt idx="588">
                  <c:v>5.3001199999999997</c:v>
                </c:pt>
                <c:pt idx="589">
                  <c:v>4.7995400000000004</c:v>
                </c:pt>
                <c:pt idx="590">
                  <c:v>4.4009799999999997</c:v>
                </c:pt>
                <c:pt idx="591">
                  <c:v>3.3443499999999999</c:v>
                </c:pt>
                <c:pt idx="592">
                  <c:v>2.7219500000000001</c:v>
                </c:pt>
                <c:pt idx="593">
                  <c:v>2.10886</c:v>
                </c:pt>
                <c:pt idx="594">
                  <c:v>0.90942999999999996</c:v>
                </c:pt>
                <c:pt idx="595">
                  <c:v>0.42879</c:v>
                </c:pt>
                <c:pt idx="596">
                  <c:v>-0.21956999999999999</c:v>
                </c:pt>
                <c:pt idx="597">
                  <c:v>-0.55408999999999997</c:v>
                </c:pt>
                <c:pt idx="598">
                  <c:v>-0.6784</c:v>
                </c:pt>
                <c:pt idx="599">
                  <c:v>-0.53381000000000001</c:v>
                </c:pt>
                <c:pt idx="600">
                  <c:v>-0.36463000000000001</c:v>
                </c:pt>
                <c:pt idx="601">
                  <c:v>-0.19478999999999999</c:v>
                </c:pt>
                <c:pt idx="602">
                  <c:v>0.19761999999999999</c:v>
                </c:pt>
                <c:pt idx="603">
                  <c:v>0.48404000000000003</c:v>
                </c:pt>
                <c:pt idx="604">
                  <c:v>0.71065999999999996</c:v>
                </c:pt>
                <c:pt idx="605">
                  <c:v>0.67879</c:v>
                </c:pt>
                <c:pt idx="606">
                  <c:v>0.85797000000000001</c:v>
                </c:pt>
                <c:pt idx="607">
                  <c:v>0.98504999999999998</c:v>
                </c:pt>
                <c:pt idx="608">
                  <c:v>1.38018</c:v>
                </c:pt>
                <c:pt idx="609">
                  <c:v>1.42052</c:v>
                </c:pt>
                <c:pt idx="610">
                  <c:v>1.5428200000000001</c:v>
                </c:pt>
                <c:pt idx="611">
                  <c:v>1.5204200000000001</c:v>
                </c:pt>
                <c:pt idx="612">
                  <c:v>1.8449</c:v>
                </c:pt>
                <c:pt idx="613">
                  <c:v>2.2950200000000001</c:v>
                </c:pt>
                <c:pt idx="614">
                  <c:v>2.8845100000000001</c:v>
                </c:pt>
                <c:pt idx="615">
                  <c:v>3.16215</c:v>
                </c:pt>
                <c:pt idx="616">
                  <c:v>3.4653100000000001</c:v>
                </c:pt>
                <c:pt idx="617">
                  <c:v>3.7141099999999998</c:v>
                </c:pt>
                <c:pt idx="618">
                  <c:v>4.1963100000000004</c:v>
                </c:pt>
                <c:pt idx="619">
                  <c:v>4.5846999999999998</c:v>
                </c:pt>
                <c:pt idx="620">
                  <c:v>4.7031099999999997</c:v>
                </c:pt>
                <c:pt idx="621">
                  <c:v>4.7145299999999999</c:v>
                </c:pt>
                <c:pt idx="622">
                  <c:v>4.6111599999999999</c:v>
                </c:pt>
                <c:pt idx="623">
                  <c:v>4.6866700000000003</c:v>
                </c:pt>
                <c:pt idx="624">
                  <c:v>4.3757200000000003</c:v>
                </c:pt>
                <c:pt idx="625">
                  <c:v>3.8816099999999998</c:v>
                </c:pt>
                <c:pt idx="626">
                  <c:v>3.3024200000000001</c:v>
                </c:pt>
                <c:pt idx="627">
                  <c:v>3.1324299999999998</c:v>
                </c:pt>
                <c:pt idx="628">
                  <c:v>2.8033800000000002</c:v>
                </c:pt>
                <c:pt idx="629">
                  <c:v>2.7282700000000002</c:v>
                </c:pt>
                <c:pt idx="630">
                  <c:v>2.32748</c:v>
                </c:pt>
                <c:pt idx="631">
                  <c:v>2.0047600000000001</c:v>
                </c:pt>
                <c:pt idx="632">
                  <c:v>1.61554</c:v>
                </c:pt>
                <c:pt idx="633">
                  <c:v>1.6713100000000001</c:v>
                </c:pt>
                <c:pt idx="634">
                  <c:v>1.77911</c:v>
                </c:pt>
                <c:pt idx="635">
                  <c:v>1.76783</c:v>
                </c:pt>
                <c:pt idx="636">
                  <c:v>1.57952</c:v>
                </c:pt>
                <c:pt idx="637">
                  <c:v>1.64096</c:v>
                </c:pt>
                <c:pt idx="638">
                  <c:v>1.52067</c:v>
                </c:pt>
                <c:pt idx="639">
                  <c:v>1.5465199999999999</c:v>
                </c:pt>
                <c:pt idx="640">
                  <c:v>1.36582</c:v>
                </c:pt>
                <c:pt idx="641">
                  <c:v>1.3825000000000001</c:v>
                </c:pt>
                <c:pt idx="642">
                  <c:v>1.4428799999999999</c:v>
                </c:pt>
                <c:pt idx="643">
                  <c:v>1.3879600000000001</c:v>
                </c:pt>
                <c:pt idx="644">
                  <c:v>1.3760300000000001</c:v>
                </c:pt>
                <c:pt idx="645">
                  <c:v>1.2742800000000001</c:v>
                </c:pt>
                <c:pt idx="646">
                  <c:v>1.1686000000000001</c:v>
                </c:pt>
                <c:pt idx="647">
                  <c:v>1.05315</c:v>
                </c:pt>
                <c:pt idx="648">
                  <c:v>1.07091</c:v>
                </c:pt>
                <c:pt idx="649">
                  <c:v>1.3994899999999999</c:v>
                </c:pt>
                <c:pt idx="650">
                  <c:v>1.7204600000000001</c:v>
                </c:pt>
                <c:pt idx="651">
                  <c:v>1.89832</c:v>
                </c:pt>
                <c:pt idx="652">
                  <c:v>2.4597699999999998</c:v>
                </c:pt>
                <c:pt idx="653">
                  <c:v>2.3370700000000002</c:v>
                </c:pt>
                <c:pt idx="654">
                  <c:v>2.54556</c:v>
                </c:pt>
                <c:pt idx="655">
                  <c:v>2.6979099999999998</c:v>
                </c:pt>
                <c:pt idx="656">
                  <c:v>2.9925600000000001</c:v>
                </c:pt>
                <c:pt idx="657">
                  <c:v>3.0667900000000001</c:v>
                </c:pt>
                <c:pt idx="658">
                  <c:v>3.1774800000000001</c:v>
                </c:pt>
                <c:pt idx="659">
                  <c:v>3.4081800000000002</c:v>
                </c:pt>
                <c:pt idx="660">
                  <c:v>3.2092499999999999</c:v>
                </c:pt>
                <c:pt idx="661">
                  <c:v>2.9514900000000002</c:v>
                </c:pt>
                <c:pt idx="662">
                  <c:v>2.3490199999999999</c:v>
                </c:pt>
                <c:pt idx="663">
                  <c:v>1.9822900000000001</c:v>
                </c:pt>
                <c:pt idx="664">
                  <c:v>1.5857600000000001</c:v>
                </c:pt>
                <c:pt idx="665">
                  <c:v>1.7967500000000001</c:v>
                </c:pt>
                <c:pt idx="666">
                  <c:v>1.6331</c:v>
                </c:pt>
                <c:pt idx="667">
                  <c:v>1.5831900000000001</c:v>
                </c:pt>
                <c:pt idx="668">
                  <c:v>1.6359399999999999</c:v>
                </c:pt>
                <c:pt idx="669">
                  <c:v>1.5850500000000001</c:v>
                </c:pt>
                <c:pt idx="670">
                  <c:v>1.27003</c:v>
                </c:pt>
                <c:pt idx="671">
                  <c:v>0.78341000000000005</c:v>
                </c:pt>
                <c:pt idx="672">
                  <c:v>0.84896000000000005</c:v>
                </c:pt>
                <c:pt idx="673">
                  <c:v>0.85941000000000001</c:v>
                </c:pt>
                <c:pt idx="674">
                  <c:v>0.78563000000000005</c:v>
                </c:pt>
                <c:pt idx="675">
                  <c:v>0.93125000000000002</c:v>
                </c:pt>
                <c:pt idx="676">
                  <c:v>0.67956000000000005</c:v>
                </c:pt>
                <c:pt idx="677">
                  <c:v>0.32512000000000002</c:v>
                </c:pt>
                <c:pt idx="678">
                  <c:v>0.22306999999999999</c:v>
                </c:pt>
                <c:pt idx="679">
                  <c:v>1.9380000000000001E-2</c:v>
                </c:pt>
                <c:pt idx="680">
                  <c:v>-0.28756999999999999</c:v>
                </c:pt>
                <c:pt idx="681">
                  <c:v>-0.39308999999999999</c:v>
                </c:pt>
                <c:pt idx="682">
                  <c:v>-0.35077999999999998</c:v>
                </c:pt>
                <c:pt idx="683">
                  <c:v>-0.23799999999999999</c:v>
                </c:pt>
                <c:pt idx="684">
                  <c:v>-0.15645999999999999</c:v>
                </c:pt>
                <c:pt idx="685">
                  <c:v>-3.62E-3</c:v>
                </c:pt>
                <c:pt idx="686">
                  <c:v>0.47866999999999998</c:v>
                </c:pt>
                <c:pt idx="687">
                  <c:v>0.53378999999999999</c:v>
                </c:pt>
                <c:pt idx="688">
                  <c:v>0.86985000000000001</c:v>
                </c:pt>
                <c:pt idx="689">
                  <c:v>0.87724000000000002</c:v>
                </c:pt>
                <c:pt idx="690">
                  <c:v>1.0745100000000001</c:v>
                </c:pt>
                <c:pt idx="691">
                  <c:v>1.11982</c:v>
                </c:pt>
                <c:pt idx="692">
                  <c:v>1.24074</c:v>
                </c:pt>
                <c:pt idx="693">
                  <c:v>1.32663</c:v>
                </c:pt>
                <c:pt idx="694">
                  <c:v>1.3886499999999999</c:v>
                </c:pt>
                <c:pt idx="695">
                  <c:v>1.5870599999999999</c:v>
                </c:pt>
                <c:pt idx="696">
                  <c:v>1.65927</c:v>
                </c:pt>
                <c:pt idx="697">
                  <c:v>1.3967499999999999</c:v>
                </c:pt>
                <c:pt idx="698">
                  <c:v>1.2863</c:v>
                </c:pt>
                <c:pt idx="699">
                  <c:v>1.3894500000000001</c:v>
                </c:pt>
                <c:pt idx="700">
                  <c:v>1.23272</c:v>
                </c:pt>
                <c:pt idx="701">
                  <c:v>1.43319</c:v>
                </c:pt>
                <c:pt idx="702">
                  <c:v>1.4115899999999999</c:v>
                </c:pt>
                <c:pt idx="703">
                  <c:v>1.4307799999999999</c:v>
                </c:pt>
                <c:pt idx="704">
                  <c:v>1.3546199999999999</c:v>
                </c:pt>
                <c:pt idx="705">
                  <c:v>1.1911</c:v>
                </c:pt>
                <c:pt idx="706">
                  <c:v>1.3983300000000001</c:v>
                </c:pt>
                <c:pt idx="707">
                  <c:v>1.58097</c:v>
                </c:pt>
                <c:pt idx="708">
                  <c:v>1.6072200000000001</c:v>
                </c:pt>
                <c:pt idx="709">
                  <c:v>1.9645900000000001</c:v>
                </c:pt>
                <c:pt idx="710">
                  <c:v>2.1214900000000001</c:v>
                </c:pt>
                <c:pt idx="711">
                  <c:v>1.7767900000000001</c:v>
                </c:pt>
                <c:pt idx="712">
                  <c:v>1.9802599999999999</c:v>
                </c:pt>
                <c:pt idx="713">
                  <c:v>1.9085300000000001</c:v>
                </c:pt>
                <c:pt idx="714">
                  <c:v>1.7844599999999999</c:v>
                </c:pt>
                <c:pt idx="715">
                  <c:v>1.70539</c:v>
                </c:pt>
                <c:pt idx="716">
                  <c:v>1.78857</c:v>
                </c:pt>
                <c:pt idx="717">
                  <c:v>2.0734599999999999</c:v>
                </c:pt>
                <c:pt idx="718">
                  <c:v>2.0001699999999998</c:v>
                </c:pt>
                <c:pt idx="719">
                  <c:v>1.8075300000000001</c:v>
                </c:pt>
                <c:pt idx="720">
                  <c:v>1.80955</c:v>
                </c:pt>
                <c:pt idx="721">
                  <c:v>1.8093300000000001</c:v>
                </c:pt>
                <c:pt idx="722">
                  <c:v>1.9338500000000001</c:v>
                </c:pt>
                <c:pt idx="723">
                  <c:v>3.5113400000000001</c:v>
                </c:pt>
                <c:pt idx="724">
                  <c:v>4.0017800000000001</c:v>
                </c:pt>
                <c:pt idx="725">
                  <c:v>4.5360800000000001</c:v>
                </c:pt>
                <c:pt idx="726">
                  <c:v>4.0999100000000004</c:v>
                </c:pt>
                <c:pt idx="727">
                  <c:v>4.1287099999999999</c:v>
                </c:pt>
                <c:pt idx="728">
                  <c:v>3.9468100000000002</c:v>
                </c:pt>
                <c:pt idx="729">
                  <c:v>3.9270999999999998</c:v>
                </c:pt>
                <c:pt idx="730">
                  <c:v>3.7006600000000001</c:v>
                </c:pt>
                <c:pt idx="731">
                  <c:v>3.9257499999999999</c:v>
                </c:pt>
                <c:pt idx="732">
                  <c:v>3.7850000000000001</c:v>
                </c:pt>
                <c:pt idx="733">
                  <c:v>3.6227100000000001</c:v>
                </c:pt>
                <c:pt idx="734">
                  <c:v>3.4654400000000001</c:v>
                </c:pt>
                <c:pt idx="735">
                  <c:v>2.3740700000000001</c:v>
                </c:pt>
                <c:pt idx="736">
                  <c:v>2.1505800000000002</c:v>
                </c:pt>
                <c:pt idx="737">
                  <c:v>2.3857400000000002</c:v>
                </c:pt>
                <c:pt idx="738">
                  <c:v>3.4456199999999999</c:v>
                </c:pt>
                <c:pt idx="739">
                  <c:v>3.73719</c:v>
                </c:pt>
                <c:pt idx="740">
                  <c:v>4.5857000000000001</c:v>
                </c:pt>
                <c:pt idx="741">
                  <c:v>5.3282100000000003</c:v>
                </c:pt>
                <c:pt idx="742">
                  <c:v>6.10921</c:v>
                </c:pt>
                <c:pt idx="743">
                  <c:v>6.2746500000000003</c:v>
                </c:pt>
                <c:pt idx="744">
                  <c:v>6.9514100000000001</c:v>
                </c:pt>
                <c:pt idx="745">
                  <c:v>7.8975400000000002</c:v>
                </c:pt>
                <c:pt idx="746">
                  <c:v>8.7987300000000008</c:v>
                </c:pt>
                <c:pt idx="747">
                  <c:v>9.3818900000000003</c:v>
                </c:pt>
                <c:pt idx="748">
                  <c:v>10.14762</c:v>
                </c:pt>
                <c:pt idx="749">
                  <c:v>10.43967</c:v>
                </c:pt>
                <c:pt idx="750">
                  <c:v>10.93206</c:v>
                </c:pt>
                <c:pt idx="751">
                  <c:v>11.370839999999999</c:v>
                </c:pt>
                <c:pt idx="752">
                  <c:v>11.23813</c:v>
                </c:pt>
                <c:pt idx="753">
                  <c:v>10.94914</c:v>
                </c:pt>
                <c:pt idx="754">
                  <c:v>10.63021</c:v>
                </c:pt>
                <c:pt idx="755">
                  <c:v>10.409940000000001</c:v>
                </c:pt>
                <c:pt idx="756">
                  <c:v>10.13348</c:v>
                </c:pt>
                <c:pt idx="757">
                  <c:v>9.4861900000000006</c:v>
                </c:pt>
                <c:pt idx="758">
                  <c:v>8.4993599999999994</c:v>
                </c:pt>
                <c:pt idx="759">
                  <c:v>7.6512099999999998</c:v>
                </c:pt>
                <c:pt idx="760">
                  <c:v>6.6915399999999998</c:v>
                </c:pt>
                <c:pt idx="761">
                  <c:v>5.7418500000000003</c:v>
                </c:pt>
                <c:pt idx="762">
                  <c:v>4.8588199999999997</c:v>
                </c:pt>
                <c:pt idx="763">
                  <c:v>4.2541200000000003</c:v>
                </c:pt>
                <c:pt idx="764">
                  <c:v>3.69225</c:v>
                </c:pt>
                <c:pt idx="765">
                  <c:v>3.3007399999999998</c:v>
                </c:pt>
                <c:pt idx="766">
                  <c:v>2.9491200000000002</c:v>
                </c:pt>
                <c:pt idx="767">
                  <c:v>2.7048399999999999</c:v>
                </c:pt>
                <c:pt idx="768">
                  <c:v>2.5666199999999999</c:v>
                </c:pt>
                <c:pt idx="769">
                  <c:v>2.2341500000000001</c:v>
                </c:pt>
                <c:pt idx="770">
                  <c:v>2.2377199999999999</c:v>
                </c:pt>
                <c:pt idx="771">
                  <c:v>2.2116799999999999</c:v>
                </c:pt>
                <c:pt idx="772">
                  <c:v>2.1322000000000001</c:v>
                </c:pt>
                <c:pt idx="773">
                  <c:v>2.2179099999999998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73A-48FC-8FB9-91EF8BD1C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3692464"/>
        <c:axId val="563692944"/>
      </c:lineChart>
      <c:dateAx>
        <c:axId val="563692464"/>
        <c:scaling>
          <c:orientation val="minMax"/>
        </c:scaling>
        <c:delete val="0"/>
        <c:axPos val="b"/>
        <c:numFmt formatCode="[$-409]mmm\-yy;@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92944"/>
        <c:crossesAt val="-40"/>
        <c:auto val="1"/>
        <c:lblOffset val="100"/>
        <c:baseTimeUnit val="months"/>
        <c:majorUnit val="48"/>
        <c:majorTimeUnit val="months"/>
      </c:dateAx>
      <c:valAx>
        <c:axId val="563692944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9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pctchangefromyearago!$B$14</c:f>
              <c:strCache>
                <c:ptCount val="1"/>
                <c:pt idx="0">
                  <c:v>Energy</c:v>
                </c:pt>
              </c:strCache>
            </c:strRef>
          </c:tx>
          <c:spPr>
            <a:ln w="412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pctchangefromyearago!$A$15:$A$788</c:f>
              <c:numCache>
                <c:formatCode>yyyy\-mm\-dd</c:formatCode>
                <c:ptCount val="774"/>
                <c:pt idx="0">
                  <c:v>21916</c:v>
                </c:pt>
                <c:pt idx="1">
                  <c:v>21947</c:v>
                </c:pt>
                <c:pt idx="2">
                  <c:v>21976</c:v>
                </c:pt>
                <c:pt idx="3">
                  <c:v>22007</c:v>
                </c:pt>
                <c:pt idx="4">
                  <c:v>22037</c:v>
                </c:pt>
                <c:pt idx="5">
                  <c:v>22068</c:v>
                </c:pt>
                <c:pt idx="6">
                  <c:v>22098</c:v>
                </c:pt>
                <c:pt idx="7">
                  <c:v>22129</c:v>
                </c:pt>
                <c:pt idx="8">
                  <c:v>22160</c:v>
                </c:pt>
                <c:pt idx="9">
                  <c:v>22190</c:v>
                </c:pt>
                <c:pt idx="10">
                  <c:v>22221</c:v>
                </c:pt>
                <c:pt idx="11">
                  <c:v>22251</c:v>
                </c:pt>
                <c:pt idx="12">
                  <c:v>22282</c:v>
                </c:pt>
                <c:pt idx="13">
                  <c:v>22313</c:v>
                </c:pt>
                <c:pt idx="14">
                  <c:v>22341</c:v>
                </c:pt>
                <c:pt idx="15">
                  <c:v>22372</c:v>
                </c:pt>
                <c:pt idx="16">
                  <c:v>22402</c:v>
                </c:pt>
                <c:pt idx="17">
                  <c:v>22433</c:v>
                </c:pt>
                <c:pt idx="18">
                  <c:v>22463</c:v>
                </c:pt>
                <c:pt idx="19">
                  <c:v>22494</c:v>
                </c:pt>
                <c:pt idx="20">
                  <c:v>22525</c:v>
                </c:pt>
                <c:pt idx="21">
                  <c:v>22555</c:v>
                </c:pt>
                <c:pt idx="22">
                  <c:v>22586</c:v>
                </c:pt>
                <c:pt idx="23">
                  <c:v>22616</c:v>
                </c:pt>
                <c:pt idx="24">
                  <c:v>22647</c:v>
                </c:pt>
                <c:pt idx="25">
                  <c:v>22678</c:v>
                </c:pt>
                <c:pt idx="26">
                  <c:v>22706</c:v>
                </c:pt>
                <c:pt idx="27">
                  <c:v>22737</c:v>
                </c:pt>
                <c:pt idx="28">
                  <c:v>22767</c:v>
                </c:pt>
                <c:pt idx="29">
                  <c:v>22798</c:v>
                </c:pt>
                <c:pt idx="30">
                  <c:v>22828</c:v>
                </c:pt>
                <c:pt idx="31">
                  <c:v>22859</c:v>
                </c:pt>
                <c:pt idx="32">
                  <c:v>22890</c:v>
                </c:pt>
                <c:pt idx="33">
                  <c:v>22920</c:v>
                </c:pt>
                <c:pt idx="34">
                  <c:v>22951</c:v>
                </c:pt>
                <c:pt idx="35">
                  <c:v>22981</c:v>
                </c:pt>
                <c:pt idx="36">
                  <c:v>23012</c:v>
                </c:pt>
                <c:pt idx="37">
                  <c:v>23043</c:v>
                </c:pt>
                <c:pt idx="38">
                  <c:v>23071</c:v>
                </c:pt>
                <c:pt idx="39">
                  <c:v>23102</c:v>
                </c:pt>
                <c:pt idx="40">
                  <c:v>23132</c:v>
                </c:pt>
                <c:pt idx="41">
                  <c:v>23163</c:v>
                </c:pt>
                <c:pt idx="42">
                  <c:v>23193</c:v>
                </c:pt>
                <c:pt idx="43">
                  <c:v>23224</c:v>
                </c:pt>
                <c:pt idx="44">
                  <c:v>23255</c:v>
                </c:pt>
                <c:pt idx="45">
                  <c:v>23285</c:v>
                </c:pt>
                <c:pt idx="46">
                  <c:v>23316</c:v>
                </c:pt>
                <c:pt idx="47">
                  <c:v>23346</c:v>
                </c:pt>
                <c:pt idx="48">
                  <c:v>23377</c:v>
                </c:pt>
                <c:pt idx="49">
                  <c:v>23408</c:v>
                </c:pt>
                <c:pt idx="50">
                  <c:v>23437</c:v>
                </c:pt>
                <c:pt idx="51">
                  <c:v>23468</c:v>
                </c:pt>
                <c:pt idx="52">
                  <c:v>23498</c:v>
                </c:pt>
                <c:pt idx="53">
                  <c:v>23529</c:v>
                </c:pt>
                <c:pt idx="54">
                  <c:v>23559</c:v>
                </c:pt>
                <c:pt idx="55">
                  <c:v>23590</c:v>
                </c:pt>
                <c:pt idx="56">
                  <c:v>23621</c:v>
                </c:pt>
                <c:pt idx="57">
                  <c:v>23651</c:v>
                </c:pt>
                <c:pt idx="58">
                  <c:v>23682</c:v>
                </c:pt>
                <c:pt idx="59">
                  <c:v>23712</c:v>
                </c:pt>
                <c:pt idx="60">
                  <c:v>23743</c:v>
                </c:pt>
                <c:pt idx="61">
                  <c:v>23774</c:v>
                </c:pt>
                <c:pt idx="62">
                  <c:v>23802</c:v>
                </c:pt>
                <c:pt idx="63">
                  <c:v>23833</c:v>
                </c:pt>
                <c:pt idx="64">
                  <c:v>23863</c:v>
                </c:pt>
                <c:pt idx="65">
                  <c:v>23894</c:v>
                </c:pt>
                <c:pt idx="66">
                  <c:v>23924</c:v>
                </c:pt>
                <c:pt idx="67">
                  <c:v>23955</c:v>
                </c:pt>
                <c:pt idx="68">
                  <c:v>23986</c:v>
                </c:pt>
                <c:pt idx="69">
                  <c:v>24016</c:v>
                </c:pt>
                <c:pt idx="70">
                  <c:v>24047</c:v>
                </c:pt>
                <c:pt idx="71">
                  <c:v>24077</c:v>
                </c:pt>
                <c:pt idx="72">
                  <c:v>24108</c:v>
                </c:pt>
                <c:pt idx="73">
                  <c:v>24139</c:v>
                </c:pt>
                <c:pt idx="74">
                  <c:v>24167</c:v>
                </c:pt>
                <c:pt idx="75">
                  <c:v>24198</c:v>
                </c:pt>
                <c:pt idx="76">
                  <c:v>24228</c:v>
                </c:pt>
                <c:pt idx="77">
                  <c:v>24259</c:v>
                </c:pt>
                <c:pt idx="78">
                  <c:v>24289</c:v>
                </c:pt>
                <c:pt idx="79">
                  <c:v>24320</c:v>
                </c:pt>
                <c:pt idx="80">
                  <c:v>24351</c:v>
                </c:pt>
                <c:pt idx="81">
                  <c:v>24381</c:v>
                </c:pt>
                <c:pt idx="82">
                  <c:v>24412</c:v>
                </c:pt>
                <c:pt idx="83">
                  <c:v>24442</c:v>
                </c:pt>
                <c:pt idx="84">
                  <c:v>24473</c:v>
                </c:pt>
                <c:pt idx="85">
                  <c:v>24504</c:v>
                </c:pt>
                <c:pt idx="86">
                  <c:v>24532</c:v>
                </c:pt>
                <c:pt idx="87">
                  <c:v>24563</c:v>
                </c:pt>
                <c:pt idx="88">
                  <c:v>24593</c:v>
                </c:pt>
                <c:pt idx="89">
                  <c:v>24624</c:v>
                </c:pt>
                <c:pt idx="90">
                  <c:v>24654</c:v>
                </c:pt>
                <c:pt idx="91">
                  <c:v>24685</c:v>
                </c:pt>
                <c:pt idx="92">
                  <c:v>24716</c:v>
                </c:pt>
                <c:pt idx="93">
                  <c:v>24746</c:v>
                </c:pt>
                <c:pt idx="94">
                  <c:v>24777</c:v>
                </c:pt>
                <c:pt idx="95">
                  <c:v>24807</c:v>
                </c:pt>
                <c:pt idx="96">
                  <c:v>24838</c:v>
                </c:pt>
                <c:pt idx="97">
                  <c:v>24869</c:v>
                </c:pt>
                <c:pt idx="98">
                  <c:v>24898</c:v>
                </c:pt>
                <c:pt idx="99">
                  <c:v>24929</c:v>
                </c:pt>
                <c:pt idx="100">
                  <c:v>24959</c:v>
                </c:pt>
                <c:pt idx="101">
                  <c:v>24990</c:v>
                </c:pt>
                <c:pt idx="102">
                  <c:v>25020</c:v>
                </c:pt>
                <c:pt idx="103">
                  <c:v>25051</c:v>
                </c:pt>
                <c:pt idx="104">
                  <c:v>25082</c:v>
                </c:pt>
                <c:pt idx="105">
                  <c:v>25112</c:v>
                </c:pt>
                <c:pt idx="106">
                  <c:v>25143</c:v>
                </c:pt>
                <c:pt idx="107">
                  <c:v>25173</c:v>
                </c:pt>
                <c:pt idx="108">
                  <c:v>25204</c:v>
                </c:pt>
                <c:pt idx="109">
                  <c:v>25235</c:v>
                </c:pt>
                <c:pt idx="110">
                  <c:v>25263</c:v>
                </c:pt>
                <c:pt idx="111">
                  <c:v>25294</c:v>
                </c:pt>
                <c:pt idx="112">
                  <c:v>25324</c:v>
                </c:pt>
                <c:pt idx="113">
                  <c:v>25355</c:v>
                </c:pt>
                <c:pt idx="114">
                  <c:v>25385</c:v>
                </c:pt>
                <c:pt idx="115">
                  <c:v>25416</c:v>
                </c:pt>
                <c:pt idx="116">
                  <c:v>25447</c:v>
                </c:pt>
                <c:pt idx="117">
                  <c:v>25477</c:v>
                </c:pt>
                <c:pt idx="118">
                  <c:v>25508</c:v>
                </c:pt>
                <c:pt idx="119">
                  <c:v>25538</c:v>
                </c:pt>
                <c:pt idx="120">
                  <c:v>25569</c:v>
                </c:pt>
                <c:pt idx="121">
                  <c:v>25600</c:v>
                </c:pt>
                <c:pt idx="122">
                  <c:v>25628</c:v>
                </c:pt>
                <c:pt idx="123">
                  <c:v>25659</c:v>
                </c:pt>
                <c:pt idx="124">
                  <c:v>25689</c:v>
                </c:pt>
                <c:pt idx="125">
                  <c:v>25720</c:v>
                </c:pt>
                <c:pt idx="126">
                  <c:v>25750</c:v>
                </c:pt>
                <c:pt idx="127">
                  <c:v>25781</c:v>
                </c:pt>
                <c:pt idx="128">
                  <c:v>25812</c:v>
                </c:pt>
                <c:pt idx="129">
                  <c:v>25842</c:v>
                </c:pt>
                <c:pt idx="130">
                  <c:v>25873</c:v>
                </c:pt>
                <c:pt idx="131">
                  <c:v>25903</c:v>
                </c:pt>
                <c:pt idx="132">
                  <c:v>25934</c:v>
                </c:pt>
                <c:pt idx="133">
                  <c:v>25965</c:v>
                </c:pt>
                <c:pt idx="134">
                  <c:v>25993</c:v>
                </c:pt>
                <c:pt idx="135">
                  <c:v>26024</c:v>
                </c:pt>
                <c:pt idx="136">
                  <c:v>26054</c:v>
                </c:pt>
                <c:pt idx="137">
                  <c:v>26085</c:v>
                </c:pt>
                <c:pt idx="138">
                  <c:v>26115</c:v>
                </c:pt>
                <c:pt idx="139">
                  <c:v>26146</c:v>
                </c:pt>
                <c:pt idx="140">
                  <c:v>26177</c:v>
                </c:pt>
                <c:pt idx="141">
                  <c:v>26207</c:v>
                </c:pt>
                <c:pt idx="142">
                  <c:v>26238</c:v>
                </c:pt>
                <c:pt idx="143">
                  <c:v>26268</c:v>
                </c:pt>
                <c:pt idx="144">
                  <c:v>26299</c:v>
                </c:pt>
                <c:pt idx="145">
                  <c:v>26330</c:v>
                </c:pt>
                <c:pt idx="146">
                  <c:v>26359</c:v>
                </c:pt>
                <c:pt idx="147">
                  <c:v>26390</c:v>
                </c:pt>
                <c:pt idx="148">
                  <c:v>26420</c:v>
                </c:pt>
                <c:pt idx="149">
                  <c:v>26451</c:v>
                </c:pt>
                <c:pt idx="150">
                  <c:v>26481</c:v>
                </c:pt>
                <c:pt idx="151">
                  <c:v>26512</c:v>
                </c:pt>
                <c:pt idx="152">
                  <c:v>26543</c:v>
                </c:pt>
                <c:pt idx="153">
                  <c:v>26573</c:v>
                </c:pt>
                <c:pt idx="154">
                  <c:v>26604</c:v>
                </c:pt>
                <c:pt idx="155">
                  <c:v>26634</c:v>
                </c:pt>
                <c:pt idx="156">
                  <c:v>26665</c:v>
                </c:pt>
                <c:pt idx="157">
                  <c:v>26696</c:v>
                </c:pt>
                <c:pt idx="158">
                  <c:v>26724</c:v>
                </c:pt>
                <c:pt idx="159">
                  <c:v>26755</c:v>
                </c:pt>
                <c:pt idx="160">
                  <c:v>26785</c:v>
                </c:pt>
                <c:pt idx="161">
                  <c:v>26816</c:v>
                </c:pt>
                <c:pt idx="162">
                  <c:v>26846</c:v>
                </c:pt>
                <c:pt idx="163">
                  <c:v>26877</c:v>
                </c:pt>
                <c:pt idx="164">
                  <c:v>26908</c:v>
                </c:pt>
                <c:pt idx="165">
                  <c:v>26938</c:v>
                </c:pt>
                <c:pt idx="166">
                  <c:v>26969</c:v>
                </c:pt>
                <c:pt idx="167">
                  <c:v>26999</c:v>
                </c:pt>
                <c:pt idx="168">
                  <c:v>27030</c:v>
                </c:pt>
                <c:pt idx="169">
                  <c:v>27061</c:v>
                </c:pt>
                <c:pt idx="170">
                  <c:v>27089</c:v>
                </c:pt>
                <c:pt idx="171">
                  <c:v>27120</c:v>
                </c:pt>
                <c:pt idx="172">
                  <c:v>27150</c:v>
                </c:pt>
                <c:pt idx="173">
                  <c:v>27181</c:v>
                </c:pt>
                <c:pt idx="174">
                  <c:v>27211</c:v>
                </c:pt>
                <c:pt idx="175">
                  <c:v>27242</c:v>
                </c:pt>
                <c:pt idx="176">
                  <c:v>27273</c:v>
                </c:pt>
                <c:pt idx="177">
                  <c:v>27303</c:v>
                </c:pt>
                <c:pt idx="178">
                  <c:v>27334</c:v>
                </c:pt>
                <c:pt idx="179">
                  <c:v>27364</c:v>
                </c:pt>
                <c:pt idx="180">
                  <c:v>27395</c:v>
                </c:pt>
                <c:pt idx="181">
                  <c:v>27426</c:v>
                </c:pt>
                <c:pt idx="182">
                  <c:v>27454</c:v>
                </c:pt>
                <c:pt idx="183">
                  <c:v>27485</c:v>
                </c:pt>
                <c:pt idx="184">
                  <c:v>27515</c:v>
                </c:pt>
                <c:pt idx="185">
                  <c:v>27546</c:v>
                </c:pt>
                <c:pt idx="186">
                  <c:v>27576</c:v>
                </c:pt>
                <c:pt idx="187">
                  <c:v>27607</c:v>
                </c:pt>
                <c:pt idx="188">
                  <c:v>27638</c:v>
                </c:pt>
                <c:pt idx="189">
                  <c:v>27668</c:v>
                </c:pt>
                <c:pt idx="190">
                  <c:v>27699</c:v>
                </c:pt>
                <c:pt idx="191">
                  <c:v>27729</c:v>
                </c:pt>
                <c:pt idx="192">
                  <c:v>27760</c:v>
                </c:pt>
                <c:pt idx="193">
                  <c:v>27791</c:v>
                </c:pt>
                <c:pt idx="194">
                  <c:v>27820</c:v>
                </c:pt>
                <c:pt idx="195">
                  <c:v>27851</c:v>
                </c:pt>
                <c:pt idx="196">
                  <c:v>27881</c:v>
                </c:pt>
                <c:pt idx="197">
                  <c:v>27912</c:v>
                </c:pt>
                <c:pt idx="198">
                  <c:v>27942</c:v>
                </c:pt>
                <c:pt idx="199">
                  <c:v>27973</c:v>
                </c:pt>
                <c:pt idx="200">
                  <c:v>28004</c:v>
                </c:pt>
                <c:pt idx="201">
                  <c:v>28034</c:v>
                </c:pt>
                <c:pt idx="202">
                  <c:v>28065</c:v>
                </c:pt>
                <c:pt idx="203">
                  <c:v>28095</c:v>
                </c:pt>
                <c:pt idx="204">
                  <c:v>28126</c:v>
                </c:pt>
                <c:pt idx="205">
                  <c:v>28157</c:v>
                </c:pt>
                <c:pt idx="206">
                  <c:v>28185</c:v>
                </c:pt>
                <c:pt idx="207">
                  <c:v>28216</c:v>
                </c:pt>
                <c:pt idx="208">
                  <c:v>28246</c:v>
                </c:pt>
                <c:pt idx="209">
                  <c:v>28277</c:v>
                </c:pt>
                <c:pt idx="210">
                  <c:v>28307</c:v>
                </c:pt>
                <c:pt idx="211">
                  <c:v>28338</c:v>
                </c:pt>
                <c:pt idx="212">
                  <c:v>28369</c:v>
                </c:pt>
                <c:pt idx="213">
                  <c:v>28399</c:v>
                </c:pt>
                <c:pt idx="214">
                  <c:v>28430</c:v>
                </c:pt>
                <c:pt idx="215">
                  <c:v>28460</c:v>
                </c:pt>
                <c:pt idx="216">
                  <c:v>28491</c:v>
                </c:pt>
                <c:pt idx="217">
                  <c:v>28522</c:v>
                </c:pt>
                <c:pt idx="218">
                  <c:v>28550</c:v>
                </c:pt>
                <c:pt idx="219">
                  <c:v>28581</c:v>
                </c:pt>
                <c:pt idx="220">
                  <c:v>28611</c:v>
                </c:pt>
                <c:pt idx="221">
                  <c:v>28642</c:v>
                </c:pt>
                <c:pt idx="222">
                  <c:v>28672</c:v>
                </c:pt>
                <c:pt idx="223">
                  <c:v>28703</c:v>
                </c:pt>
                <c:pt idx="224">
                  <c:v>28734</c:v>
                </c:pt>
                <c:pt idx="225">
                  <c:v>28764</c:v>
                </c:pt>
                <c:pt idx="226">
                  <c:v>28795</c:v>
                </c:pt>
                <c:pt idx="227">
                  <c:v>28825</c:v>
                </c:pt>
                <c:pt idx="228">
                  <c:v>28856</c:v>
                </c:pt>
                <c:pt idx="229">
                  <c:v>28887</c:v>
                </c:pt>
                <c:pt idx="230">
                  <c:v>28915</c:v>
                </c:pt>
                <c:pt idx="231">
                  <c:v>28946</c:v>
                </c:pt>
                <c:pt idx="232">
                  <c:v>28976</c:v>
                </c:pt>
                <c:pt idx="233">
                  <c:v>29007</c:v>
                </c:pt>
                <c:pt idx="234">
                  <c:v>29037</c:v>
                </c:pt>
                <c:pt idx="235">
                  <c:v>29068</c:v>
                </c:pt>
                <c:pt idx="236">
                  <c:v>29099</c:v>
                </c:pt>
                <c:pt idx="237">
                  <c:v>29129</c:v>
                </c:pt>
                <c:pt idx="238">
                  <c:v>29160</c:v>
                </c:pt>
                <c:pt idx="239">
                  <c:v>29190</c:v>
                </c:pt>
                <c:pt idx="240">
                  <c:v>29221</c:v>
                </c:pt>
                <c:pt idx="241">
                  <c:v>29252</c:v>
                </c:pt>
                <c:pt idx="242">
                  <c:v>29281</c:v>
                </c:pt>
                <c:pt idx="243">
                  <c:v>29312</c:v>
                </c:pt>
                <c:pt idx="244">
                  <c:v>29342</c:v>
                </c:pt>
                <c:pt idx="245">
                  <c:v>29373</c:v>
                </c:pt>
                <c:pt idx="246">
                  <c:v>29403</c:v>
                </c:pt>
                <c:pt idx="247">
                  <c:v>29434</c:v>
                </c:pt>
                <c:pt idx="248">
                  <c:v>29465</c:v>
                </c:pt>
                <c:pt idx="249">
                  <c:v>29495</c:v>
                </c:pt>
                <c:pt idx="250">
                  <c:v>29526</c:v>
                </c:pt>
                <c:pt idx="251">
                  <c:v>29556</c:v>
                </c:pt>
                <c:pt idx="252">
                  <c:v>29587</c:v>
                </c:pt>
                <c:pt idx="253">
                  <c:v>29618</c:v>
                </c:pt>
                <c:pt idx="254">
                  <c:v>29646</c:v>
                </c:pt>
                <c:pt idx="255">
                  <c:v>29677</c:v>
                </c:pt>
                <c:pt idx="256">
                  <c:v>29707</c:v>
                </c:pt>
                <c:pt idx="257">
                  <c:v>29738</c:v>
                </c:pt>
                <c:pt idx="258">
                  <c:v>29768</c:v>
                </c:pt>
                <c:pt idx="259">
                  <c:v>29799</c:v>
                </c:pt>
                <c:pt idx="260">
                  <c:v>29830</c:v>
                </c:pt>
                <c:pt idx="261">
                  <c:v>29860</c:v>
                </c:pt>
                <c:pt idx="262">
                  <c:v>29891</c:v>
                </c:pt>
                <c:pt idx="263">
                  <c:v>29921</c:v>
                </c:pt>
                <c:pt idx="264">
                  <c:v>29952</c:v>
                </c:pt>
                <c:pt idx="265">
                  <c:v>29983</c:v>
                </c:pt>
                <c:pt idx="266">
                  <c:v>30011</c:v>
                </c:pt>
                <c:pt idx="267">
                  <c:v>30042</c:v>
                </c:pt>
                <c:pt idx="268">
                  <c:v>30072</c:v>
                </c:pt>
                <c:pt idx="269">
                  <c:v>30103</c:v>
                </c:pt>
                <c:pt idx="270">
                  <c:v>30133</c:v>
                </c:pt>
                <c:pt idx="271">
                  <c:v>30164</c:v>
                </c:pt>
                <c:pt idx="272">
                  <c:v>30195</c:v>
                </c:pt>
                <c:pt idx="273">
                  <c:v>30225</c:v>
                </c:pt>
                <c:pt idx="274">
                  <c:v>30256</c:v>
                </c:pt>
                <c:pt idx="275">
                  <c:v>30286</c:v>
                </c:pt>
                <c:pt idx="276">
                  <c:v>30317</c:v>
                </c:pt>
                <c:pt idx="277">
                  <c:v>30348</c:v>
                </c:pt>
                <c:pt idx="278">
                  <c:v>30376</c:v>
                </c:pt>
                <c:pt idx="279">
                  <c:v>30407</c:v>
                </c:pt>
                <c:pt idx="280">
                  <c:v>30437</c:v>
                </c:pt>
                <c:pt idx="281">
                  <c:v>30468</c:v>
                </c:pt>
                <c:pt idx="282">
                  <c:v>30498</c:v>
                </c:pt>
                <c:pt idx="283">
                  <c:v>30529</c:v>
                </c:pt>
                <c:pt idx="284">
                  <c:v>30560</c:v>
                </c:pt>
                <c:pt idx="285">
                  <c:v>30590</c:v>
                </c:pt>
                <c:pt idx="286">
                  <c:v>30621</c:v>
                </c:pt>
                <c:pt idx="287">
                  <c:v>30651</c:v>
                </c:pt>
                <c:pt idx="288">
                  <c:v>30682</c:v>
                </c:pt>
                <c:pt idx="289">
                  <c:v>30713</c:v>
                </c:pt>
                <c:pt idx="290">
                  <c:v>30742</c:v>
                </c:pt>
                <c:pt idx="291">
                  <c:v>30773</c:v>
                </c:pt>
                <c:pt idx="292">
                  <c:v>30803</c:v>
                </c:pt>
                <c:pt idx="293">
                  <c:v>30834</c:v>
                </c:pt>
                <c:pt idx="294">
                  <c:v>30864</c:v>
                </c:pt>
                <c:pt idx="295">
                  <c:v>30895</c:v>
                </c:pt>
                <c:pt idx="296">
                  <c:v>30926</c:v>
                </c:pt>
                <c:pt idx="297">
                  <c:v>30956</c:v>
                </c:pt>
                <c:pt idx="298">
                  <c:v>30987</c:v>
                </c:pt>
                <c:pt idx="299">
                  <c:v>31017</c:v>
                </c:pt>
                <c:pt idx="300">
                  <c:v>31048</c:v>
                </c:pt>
                <c:pt idx="301">
                  <c:v>31079</c:v>
                </c:pt>
                <c:pt idx="302">
                  <c:v>31107</c:v>
                </c:pt>
                <c:pt idx="303">
                  <c:v>31138</c:v>
                </c:pt>
                <c:pt idx="304">
                  <c:v>31168</c:v>
                </c:pt>
                <c:pt idx="305">
                  <c:v>31199</c:v>
                </c:pt>
                <c:pt idx="306">
                  <c:v>31229</c:v>
                </c:pt>
                <c:pt idx="307">
                  <c:v>31260</c:v>
                </c:pt>
                <c:pt idx="308">
                  <c:v>31291</c:v>
                </c:pt>
                <c:pt idx="309">
                  <c:v>31321</c:v>
                </c:pt>
                <c:pt idx="310">
                  <c:v>31352</c:v>
                </c:pt>
                <c:pt idx="311">
                  <c:v>31382</c:v>
                </c:pt>
                <c:pt idx="312">
                  <c:v>31413</c:v>
                </c:pt>
                <c:pt idx="313">
                  <c:v>31444</c:v>
                </c:pt>
                <c:pt idx="314">
                  <c:v>31472</c:v>
                </c:pt>
                <c:pt idx="315">
                  <c:v>31503</c:v>
                </c:pt>
                <c:pt idx="316">
                  <c:v>31533</c:v>
                </c:pt>
                <c:pt idx="317">
                  <c:v>31564</c:v>
                </c:pt>
                <c:pt idx="318">
                  <c:v>31594</c:v>
                </c:pt>
                <c:pt idx="319">
                  <c:v>31625</c:v>
                </c:pt>
                <c:pt idx="320">
                  <c:v>31656</c:v>
                </c:pt>
                <c:pt idx="321">
                  <c:v>31686</c:v>
                </c:pt>
                <c:pt idx="322">
                  <c:v>31717</c:v>
                </c:pt>
                <c:pt idx="323">
                  <c:v>31747</c:v>
                </c:pt>
                <c:pt idx="324">
                  <c:v>31778</c:v>
                </c:pt>
                <c:pt idx="325">
                  <c:v>31809</c:v>
                </c:pt>
                <c:pt idx="326">
                  <c:v>31837</c:v>
                </c:pt>
                <c:pt idx="327">
                  <c:v>31868</c:v>
                </c:pt>
                <c:pt idx="328">
                  <c:v>31898</c:v>
                </c:pt>
                <c:pt idx="329">
                  <c:v>31929</c:v>
                </c:pt>
                <c:pt idx="330">
                  <c:v>31959</c:v>
                </c:pt>
                <c:pt idx="331">
                  <c:v>31990</c:v>
                </c:pt>
                <c:pt idx="332">
                  <c:v>32021</c:v>
                </c:pt>
                <c:pt idx="333">
                  <c:v>32051</c:v>
                </c:pt>
                <c:pt idx="334">
                  <c:v>32082</c:v>
                </c:pt>
                <c:pt idx="335">
                  <c:v>32112</c:v>
                </c:pt>
                <c:pt idx="336">
                  <c:v>32143</c:v>
                </c:pt>
                <c:pt idx="337">
                  <c:v>32174</c:v>
                </c:pt>
                <c:pt idx="338">
                  <c:v>32203</c:v>
                </c:pt>
                <c:pt idx="339">
                  <c:v>32234</c:v>
                </c:pt>
                <c:pt idx="340">
                  <c:v>32264</c:v>
                </c:pt>
                <c:pt idx="341">
                  <c:v>32295</c:v>
                </c:pt>
                <c:pt idx="342">
                  <c:v>32325</c:v>
                </c:pt>
                <c:pt idx="343">
                  <c:v>32356</c:v>
                </c:pt>
                <c:pt idx="344">
                  <c:v>32387</c:v>
                </c:pt>
                <c:pt idx="345">
                  <c:v>32417</c:v>
                </c:pt>
                <c:pt idx="346">
                  <c:v>32448</c:v>
                </c:pt>
                <c:pt idx="347">
                  <c:v>32478</c:v>
                </c:pt>
                <c:pt idx="348">
                  <c:v>32509</c:v>
                </c:pt>
                <c:pt idx="349">
                  <c:v>32540</c:v>
                </c:pt>
                <c:pt idx="350">
                  <c:v>32568</c:v>
                </c:pt>
                <c:pt idx="351">
                  <c:v>32599</c:v>
                </c:pt>
                <c:pt idx="352">
                  <c:v>32629</c:v>
                </c:pt>
                <c:pt idx="353">
                  <c:v>32660</c:v>
                </c:pt>
                <c:pt idx="354">
                  <c:v>32690</c:v>
                </c:pt>
                <c:pt idx="355">
                  <c:v>32721</c:v>
                </c:pt>
                <c:pt idx="356">
                  <c:v>32752</c:v>
                </c:pt>
                <c:pt idx="357">
                  <c:v>32782</c:v>
                </c:pt>
                <c:pt idx="358">
                  <c:v>32813</c:v>
                </c:pt>
                <c:pt idx="359">
                  <c:v>32843</c:v>
                </c:pt>
                <c:pt idx="360">
                  <c:v>32874</c:v>
                </c:pt>
                <c:pt idx="361">
                  <c:v>32905</c:v>
                </c:pt>
                <c:pt idx="362">
                  <c:v>32933</c:v>
                </c:pt>
                <c:pt idx="363">
                  <c:v>32964</c:v>
                </c:pt>
                <c:pt idx="364">
                  <c:v>32994</c:v>
                </c:pt>
                <c:pt idx="365">
                  <c:v>33025</c:v>
                </c:pt>
                <c:pt idx="366">
                  <c:v>33055</c:v>
                </c:pt>
                <c:pt idx="367">
                  <c:v>33086</c:v>
                </c:pt>
                <c:pt idx="368">
                  <c:v>33117</c:v>
                </c:pt>
                <c:pt idx="369">
                  <c:v>33147</c:v>
                </c:pt>
                <c:pt idx="370">
                  <c:v>33178</c:v>
                </c:pt>
                <c:pt idx="371">
                  <c:v>33208</c:v>
                </c:pt>
                <c:pt idx="372">
                  <c:v>33239</c:v>
                </c:pt>
                <c:pt idx="373">
                  <c:v>33270</c:v>
                </c:pt>
                <c:pt idx="374">
                  <c:v>33298</c:v>
                </c:pt>
                <c:pt idx="375">
                  <c:v>33329</c:v>
                </c:pt>
                <c:pt idx="376">
                  <c:v>33359</c:v>
                </c:pt>
                <c:pt idx="377">
                  <c:v>33390</c:v>
                </c:pt>
                <c:pt idx="378">
                  <c:v>33420</c:v>
                </c:pt>
                <c:pt idx="379">
                  <c:v>33451</c:v>
                </c:pt>
                <c:pt idx="380">
                  <c:v>33482</c:v>
                </c:pt>
                <c:pt idx="381">
                  <c:v>33512</c:v>
                </c:pt>
                <c:pt idx="382">
                  <c:v>33543</c:v>
                </c:pt>
                <c:pt idx="383">
                  <c:v>33573</c:v>
                </c:pt>
                <c:pt idx="384">
                  <c:v>33604</c:v>
                </c:pt>
                <c:pt idx="385">
                  <c:v>33635</c:v>
                </c:pt>
                <c:pt idx="386">
                  <c:v>33664</c:v>
                </c:pt>
                <c:pt idx="387">
                  <c:v>33695</c:v>
                </c:pt>
                <c:pt idx="388">
                  <c:v>33725</c:v>
                </c:pt>
                <c:pt idx="389">
                  <c:v>33756</c:v>
                </c:pt>
                <c:pt idx="390">
                  <c:v>33786</c:v>
                </c:pt>
                <c:pt idx="391">
                  <c:v>33817</c:v>
                </c:pt>
                <c:pt idx="392">
                  <c:v>33848</c:v>
                </c:pt>
                <c:pt idx="393">
                  <c:v>33878</c:v>
                </c:pt>
                <c:pt idx="394">
                  <c:v>33909</c:v>
                </c:pt>
                <c:pt idx="395">
                  <c:v>33939</c:v>
                </c:pt>
                <c:pt idx="396">
                  <c:v>33970</c:v>
                </c:pt>
                <c:pt idx="397">
                  <c:v>34001</c:v>
                </c:pt>
                <c:pt idx="398">
                  <c:v>34029</c:v>
                </c:pt>
                <c:pt idx="399">
                  <c:v>34060</c:v>
                </c:pt>
                <c:pt idx="400">
                  <c:v>34090</c:v>
                </c:pt>
                <c:pt idx="401">
                  <c:v>34121</c:v>
                </c:pt>
                <c:pt idx="402">
                  <c:v>34151</c:v>
                </c:pt>
                <c:pt idx="403">
                  <c:v>34182</c:v>
                </c:pt>
                <c:pt idx="404">
                  <c:v>34213</c:v>
                </c:pt>
                <c:pt idx="405">
                  <c:v>34243</c:v>
                </c:pt>
                <c:pt idx="406">
                  <c:v>34274</c:v>
                </c:pt>
                <c:pt idx="407">
                  <c:v>34304</c:v>
                </c:pt>
                <c:pt idx="408">
                  <c:v>34335</c:v>
                </c:pt>
                <c:pt idx="409">
                  <c:v>34366</c:v>
                </c:pt>
                <c:pt idx="410">
                  <c:v>34394</c:v>
                </c:pt>
                <c:pt idx="411">
                  <c:v>34425</c:v>
                </c:pt>
                <c:pt idx="412">
                  <c:v>34455</c:v>
                </c:pt>
                <c:pt idx="413">
                  <c:v>34486</c:v>
                </c:pt>
                <c:pt idx="414">
                  <c:v>34516</c:v>
                </c:pt>
                <c:pt idx="415">
                  <c:v>34547</c:v>
                </c:pt>
                <c:pt idx="416">
                  <c:v>34578</c:v>
                </c:pt>
                <c:pt idx="417">
                  <c:v>34608</c:v>
                </c:pt>
                <c:pt idx="418">
                  <c:v>34639</c:v>
                </c:pt>
                <c:pt idx="419">
                  <c:v>34669</c:v>
                </c:pt>
                <c:pt idx="420">
                  <c:v>34700</c:v>
                </c:pt>
                <c:pt idx="421">
                  <c:v>34731</c:v>
                </c:pt>
                <c:pt idx="422">
                  <c:v>34759</c:v>
                </c:pt>
                <c:pt idx="423">
                  <c:v>34790</c:v>
                </c:pt>
                <c:pt idx="424">
                  <c:v>34820</c:v>
                </c:pt>
                <c:pt idx="425">
                  <c:v>34851</c:v>
                </c:pt>
                <c:pt idx="426">
                  <c:v>34881</c:v>
                </c:pt>
                <c:pt idx="427">
                  <c:v>34912</c:v>
                </c:pt>
                <c:pt idx="428">
                  <c:v>34943</c:v>
                </c:pt>
                <c:pt idx="429">
                  <c:v>34973</c:v>
                </c:pt>
                <c:pt idx="430">
                  <c:v>35004</c:v>
                </c:pt>
                <c:pt idx="431">
                  <c:v>35034</c:v>
                </c:pt>
                <c:pt idx="432">
                  <c:v>35065</c:v>
                </c:pt>
                <c:pt idx="433">
                  <c:v>35096</c:v>
                </c:pt>
                <c:pt idx="434">
                  <c:v>35125</c:v>
                </c:pt>
                <c:pt idx="435">
                  <c:v>35156</c:v>
                </c:pt>
                <c:pt idx="436">
                  <c:v>35186</c:v>
                </c:pt>
                <c:pt idx="437">
                  <c:v>35217</c:v>
                </c:pt>
                <c:pt idx="438">
                  <c:v>35247</c:v>
                </c:pt>
                <c:pt idx="439">
                  <c:v>35278</c:v>
                </c:pt>
                <c:pt idx="440">
                  <c:v>35309</c:v>
                </c:pt>
                <c:pt idx="441">
                  <c:v>35339</c:v>
                </c:pt>
                <c:pt idx="442">
                  <c:v>35370</c:v>
                </c:pt>
                <c:pt idx="443">
                  <c:v>35400</c:v>
                </c:pt>
                <c:pt idx="444">
                  <c:v>35431</c:v>
                </c:pt>
                <c:pt idx="445">
                  <c:v>35462</c:v>
                </c:pt>
                <c:pt idx="446">
                  <c:v>35490</c:v>
                </c:pt>
                <c:pt idx="447">
                  <c:v>35521</c:v>
                </c:pt>
                <c:pt idx="448">
                  <c:v>35551</c:v>
                </c:pt>
                <c:pt idx="449">
                  <c:v>35582</c:v>
                </c:pt>
                <c:pt idx="450">
                  <c:v>35612</c:v>
                </c:pt>
                <c:pt idx="451">
                  <c:v>35643</c:v>
                </c:pt>
                <c:pt idx="452">
                  <c:v>35674</c:v>
                </c:pt>
                <c:pt idx="453">
                  <c:v>35704</c:v>
                </c:pt>
                <c:pt idx="454">
                  <c:v>35735</c:v>
                </c:pt>
                <c:pt idx="455">
                  <c:v>35765</c:v>
                </c:pt>
                <c:pt idx="456">
                  <c:v>35796</c:v>
                </c:pt>
                <c:pt idx="457">
                  <c:v>35827</c:v>
                </c:pt>
                <c:pt idx="458">
                  <c:v>35855</c:v>
                </c:pt>
                <c:pt idx="459">
                  <c:v>35886</c:v>
                </c:pt>
                <c:pt idx="460">
                  <c:v>35916</c:v>
                </c:pt>
                <c:pt idx="461">
                  <c:v>35947</c:v>
                </c:pt>
                <c:pt idx="462">
                  <c:v>35977</c:v>
                </c:pt>
                <c:pt idx="463">
                  <c:v>36008</c:v>
                </c:pt>
                <c:pt idx="464">
                  <c:v>36039</c:v>
                </c:pt>
                <c:pt idx="465">
                  <c:v>36069</c:v>
                </c:pt>
                <c:pt idx="466">
                  <c:v>36100</c:v>
                </c:pt>
                <c:pt idx="467">
                  <c:v>36130</c:v>
                </c:pt>
                <c:pt idx="468">
                  <c:v>36161</c:v>
                </c:pt>
                <c:pt idx="469">
                  <c:v>36192</c:v>
                </c:pt>
                <c:pt idx="470">
                  <c:v>36220</c:v>
                </c:pt>
                <c:pt idx="471">
                  <c:v>36251</c:v>
                </c:pt>
                <c:pt idx="472">
                  <c:v>36281</c:v>
                </c:pt>
                <c:pt idx="473">
                  <c:v>36312</c:v>
                </c:pt>
                <c:pt idx="474">
                  <c:v>36342</c:v>
                </c:pt>
                <c:pt idx="475">
                  <c:v>36373</c:v>
                </c:pt>
                <c:pt idx="476">
                  <c:v>36404</c:v>
                </c:pt>
                <c:pt idx="477">
                  <c:v>36434</c:v>
                </c:pt>
                <c:pt idx="478">
                  <c:v>36465</c:v>
                </c:pt>
                <c:pt idx="479">
                  <c:v>36495</c:v>
                </c:pt>
                <c:pt idx="480">
                  <c:v>36526</c:v>
                </c:pt>
                <c:pt idx="481">
                  <c:v>36557</c:v>
                </c:pt>
                <c:pt idx="482">
                  <c:v>36586</c:v>
                </c:pt>
                <c:pt idx="483">
                  <c:v>36617</c:v>
                </c:pt>
                <c:pt idx="484">
                  <c:v>36647</c:v>
                </c:pt>
                <c:pt idx="485">
                  <c:v>36678</c:v>
                </c:pt>
                <c:pt idx="486">
                  <c:v>36708</c:v>
                </c:pt>
                <c:pt idx="487">
                  <c:v>36739</c:v>
                </c:pt>
                <c:pt idx="488">
                  <c:v>36770</c:v>
                </c:pt>
                <c:pt idx="489">
                  <c:v>36800</c:v>
                </c:pt>
                <c:pt idx="490">
                  <c:v>36831</c:v>
                </c:pt>
                <c:pt idx="491">
                  <c:v>36861</c:v>
                </c:pt>
                <c:pt idx="492">
                  <c:v>36892</c:v>
                </c:pt>
                <c:pt idx="493">
                  <c:v>36923</c:v>
                </c:pt>
                <c:pt idx="494">
                  <c:v>36951</c:v>
                </c:pt>
                <c:pt idx="495">
                  <c:v>36982</c:v>
                </c:pt>
                <c:pt idx="496">
                  <c:v>37012</c:v>
                </c:pt>
                <c:pt idx="497">
                  <c:v>37043</c:v>
                </c:pt>
                <c:pt idx="498">
                  <c:v>37073</c:v>
                </c:pt>
                <c:pt idx="499">
                  <c:v>37104</c:v>
                </c:pt>
                <c:pt idx="500">
                  <c:v>37135</c:v>
                </c:pt>
                <c:pt idx="501">
                  <c:v>37165</c:v>
                </c:pt>
                <c:pt idx="502">
                  <c:v>37196</c:v>
                </c:pt>
                <c:pt idx="503">
                  <c:v>37226</c:v>
                </c:pt>
                <c:pt idx="504">
                  <c:v>37257</c:v>
                </c:pt>
                <c:pt idx="505">
                  <c:v>37288</c:v>
                </c:pt>
                <c:pt idx="506">
                  <c:v>37316</c:v>
                </c:pt>
                <c:pt idx="507">
                  <c:v>37347</c:v>
                </c:pt>
                <c:pt idx="508">
                  <c:v>37377</c:v>
                </c:pt>
                <c:pt idx="509">
                  <c:v>37408</c:v>
                </c:pt>
                <c:pt idx="510">
                  <c:v>37438</c:v>
                </c:pt>
                <c:pt idx="511">
                  <c:v>37469</c:v>
                </c:pt>
                <c:pt idx="512">
                  <c:v>37500</c:v>
                </c:pt>
                <c:pt idx="513">
                  <c:v>37530</c:v>
                </c:pt>
                <c:pt idx="514">
                  <c:v>37561</c:v>
                </c:pt>
                <c:pt idx="515">
                  <c:v>37591</c:v>
                </c:pt>
                <c:pt idx="516">
                  <c:v>37622</c:v>
                </c:pt>
                <c:pt idx="517">
                  <c:v>37653</c:v>
                </c:pt>
                <c:pt idx="518">
                  <c:v>37681</c:v>
                </c:pt>
                <c:pt idx="519">
                  <c:v>37712</c:v>
                </c:pt>
                <c:pt idx="520">
                  <c:v>37742</c:v>
                </c:pt>
                <c:pt idx="521">
                  <c:v>37773</c:v>
                </c:pt>
                <c:pt idx="522">
                  <c:v>37803</c:v>
                </c:pt>
                <c:pt idx="523">
                  <c:v>37834</c:v>
                </c:pt>
                <c:pt idx="524">
                  <c:v>37865</c:v>
                </c:pt>
                <c:pt idx="525">
                  <c:v>37895</c:v>
                </c:pt>
                <c:pt idx="526">
                  <c:v>37926</c:v>
                </c:pt>
                <c:pt idx="527">
                  <c:v>37956</c:v>
                </c:pt>
                <c:pt idx="528">
                  <c:v>37987</c:v>
                </c:pt>
                <c:pt idx="529">
                  <c:v>38018</c:v>
                </c:pt>
                <c:pt idx="530">
                  <c:v>38047</c:v>
                </c:pt>
                <c:pt idx="531">
                  <c:v>38078</c:v>
                </c:pt>
                <c:pt idx="532">
                  <c:v>38108</c:v>
                </c:pt>
                <c:pt idx="533">
                  <c:v>38139</c:v>
                </c:pt>
                <c:pt idx="534">
                  <c:v>38169</c:v>
                </c:pt>
                <c:pt idx="535">
                  <c:v>38200</c:v>
                </c:pt>
                <c:pt idx="536">
                  <c:v>38231</c:v>
                </c:pt>
                <c:pt idx="537">
                  <c:v>38261</c:v>
                </c:pt>
                <c:pt idx="538">
                  <c:v>38292</c:v>
                </c:pt>
                <c:pt idx="539">
                  <c:v>38322</c:v>
                </c:pt>
                <c:pt idx="540">
                  <c:v>38353</c:v>
                </c:pt>
                <c:pt idx="541">
                  <c:v>38384</c:v>
                </c:pt>
                <c:pt idx="542">
                  <c:v>38412</c:v>
                </c:pt>
                <c:pt idx="543">
                  <c:v>38443</c:v>
                </c:pt>
                <c:pt idx="544">
                  <c:v>38473</c:v>
                </c:pt>
                <c:pt idx="545">
                  <c:v>38504</c:v>
                </c:pt>
                <c:pt idx="546">
                  <c:v>38534</c:v>
                </c:pt>
                <c:pt idx="547">
                  <c:v>38565</c:v>
                </c:pt>
                <c:pt idx="548">
                  <c:v>38596</c:v>
                </c:pt>
                <c:pt idx="549">
                  <c:v>38626</c:v>
                </c:pt>
                <c:pt idx="550">
                  <c:v>38657</c:v>
                </c:pt>
                <c:pt idx="551">
                  <c:v>38687</c:v>
                </c:pt>
                <c:pt idx="552">
                  <c:v>38718</c:v>
                </c:pt>
                <c:pt idx="553">
                  <c:v>38749</c:v>
                </c:pt>
                <c:pt idx="554">
                  <c:v>38777</c:v>
                </c:pt>
                <c:pt idx="555">
                  <c:v>38808</c:v>
                </c:pt>
                <c:pt idx="556">
                  <c:v>38838</c:v>
                </c:pt>
                <c:pt idx="557">
                  <c:v>38869</c:v>
                </c:pt>
                <c:pt idx="558">
                  <c:v>38899</c:v>
                </c:pt>
                <c:pt idx="559">
                  <c:v>38930</c:v>
                </c:pt>
                <c:pt idx="560">
                  <c:v>38961</c:v>
                </c:pt>
                <c:pt idx="561">
                  <c:v>38991</c:v>
                </c:pt>
                <c:pt idx="562">
                  <c:v>39022</c:v>
                </c:pt>
                <c:pt idx="563">
                  <c:v>39052</c:v>
                </c:pt>
                <c:pt idx="564">
                  <c:v>39083</c:v>
                </c:pt>
                <c:pt idx="565">
                  <c:v>39114</c:v>
                </c:pt>
                <c:pt idx="566">
                  <c:v>39142</c:v>
                </c:pt>
                <c:pt idx="567">
                  <c:v>39173</c:v>
                </c:pt>
                <c:pt idx="568">
                  <c:v>39203</c:v>
                </c:pt>
                <c:pt idx="569">
                  <c:v>39234</c:v>
                </c:pt>
                <c:pt idx="570">
                  <c:v>39264</c:v>
                </c:pt>
                <c:pt idx="571">
                  <c:v>39295</c:v>
                </c:pt>
                <c:pt idx="572">
                  <c:v>39326</c:v>
                </c:pt>
                <c:pt idx="573">
                  <c:v>39356</c:v>
                </c:pt>
                <c:pt idx="574">
                  <c:v>39387</c:v>
                </c:pt>
                <c:pt idx="575">
                  <c:v>39417</c:v>
                </c:pt>
                <c:pt idx="576">
                  <c:v>39448</c:v>
                </c:pt>
                <c:pt idx="577">
                  <c:v>39479</c:v>
                </c:pt>
                <c:pt idx="578">
                  <c:v>39508</c:v>
                </c:pt>
                <c:pt idx="579">
                  <c:v>39539</c:v>
                </c:pt>
                <c:pt idx="580">
                  <c:v>39569</c:v>
                </c:pt>
                <c:pt idx="581">
                  <c:v>39600</c:v>
                </c:pt>
                <c:pt idx="582">
                  <c:v>39630</c:v>
                </c:pt>
                <c:pt idx="583">
                  <c:v>39661</c:v>
                </c:pt>
                <c:pt idx="584">
                  <c:v>39692</c:v>
                </c:pt>
                <c:pt idx="585">
                  <c:v>39722</c:v>
                </c:pt>
                <c:pt idx="586">
                  <c:v>39753</c:v>
                </c:pt>
                <c:pt idx="587">
                  <c:v>39783</c:v>
                </c:pt>
                <c:pt idx="588">
                  <c:v>39814</c:v>
                </c:pt>
                <c:pt idx="589">
                  <c:v>39845</c:v>
                </c:pt>
                <c:pt idx="590">
                  <c:v>39873</c:v>
                </c:pt>
                <c:pt idx="591">
                  <c:v>39904</c:v>
                </c:pt>
                <c:pt idx="592">
                  <c:v>39934</c:v>
                </c:pt>
                <c:pt idx="593">
                  <c:v>39965</c:v>
                </c:pt>
                <c:pt idx="594">
                  <c:v>39995</c:v>
                </c:pt>
                <c:pt idx="595">
                  <c:v>40026</c:v>
                </c:pt>
                <c:pt idx="596">
                  <c:v>40057</c:v>
                </c:pt>
                <c:pt idx="597">
                  <c:v>40087</c:v>
                </c:pt>
                <c:pt idx="598">
                  <c:v>40118</c:v>
                </c:pt>
                <c:pt idx="599">
                  <c:v>40148</c:v>
                </c:pt>
                <c:pt idx="600">
                  <c:v>40179</c:v>
                </c:pt>
                <c:pt idx="601">
                  <c:v>40210</c:v>
                </c:pt>
                <c:pt idx="602">
                  <c:v>40238</c:v>
                </c:pt>
                <c:pt idx="603">
                  <c:v>40269</c:v>
                </c:pt>
                <c:pt idx="604">
                  <c:v>40299</c:v>
                </c:pt>
                <c:pt idx="605">
                  <c:v>40330</c:v>
                </c:pt>
                <c:pt idx="606">
                  <c:v>40360</c:v>
                </c:pt>
                <c:pt idx="607">
                  <c:v>40391</c:v>
                </c:pt>
                <c:pt idx="608">
                  <c:v>40422</c:v>
                </c:pt>
                <c:pt idx="609">
                  <c:v>40452</c:v>
                </c:pt>
                <c:pt idx="610">
                  <c:v>40483</c:v>
                </c:pt>
                <c:pt idx="611">
                  <c:v>40513</c:v>
                </c:pt>
                <c:pt idx="612">
                  <c:v>40544</c:v>
                </c:pt>
                <c:pt idx="613">
                  <c:v>40575</c:v>
                </c:pt>
                <c:pt idx="614">
                  <c:v>40603</c:v>
                </c:pt>
                <c:pt idx="615">
                  <c:v>40634</c:v>
                </c:pt>
                <c:pt idx="616">
                  <c:v>40664</c:v>
                </c:pt>
                <c:pt idx="617">
                  <c:v>40695</c:v>
                </c:pt>
                <c:pt idx="618">
                  <c:v>40725</c:v>
                </c:pt>
                <c:pt idx="619">
                  <c:v>40756</c:v>
                </c:pt>
                <c:pt idx="620">
                  <c:v>40787</c:v>
                </c:pt>
                <c:pt idx="621">
                  <c:v>40817</c:v>
                </c:pt>
                <c:pt idx="622">
                  <c:v>40848</c:v>
                </c:pt>
                <c:pt idx="623">
                  <c:v>40878</c:v>
                </c:pt>
                <c:pt idx="624">
                  <c:v>40909</c:v>
                </c:pt>
                <c:pt idx="625">
                  <c:v>40940</c:v>
                </c:pt>
                <c:pt idx="626">
                  <c:v>40969</c:v>
                </c:pt>
                <c:pt idx="627">
                  <c:v>41000</c:v>
                </c:pt>
                <c:pt idx="628">
                  <c:v>41030</c:v>
                </c:pt>
                <c:pt idx="629">
                  <c:v>41061</c:v>
                </c:pt>
                <c:pt idx="630">
                  <c:v>41091</c:v>
                </c:pt>
                <c:pt idx="631">
                  <c:v>41122</c:v>
                </c:pt>
                <c:pt idx="632">
                  <c:v>41153</c:v>
                </c:pt>
                <c:pt idx="633">
                  <c:v>41183</c:v>
                </c:pt>
                <c:pt idx="634">
                  <c:v>41214</c:v>
                </c:pt>
                <c:pt idx="635">
                  <c:v>41244</c:v>
                </c:pt>
                <c:pt idx="636">
                  <c:v>41275</c:v>
                </c:pt>
                <c:pt idx="637">
                  <c:v>41306</c:v>
                </c:pt>
                <c:pt idx="638">
                  <c:v>41334</c:v>
                </c:pt>
                <c:pt idx="639">
                  <c:v>41365</c:v>
                </c:pt>
                <c:pt idx="640">
                  <c:v>41395</c:v>
                </c:pt>
                <c:pt idx="641">
                  <c:v>41426</c:v>
                </c:pt>
                <c:pt idx="642">
                  <c:v>41456</c:v>
                </c:pt>
                <c:pt idx="643">
                  <c:v>41487</c:v>
                </c:pt>
                <c:pt idx="644">
                  <c:v>41518</c:v>
                </c:pt>
                <c:pt idx="645">
                  <c:v>41548</c:v>
                </c:pt>
                <c:pt idx="646">
                  <c:v>41579</c:v>
                </c:pt>
                <c:pt idx="647">
                  <c:v>41609</c:v>
                </c:pt>
                <c:pt idx="648">
                  <c:v>41640</c:v>
                </c:pt>
                <c:pt idx="649">
                  <c:v>41671</c:v>
                </c:pt>
                <c:pt idx="650">
                  <c:v>41699</c:v>
                </c:pt>
                <c:pt idx="651">
                  <c:v>41730</c:v>
                </c:pt>
                <c:pt idx="652">
                  <c:v>41760</c:v>
                </c:pt>
                <c:pt idx="653">
                  <c:v>41791</c:v>
                </c:pt>
                <c:pt idx="654">
                  <c:v>41821</c:v>
                </c:pt>
                <c:pt idx="655">
                  <c:v>41852</c:v>
                </c:pt>
                <c:pt idx="656">
                  <c:v>41883</c:v>
                </c:pt>
                <c:pt idx="657">
                  <c:v>41913</c:v>
                </c:pt>
                <c:pt idx="658">
                  <c:v>41944</c:v>
                </c:pt>
                <c:pt idx="659">
                  <c:v>41974</c:v>
                </c:pt>
                <c:pt idx="660">
                  <c:v>42005</c:v>
                </c:pt>
                <c:pt idx="661">
                  <c:v>42036</c:v>
                </c:pt>
                <c:pt idx="662">
                  <c:v>42064</c:v>
                </c:pt>
                <c:pt idx="663">
                  <c:v>42095</c:v>
                </c:pt>
                <c:pt idx="664">
                  <c:v>42125</c:v>
                </c:pt>
                <c:pt idx="665">
                  <c:v>42156</c:v>
                </c:pt>
                <c:pt idx="666">
                  <c:v>42186</c:v>
                </c:pt>
                <c:pt idx="667">
                  <c:v>42217</c:v>
                </c:pt>
                <c:pt idx="668">
                  <c:v>42248</c:v>
                </c:pt>
                <c:pt idx="669">
                  <c:v>42278</c:v>
                </c:pt>
                <c:pt idx="670">
                  <c:v>42309</c:v>
                </c:pt>
                <c:pt idx="671">
                  <c:v>42339</c:v>
                </c:pt>
                <c:pt idx="672">
                  <c:v>42370</c:v>
                </c:pt>
                <c:pt idx="673">
                  <c:v>42401</c:v>
                </c:pt>
                <c:pt idx="674">
                  <c:v>42430</c:v>
                </c:pt>
                <c:pt idx="675">
                  <c:v>42461</c:v>
                </c:pt>
                <c:pt idx="676">
                  <c:v>42491</c:v>
                </c:pt>
                <c:pt idx="677">
                  <c:v>42522</c:v>
                </c:pt>
                <c:pt idx="678">
                  <c:v>42552</c:v>
                </c:pt>
                <c:pt idx="679">
                  <c:v>42583</c:v>
                </c:pt>
                <c:pt idx="680">
                  <c:v>42614</c:v>
                </c:pt>
                <c:pt idx="681">
                  <c:v>42644</c:v>
                </c:pt>
                <c:pt idx="682">
                  <c:v>42675</c:v>
                </c:pt>
                <c:pt idx="683">
                  <c:v>42705</c:v>
                </c:pt>
                <c:pt idx="684">
                  <c:v>42736</c:v>
                </c:pt>
                <c:pt idx="685">
                  <c:v>42767</c:v>
                </c:pt>
                <c:pt idx="686">
                  <c:v>42795</c:v>
                </c:pt>
                <c:pt idx="687">
                  <c:v>42826</c:v>
                </c:pt>
                <c:pt idx="688">
                  <c:v>42856</c:v>
                </c:pt>
                <c:pt idx="689">
                  <c:v>42887</c:v>
                </c:pt>
                <c:pt idx="690">
                  <c:v>42917</c:v>
                </c:pt>
                <c:pt idx="691">
                  <c:v>42948</c:v>
                </c:pt>
                <c:pt idx="692">
                  <c:v>42979</c:v>
                </c:pt>
                <c:pt idx="693">
                  <c:v>43009</c:v>
                </c:pt>
                <c:pt idx="694">
                  <c:v>43040</c:v>
                </c:pt>
                <c:pt idx="695">
                  <c:v>43070</c:v>
                </c:pt>
                <c:pt idx="696">
                  <c:v>43101</c:v>
                </c:pt>
                <c:pt idx="697">
                  <c:v>43132</c:v>
                </c:pt>
                <c:pt idx="698">
                  <c:v>43160</c:v>
                </c:pt>
                <c:pt idx="699">
                  <c:v>43191</c:v>
                </c:pt>
                <c:pt idx="700">
                  <c:v>43221</c:v>
                </c:pt>
                <c:pt idx="701">
                  <c:v>43252</c:v>
                </c:pt>
                <c:pt idx="702">
                  <c:v>43282</c:v>
                </c:pt>
                <c:pt idx="703">
                  <c:v>43313</c:v>
                </c:pt>
                <c:pt idx="704">
                  <c:v>43344</c:v>
                </c:pt>
                <c:pt idx="705">
                  <c:v>43374</c:v>
                </c:pt>
                <c:pt idx="706">
                  <c:v>43405</c:v>
                </c:pt>
                <c:pt idx="707">
                  <c:v>43435</c:v>
                </c:pt>
                <c:pt idx="708">
                  <c:v>43466</c:v>
                </c:pt>
                <c:pt idx="709">
                  <c:v>43497</c:v>
                </c:pt>
                <c:pt idx="710">
                  <c:v>43525</c:v>
                </c:pt>
                <c:pt idx="711">
                  <c:v>43556</c:v>
                </c:pt>
                <c:pt idx="712">
                  <c:v>43586</c:v>
                </c:pt>
                <c:pt idx="713">
                  <c:v>43617</c:v>
                </c:pt>
                <c:pt idx="714">
                  <c:v>43647</c:v>
                </c:pt>
                <c:pt idx="715">
                  <c:v>43678</c:v>
                </c:pt>
                <c:pt idx="716">
                  <c:v>43709</c:v>
                </c:pt>
                <c:pt idx="717">
                  <c:v>43739</c:v>
                </c:pt>
                <c:pt idx="718">
                  <c:v>43770</c:v>
                </c:pt>
                <c:pt idx="719">
                  <c:v>43800</c:v>
                </c:pt>
                <c:pt idx="720">
                  <c:v>43831</c:v>
                </c:pt>
                <c:pt idx="721">
                  <c:v>43862</c:v>
                </c:pt>
                <c:pt idx="722">
                  <c:v>43891</c:v>
                </c:pt>
                <c:pt idx="723">
                  <c:v>43922</c:v>
                </c:pt>
                <c:pt idx="724">
                  <c:v>43952</c:v>
                </c:pt>
                <c:pt idx="725">
                  <c:v>43983</c:v>
                </c:pt>
                <c:pt idx="726">
                  <c:v>44013</c:v>
                </c:pt>
                <c:pt idx="727">
                  <c:v>44044</c:v>
                </c:pt>
                <c:pt idx="728">
                  <c:v>44075</c:v>
                </c:pt>
                <c:pt idx="729">
                  <c:v>44105</c:v>
                </c:pt>
                <c:pt idx="730">
                  <c:v>44136</c:v>
                </c:pt>
                <c:pt idx="731">
                  <c:v>44166</c:v>
                </c:pt>
                <c:pt idx="732">
                  <c:v>44197</c:v>
                </c:pt>
                <c:pt idx="733">
                  <c:v>44228</c:v>
                </c:pt>
                <c:pt idx="734">
                  <c:v>44256</c:v>
                </c:pt>
                <c:pt idx="735">
                  <c:v>44287</c:v>
                </c:pt>
                <c:pt idx="736">
                  <c:v>44317</c:v>
                </c:pt>
                <c:pt idx="737">
                  <c:v>44348</c:v>
                </c:pt>
                <c:pt idx="738">
                  <c:v>44378</c:v>
                </c:pt>
                <c:pt idx="739">
                  <c:v>44409</c:v>
                </c:pt>
                <c:pt idx="740">
                  <c:v>44440</c:v>
                </c:pt>
                <c:pt idx="741">
                  <c:v>44470</c:v>
                </c:pt>
                <c:pt idx="742">
                  <c:v>44501</c:v>
                </c:pt>
                <c:pt idx="743">
                  <c:v>44531</c:v>
                </c:pt>
                <c:pt idx="744">
                  <c:v>44562</c:v>
                </c:pt>
                <c:pt idx="745">
                  <c:v>44593</c:v>
                </c:pt>
                <c:pt idx="746">
                  <c:v>44621</c:v>
                </c:pt>
                <c:pt idx="747">
                  <c:v>44652</c:v>
                </c:pt>
                <c:pt idx="748">
                  <c:v>44682</c:v>
                </c:pt>
                <c:pt idx="749">
                  <c:v>44713</c:v>
                </c:pt>
                <c:pt idx="750">
                  <c:v>44743</c:v>
                </c:pt>
                <c:pt idx="751">
                  <c:v>44774</c:v>
                </c:pt>
                <c:pt idx="752">
                  <c:v>44805</c:v>
                </c:pt>
                <c:pt idx="753">
                  <c:v>44835</c:v>
                </c:pt>
                <c:pt idx="754">
                  <c:v>44866</c:v>
                </c:pt>
                <c:pt idx="755">
                  <c:v>44896</c:v>
                </c:pt>
                <c:pt idx="756">
                  <c:v>44927</c:v>
                </c:pt>
                <c:pt idx="757">
                  <c:v>44958</c:v>
                </c:pt>
                <c:pt idx="758">
                  <c:v>44986</c:v>
                </c:pt>
                <c:pt idx="759">
                  <c:v>45017</c:v>
                </c:pt>
                <c:pt idx="760">
                  <c:v>45047</c:v>
                </c:pt>
                <c:pt idx="761">
                  <c:v>45078</c:v>
                </c:pt>
                <c:pt idx="762">
                  <c:v>45108</c:v>
                </c:pt>
                <c:pt idx="763">
                  <c:v>45139</c:v>
                </c:pt>
                <c:pt idx="764">
                  <c:v>45170</c:v>
                </c:pt>
                <c:pt idx="765">
                  <c:v>45200</c:v>
                </c:pt>
                <c:pt idx="766">
                  <c:v>45231</c:v>
                </c:pt>
                <c:pt idx="767">
                  <c:v>45261</c:v>
                </c:pt>
                <c:pt idx="768">
                  <c:v>45292</c:v>
                </c:pt>
                <c:pt idx="769">
                  <c:v>45323</c:v>
                </c:pt>
                <c:pt idx="770">
                  <c:v>45352</c:v>
                </c:pt>
                <c:pt idx="771">
                  <c:v>45383</c:v>
                </c:pt>
                <c:pt idx="772">
                  <c:v>45413</c:v>
                </c:pt>
                <c:pt idx="773">
                  <c:v>45444</c:v>
                </c:pt>
              </c:numCache>
            </c:numRef>
          </c:cat>
          <c:val>
            <c:numRef>
              <c:f>pctchangefromyearago!$B$15:$B$788</c:f>
              <c:numCache>
                <c:formatCode>0.0</c:formatCode>
                <c:ptCount val="774"/>
                <c:pt idx="0">
                  <c:v>4.1860499999999998</c:v>
                </c:pt>
                <c:pt idx="1">
                  <c:v>2.76498</c:v>
                </c:pt>
                <c:pt idx="2">
                  <c:v>2.29358</c:v>
                </c:pt>
                <c:pt idx="3">
                  <c:v>2.29358</c:v>
                </c:pt>
                <c:pt idx="4">
                  <c:v>1.8433200000000001</c:v>
                </c:pt>
                <c:pt idx="5">
                  <c:v>2.76498</c:v>
                </c:pt>
                <c:pt idx="6">
                  <c:v>3.2258100000000001</c:v>
                </c:pt>
                <c:pt idx="7">
                  <c:v>3.1963499999999998</c:v>
                </c:pt>
                <c:pt idx="8">
                  <c:v>2.7272699999999999</c:v>
                </c:pt>
                <c:pt idx="9">
                  <c:v>0.89685999999999999</c:v>
                </c:pt>
                <c:pt idx="10">
                  <c:v>1.79372</c:v>
                </c:pt>
                <c:pt idx="11">
                  <c:v>1.3392900000000001</c:v>
                </c:pt>
                <c:pt idx="12">
                  <c:v>1.7857099999999999</c:v>
                </c:pt>
                <c:pt idx="13">
                  <c:v>1.79372</c:v>
                </c:pt>
                <c:pt idx="14">
                  <c:v>1.79372</c:v>
                </c:pt>
                <c:pt idx="15">
                  <c:v>-0.44843</c:v>
                </c:pt>
                <c:pt idx="16">
                  <c:v>0.45249</c:v>
                </c:pt>
                <c:pt idx="17">
                  <c:v>0</c:v>
                </c:pt>
                <c:pt idx="18">
                  <c:v>0</c:v>
                </c:pt>
                <c:pt idx="19">
                  <c:v>-0.44247999999999998</c:v>
                </c:pt>
                <c:pt idx="20">
                  <c:v>0</c:v>
                </c:pt>
                <c:pt idx="21">
                  <c:v>0</c:v>
                </c:pt>
                <c:pt idx="22">
                  <c:v>-0.44052999999999998</c:v>
                </c:pt>
                <c:pt idx="23">
                  <c:v>-1.32159</c:v>
                </c:pt>
                <c:pt idx="24">
                  <c:v>-1.31579</c:v>
                </c:pt>
                <c:pt idx="25">
                  <c:v>-0.44052999999999998</c:v>
                </c:pt>
                <c:pt idx="26">
                  <c:v>-0.88105999999999995</c:v>
                </c:pt>
                <c:pt idx="27">
                  <c:v>2.2522500000000001</c:v>
                </c:pt>
                <c:pt idx="28">
                  <c:v>1.3513500000000001</c:v>
                </c:pt>
                <c:pt idx="29">
                  <c:v>0.44843</c:v>
                </c:pt>
                <c:pt idx="30">
                  <c:v>-0.89285999999999999</c:v>
                </c:pt>
                <c:pt idx="31">
                  <c:v>-0.44444</c:v>
                </c:pt>
                <c:pt idx="32">
                  <c:v>0.88495999999999997</c:v>
                </c:pt>
                <c:pt idx="33">
                  <c:v>1.3333299999999999</c:v>
                </c:pt>
                <c:pt idx="34">
                  <c:v>0.44247999999999998</c:v>
                </c:pt>
                <c:pt idx="35">
                  <c:v>2.2321399999999998</c:v>
                </c:pt>
                <c:pt idx="36">
                  <c:v>1.7777799999999999</c:v>
                </c:pt>
                <c:pt idx="37">
                  <c:v>0.44247999999999998</c:v>
                </c:pt>
                <c:pt idx="38">
                  <c:v>0.88888999999999996</c:v>
                </c:pt>
                <c:pt idx="39">
                  <c:v>-0.88105999999999995</c:v>
                </c:pt>
                <c:pt idx="40">
                  <c:v>0</c:v>
                </c:pt>
                <c:pt idx="41">
                  <c:v>0</c:v>
                </c:pt>
                <c:pt idx="42">
                  <c:v>1.8018000000000001</c:v>
                </c:pt>
                <c:pt idx="43">
                  <c:v>0.89285999999999999</c:v>
                </c:pt>
                <c:pt idx="44">
                  <c:v>-0.87719000000000003</c:v>
                </c:pt>
                <c:pt idx="45">
                  <c:v>-0.43859999999999999</c:v>
                </c:pt>
                <c:pt idx="46">
                  <c:v>-0.44052999999999998</c:v>
                </c:pt>
                <c:pt idx="47">
                  <c:v>-0.87336000000000003</c:v>
                </c:pt>
                <c:pt idx="48">
                  <c:v>0</c:v>
                </c:pt>
                <c:pt idx="49">
                  <c:v>-2.2026400000000002</c:v>
                </c:pt>
                <c:pt idx="50">
                  <c:v>-0.44052999999999998</c:v>
                </c:pt>
                <c:pt idx="51">
                  <c:v>0</c:v>
                </c:pt>
                <c:pt idx="52">
                  <c:v>-0.44444</c:v>
                </c:pt>
                <c:pt idx="53">
                  <c:v>0.44642999999999999</c:v>
                </c:pt>
                <c:pt idx="54">
                  <c:v>-0.44247999999999998</c:v>
                </c:pt>
                <c:pt idx="55">
                  <c:v>0</c:v>
                </c:pt>
                <c:pt idx="56">
                  <c:v>-0.44247999999999998</c:v>
                </c:pt>
                <c:pt idx="57">
                  <c:v>-0.88105999999999995</c:v>
                </c:pt>
                <c:pt idx="58">
                  <c:v>-0.44247999999999998</c:v>
                </c:pt>
                <c:pt idx="59">
                  <c:v>0</c:v>
                </c:pt>
                <c:pt idx="60">
                  <c:v>-0.43668000000000001</c:v>
                </c:pt>
                <c:pt idx="61">
                  <c:v>2.2522500000000001</c:v>
                </c:pt>
                <c:pt idx="62">
                  <c:v>0.44247999999999998</c:v>
                </c:pt>
                <c:pt idx="63">
                  <c:v>1.7777799999999999</c:v>
                </c:pt>
                <c:pt idx="64">
                  <c:v>2.6785700000000001</c:v>
                </c:pt>
                <c:pt idx="65">
                  <c:v>2.2222200000000001</c:v>
                </c:pt>
                <c:pt idx="66">
                  <c:v>2.2222200000000001</c:v>
                </c:pt>
                <c:pt idx="67">
                  <c:v>1.7699100000000001</c:v>
                </c:pt>
                <c:pt idx="68">
                  <c:v>2.6666699999999999</c:v>
                </c:pt>
                <c:pt idx="69">
                  <c:v>2.2222200000000001</c:v>
                </c:pt>
                <c:pt idx="70">
                  <c:v>2.6666699999999999</c:v>
                </c:pt>
                <c:pt idx="71">
                  <c:v>1.7621100000000001</c:v>
                </c:pt>
                <c:pt idx="72">
                  <c:v>1.31579</c:v>
                </c:pt>
                <c:pt idx="73">
                  <c:v>2.2026400000000002</c:v>
                </c:pt>
                <c:pt idx="74">
                  <c:v>2.2026400000000002</c:v>
                </c:pt>
                <c:pt idx="75">
                  <c:v>0.87336000000000003</c:v>
                </c:pt>
                <c:pt idx="76">
                  <c:v>0.86956999999999995</c:v>
                </c:pt>
                <c:pt idx="77">
                  <c:v>1.3043499999999999</c:v>
                </c:pt>
                <c:pt idx="78">
                  <c:v>1.7391300000000001</c:v>
                </c:pt>
                <c:pt idx="79">
                  <c:v>1.3043499999999999</c:v>
                </c:pt>
                <c:pt idx="80">
                  <c:v>1.2987</c:v>
                </c:pt>
                <c:pt idx="81">
                  <c:v>1.7391300000000001</c:v>
                </c:pt>
                <c:pt idx="82">
                  <c:v>1.7316</c:v>
                </c:pt>
                <c:pt idx="83">
                  <c:v>1.7316</c:v>
                </c:pt>
                <c:pt idx="84">
                  <c:v>2.1644999999999999</c:v>
                </c:pt>
                <c:pt idx="85">
                  <c:v>2.15517</c:v>
                </c:pt>
                <c:pt idx="86">
                  <c:v>2.15517</c:v>
                </c:pt>
                <c:pt idx="87">
                  <c:v>3.4632000000000001</c:v>
                </c:pt>
                <c:pt idx="88">
                  <c:v>3.0172400000000001</c:v>
                </c:pt>
                <c:pt idx="89">
                  <c:v>2.1459199999999998</c:v>
                </c:pt>
                <c:pt idx="90">
                  <c:v>1.7094</c:v>
                </c:pt>
                <c:pt idx="91">
                  <c:v>2.57511</c:v>
                </c:pt>
                <c:pt idx="92">
                  <c:v>2.5640999999999998</c:v>
                </c:pt>
                <c:pt idx="93">
                  <c:v>2.1367500000000001</c:v>
                </c:pt>
                <c:pt idx="94">
                  <c:v>2.1276600000000001</c:v>
                </c:pt>
                <c:pt idx="95">
                  <c:v>1.7021299999999999</c:v>
                </c:pt>
                <c:pt idx="96">
                  <c:v>1.69492</c:v>
                </c:pt>
                <c:pt idx="97">
                  <c:v>1.6877599999999999</c:v>
                </c:pt>
                <c:pt idx="98">
                  <c:v>1.6877599999999999</c:v>
                </c:pt>
                <c:pt idx="99">
                  <c:v>0.41841</c:v>
                </c:pt>
                <c:pt idx="100">
                  <c:v>0.83682000000000001</c:v>
                </c:pt>
                <c:pt idx="101">
                  <c:v>1.6806700000000001</c:v>
                </c:pt>
                <c:pt idx="102">
                  <c:v>1.6806700000000001</c:v>
                </c:pt>
                <c:pt idx="103">
                  <c:v>1.67364</c:v>
                </c:pt>
                <c:pt idx="104">
                  <c:v>1.25</c:v>
                </c:pt>
                <c:pt idx="105">
                  <c:v>1.67364</c:v>
                </c:pt>
                <c:pt idx="106">
                  <c:v>1.6666700000000001</c:v>
                </c:pt>
                <c:pt idx="107">
                  <c:v>1.67364</c:v>
                </c:pt>
                <c:pt idx="108">
                  <c:v>1.6666700000000001</c:v>
                </c:pt>
                <c:pt idx="109">
                  <c:v>1.24481</c:v>
                </c:pt>
                <c:pt idx="110">
                  <c:v>2.48963</c:v>
                </c:pt>
                <c:pt idx="111">
                  <c:v>3.75</c:v>
                </c:pt>
                <c:pt idx="112">
                  <c:v>2.90456</c:v>
                </c:pt>
                <c:pt idx="113">
                  <c:v>3.30579</c:v>
                </c:pt>
                <c:pt idx="114">
                  <c:v>2.89256</c:v>
                </c:pt>
                <c:pt idx="115">
                  <c:v>2.4691399999999999</c:v>
                </c:pt>
                <c:pt idx="116">
                  <c:v>2.4691399999999999</c:v>
                </c:pt>
                <c:pt idx="117">
                  <c:v>2.8806600000000002</c:v>
                </c:pt>
                <c:pt idx="118">
                  <c:v>2.0491799999999998</c:v>
                </c:pt>
                <c:pt idx="119">
                  <c:v>2.8806600000000002</c:v>
                </c:pt>
                <c:pt idx="120">
                  <c:v>2.8688500000000001</c:v>
                </c:pt>
                <c:pt idx="121">
                  <c:v>2.8688500000000001</c:v>
                </c:pt>
                <c:pt idx="122">
                  <c:v>1.2145699999999999</c:v>
                </c:pt>
                <c:pt idx="123">
                  <c:v>2.40964</c:v>
                </c:pt>
                <c:pt idx="124">
                  <c:v>2.8225799999999999</c:v>
                </c:pt>
                <c:pt idx="125">
                  <c:v>1.2</c:v>
                </c:pt>
                <c:pt idx="126">
                  <c:v>2.40964</c:v>
                </c:pt>
                <c:pt idx="127">
                  <c:v>2.0080300000000002</c:v>
                </c:pt>
                <c:pt idx="128">
                  <c:v>2.8112400000000002</c:v>
                </c:pt>
                <c:pt idx="129">
                  <c:v>3.6</c:v>
                </c:pt>
                <c:pt idx="130">
                  <c:v>4.0160600000000004</c:v>
                </c:pt>
                <c:pt idx="131">
                  <c:v>4.8</c:v>
                </c:pt>
                <c:pt idx="132">
                  <c:v>4.7808799999999998</c:v>
                </c:pt>
                <c:pt idx="133">
                  <c:v>4.7808799999999998</c:v>
                </c:pt>
                <c:pt idx="134">
                  <c:v>5.2</c:v>
                </c:pt>
                <c:pt idx="135">
                  <c:v>2.3529399999999998</c:v>
                </c:pt>
                <c:pt idx="136">
                  <c:v>2.7450999999999999</c:v>
                </c:pt>
                <c:pt idx="137">
                  <c:v>3.9525700000000001</c:v>
                </c:pt>
                <c:pt idx="138">
                  <c:v>3.1372499999999999</c:v>
                </c:pt>
                <c:pt idx="139">
                  <c:v>5.5118099999999997</c:v>
                </c:pt>
                <c:pt idx="140">
                  <c:v>5.0781299999999998</c:v>
                </c:pt>
                <c:pt idx="141">
                  <c:v>3.8610000000000002</c:v>
                </c:pt>
                <c:pt idx="142">
                  <c:v>3.0888</c:v>
                </c:pt>
                <c:pt idx="143">
                  <c:v>3.0534400000000002</c:v>
                </c:pt>
                <c:pt idx="144">
                  <c:v>2.6616</c:v>
                </c:pt>
                <c:pt idx="145">
                  <c:v>2.2813699999999999</c:v>
                </c:pt>
                <c:pt idx="146">
                  <c:v>2.6616</c:v>
                </c:pt>
                <c:pt idx="147">
                  <c:v>3.0651299999999999</c:v>
                </c:pt>
                <c:pt idx="148">
                  <c:v>3.4351099999999999</c:v>
                </c:pt>
                <c:pt idx="149">
                  <c:v>2.6616</c:v>
                </c:pt>
                <c:pt idx="150">
                  <c:v>3.04183</c:v>
                </c:pt>
                <c:pt idx="151">
                  <c:v>1.8656699999999999</c:v>
                </c:pt>
                <c:pt idx="152">
                  <c:v>2.60223</c:v>
                </c:pt>
                <c:pt idx="153">
                  <c:v>2.60223</c:v>
                </c:pt>
                <c:pt idx="154">
                  <c:v>3.74532</c:v>
                </c:pt>
                <c:pt idx="155">
                  <c:v>2.59259</c:v>
                </c:pt>
                <c:pt idx="156">
                  <c:v>3.7037</c:v>
                </c:pt>
                <c:pt idx="157">
                  <c:v>5.2044600000000001</c:v>
                </c:pt>
                <c:pt idx="158">
                  <c:v>5.1851900000000004</c:v>
                </c:pt>
                <c:pt idx="159">
                  <c:v>6.6914499999999997</c:v>
                </c:pt>
                <c:pt idx="160">
                  <c:v>6.6420700000000004</c:v>
                </c:pt>
                <c:pt idx="161">
                  <c:v>8.5185200000000005</c:v>
                </c:pt>
                <c:pt idx="162">
                  <c:v>8.1180800000000009</c:v>
                </c:pt>
                <c:pt idx="163">
                  <c:v>7.69231</c:v>
                </c:pt>
                <c:pt idx="164">
                  <c:v>6.5217400000000003</c:v>
                </c:pt>
                <c:pt idx="165">
                  <c:v>9.0579699999999992</c:v>
                </c:pt>
                <c:pt idx="166">
                  <c:v>12.63538</c:v>
                </c:pt>
                <c:pt idx="167">
                  <c:v>16.967510000000001</c:v>
                </c:pt>
                <c:pt idx="168">
                  <c:v>22.142859999999999</c:v>
                </c:pt>
                <c:pt idx="169">
                  <c:v>25.441700000000001</c:v>
                </c:pt>
                <c:pt idx="170">
                  <c:v>30.281690000000001</c:v>
                </c:pt>
                <c:pt idx="171">
                  <c:v>31.358889999999999</c:v>
                </c:pt>
                <c:pt idx="172">
                  <c:v>32.871969999999997</c:v>
                </c:pt>
                <c:pt idx="173">
                  <c:v>32.081910000000001</c:v>
                </c:pt>
                <c:pt idx="174">
                  <c:v>33.447099999999999</c:v>
                </c:pt>
                <c:pt idx="175">
                  <c:v>33.333329999999997</c:v>
                </c:pt>
                <c:pt idx="176">
                  <c:v>33.673470000000002</c:v>
                </c:pt>
                <c:pt idx="177">
                  <c:v>29.568110000000001</c:v>
                </c:pt>
                <c:pt idx="178">
                  <c:v>25.320509999999999</c:v>
                </c:pt>
                <c:pt idx="179">
                  <c:v>21.604939999999999</c:v>
                </c:pt>
                <c:pt idx="180">
                  <c:v>16.374269999999999</c:v>
                </c:pt>
                <c:pt idx="181">
                  <c:v>13.23944</c:v>
                </c:pt>
                <c:pt idx="182">
                  <c:v>8.91892</c:v>
                </c:pt>
                <c:pt idx="183">
                  <c:v>7.95756</c:v>
                </c:pt>
                <c:pt idx="184">
                  <c:v>7.2916699999999999</c:v>
                </c:pt>
                <c:pt idx="185">
                  <c:v>8.2687299999999997</c:v>
                </c:pt>
                <c:pt idx="186">
                  <c:v>9.7186699999999995</c:v>
                </c:pt>
                <c:pt idx="187">
                  <c:v>10.204079999999999</c:v>
                </c:pt>
                <c:pt idx="188">
                  <c:v>10.94148</c:v>
                </c:pt>
                <c:pt idx="189">
                  <c:v>11.79487</c:v>
                </c:pt>
                <c:pt idx="190">
                  <c:v>12.02046</c:v>
                </c:pt>
                <c:pt idx="191">
                  <c:v>11.42132</c:v>
                </c:pt>
                <c:pt idx="192">
                  <c:v>10.552759999999999</c:v>
                </c:pt>
                <c:pt idx="193">
                  <c:v>9.4527400000000004</c:v>
                </c:pt>
                <c:pt idx="194">
                  <c:v>8.6848600000000005</c:v>
                </c:pt>
                <c:pt idx="195">
                  <c:v>7.6167100000000003</c:v>
                </c:pt>
                <c:pt idx="196">
                  <c:v>7.5242699999999996</c:v>
                </c:pt>
                <c:pt idx="197">
                  <c:v>7.3985700000000003</c:v>
                </c:pt>
                <c:pt idx="198">
                  <c:v>5.8275100000000002</c:v>
                </c:pt>
                <c:pt idx="199">
                  <c:v>5.5555599999999998</c:v>
                </c:pt>
                <c:pt idx="200">
                  <c:v>5.2752299999999996</c:v>
                </c:pt>
                <c:pt idx="201">
                  <c:v>5.7339399999999996</c:v>
                </c:pt>
                <c:pt idx="202">
                  <c:v>5.93607</c:v>
                </c:pt>
                <c:pt idx="203">
                  <c:v>7.0614999999999997</c:v>
                </c:pt>
                <c:pt idx="204">
                  <c:v>7.7272699999999999</c:v>
                </c:pt>
                <c:pt idx="205">
                  <c:v>9.0909099999999992</c:v>
                </c:pt>
                <c:pt idx="206">
                  <c:v>10.730589999999999</c:v>
                </c:pt>
                <c:pt idx="207">
                  <c:v>11.643840000000001</c:v>
                </c:pt>
                <c:pt idx="208">
                  <c:v>11.06095</c:v>
                </c:pt>
                <c:pt idx="209">
                  <c:v>10.22222</c:v>
                </c:pt>
                <c:pt idx="210">
                  <c:v>9.9118899999999996</c:v>
                </c:pt>
                <c:pt idx="211">
                  <c:v>9.8684200000000004</c:v>
                </c:pt>
                <c:pt idx="212">
                  <c:v>9.1503300000000003</c:v>
                </c:pt>
                <c:pt idx="213">
                  <c:v>9.1106300000000005</c:v>
                </c:pt>
                <c:pt idx="214">
                  <c:v>8.40517</c:v>
                </c:pt>
                <c:pt idx="215">
                  <c:v>7.2340400000000002</c:v>
                </c:pt>
                <c:pt idx="216">
                  <c:v>6.5400799999999997</c:v>
                </c:pt>
                <c:pt idx="217">
                  <c:v>5.8333300000000001</c:v>
                </c:pt>
                <c:pt idx="218">
                  <c:v>5.3608200000000004</c:v>
                </c:pt>
                <c:pt idx="219">
                  <c:v>5.1124700000000001</c:v>
                </c:pt>
                <c:pt idx="220">
                  <c:v>5.4878</c:v>
                </c:pt>
                <c:pt idx="221">
                  <c:v>6.0483900000000004</c:v>
                </c:pt>
                <c:pt idx="222">
                  <c:v>6.2124199999999998</c:v>
                </c:pt>
                <c:pt idx="223">
                  <c:v>6.3872299999999997</c:v>
                </c:pt>
                <c:pt idx="224">
                  <c:v>6.9860300000000004</c:v>
                </c:pt>
                <c:pt idx="225">
                  <c:v>7.3558599999999998</c:v>
                </c:pt>
                <c:pt idx="226">
                  <c:v>6.9582499999999996</c:v>
                </c:pt>
                <c:pt idx="227">
                  <c:v>7.9365100000000002</c:v>
                </c:pt>
                <c:pt idx="228">
                  <c:v>9.3069299999999995</c:v>
                </c:pt>
                <c:pt idx="229">
                  <c:v>10.236219999999999</c:v>
                </c:pt>
                <c:pt idx="230">
                  <c:v>12.524459999999999</c:v>
                </c:pt>
                <c:pt idx="231">
                  <c:v>15.95331</c:v>
                </c:pt>
                <c:pt idx="232">
                  <c:v>19.653179999999999</c:v>
                </c:pt>
                <c:pt idx="233">
                  <c:v>24.714829999999999</c:v>
                </c:pt>
                <c:pt idx="234">
                  <c:v>29.0566</c:v>
                </c:pt>
                <c:pt idx="235">
                  <c:v>32.457790000000003</c:v>
                </c:pt>
                <c:pt idx="236">
                  <c:v>35.261189999999999</c:v>
                </c:pt>
                <c:pt idx="237">
                  <c:v>35.740740000000002</c:v>
                </c:pt>
                <c:pt idx="238">
                  <c:v>36.245350000000002</c:v>
                </c:pt>
                <c:pt idx="239">
                  <c:v>37.5</c:v>
                </c:pt>
                <c:pt idx="240">
                  <c:v>41.485509999999998</c:v>
                </c:pt>
                <c:pt idx="241">
                  <c:v>46.607140000000001</c:v>
                </c:pt>
                <c:pt idx="242">
                  <c:v>47.130429999999997</c:v>
                </c:pt>
                <c:pt idx="243">
                  <c:v>43.456380000000003</c:v>
                </c:pt>
                <c:pt idx="244">
                  <c:v>39.291469999999997</c:v>
                </c:pt>
                <c:pt idx="245">
                  <c:v>33.536589999999997</c:v>
                </c:pt>
                <c:pt idx="246">
                  <c:v>29.09357</c:v>
                </c:pt>
                <c:pt idx="247">
                  <c:v>25.070820000000001</c:v>
                </c:pt>
                <c:pt idx="248">
                  <c:v>21.655169999999998</c:v>
                </c:pt>
                <c:pt idx="249">
                  <c:v>19.645289999999999</c:v>
                </c:pt>
                <c:pt idx="250">
                  <c:v>18.963170000000002</c:v>
                </c:pt>
                <c:pt idx="251">
                  <c:v>18.04813</c:v>
                </c:pt>
                <c:pt idx="252">
                  <c:v>16.517289999999999</c:v>
                </c:pt>
                <c:pt idx="253">
                  <c:v>16.443359999999998</c:v>
                </c:pt>
                <c:pt idx="254">
                  <c:v>15.24823</c:v>
                </c:pt>
                <c:pt idx="255">
                  <c:v>14.26901</c:v>
                </c:pt>
                <c:pt idx="256">
                  <c:v>13.2948</c:v>
                </c:pt>
                <c:pt idx="257">
                  <c:v>12.67123</c:v>
                </c:pt>
                <c:pt idx="258">
                  <c:v>12.231030000000001</c:v>
                </c:pt>
                <c:pt idx="259">
                  <c:v>12.344279999999999</c:v>
                </c:pt>
                <c:pt idx="260">
                  <c:v>12.698410000000001</c:v>
                </c:pt>
                <c:pt idx="261">
                  <c:v>12.770810000000001</c:v>
                </c:pt>
                <c:pt idx="262">
                  <c:v>13.18807</c:v>
                </c:pt>
                <c:pt idx="263">
                  <c:v>11.89128</c:v>
                </c:pt>
                <c:pt idx="264">
                  <c:v>9.0109899999999996</c:v>
                </c:pt>
                <c:pt idx="265">
                  <c:v>2.9288699999999999</c:v>
                </c:pt>
                <c:pt idx="266">
                  <c:v>-0.71794999999999998</c:v>
                </c:pt>
                <c:pt idx="267">
                  <c:v>-3.4800399999999998</c:v>
                </c:pt>
                <c:pt idx="268">
                  <c:v>-2.2448999999999999</c:v>
                </c:pt>
                <c:pt idx="269">
                  <c:v>1.0131699999999999</c:v>
                </c:pt>
                <c:pt idx="270">
                  <c:v>2.1190699999999998</c:v>
                </c:pt>
                <c:pt idx="271">
                  <c:v>2.01613</c:v>
                </c:pt>
                <c:pt idx="272">
                  <c:v>1.7102599999999999</c:v>
                </c:pt>
                <c:pt idx="273">
                  <c:v>2.4266899999999998</c:v>
                </c:pt>
                <c:pt idx="274">
                  <c:v>2.0263399999999998</c:v>
                </c:pt>
                <c:pt idx="275">
                  <c:v>1.31579</c:v>
                </c:pt>
                <c:pt idx="276">
                  <c:v>-0.40322999999999998</c:v>
                </c:pt>
                <c:pt idx="277">
                  <c:v>-1.5243899999999999</c:v>
                </c:pt>
                <c:pt idx="278">
                  <c:v>-1.54959</c:v>
                </c:pt>
                <c:pt idx="279">
                  <c:v>3.6055100000000002</c:v>
                </c:pt>
                <c:pt idx="280">
                  <c:v>4.8016699999999997</c:v>
                </c:pt>
                <c:pt idx="281">
                  <c:v>2.1063200000000002</c:v>
                </c:pt>
                <c:pt idx="282">
                  <c:v>1.2845800000000001</c:v>
                </c:pt>
                <c:pt idx="283">
                  <c:v>1.18577</c:v>
                </c:pt>
                <c:pt idx="284">
                  <c:v>1.1869400000000001</c:v>
                </c:pt>
                <c:pt idx="285">
                  <c:v>0</c:v>
                </c:pt>
                <c:pt idx="286">
                  <c:v>-0.59582999999999997</c:v>
                </c:pt>
                <c:pt idx="287">
                  <c:v>-0.4995</c:v>
                </c:pt>
                <c:pt idx="288">
                  <c:v>0.50607000000000002</c:v>
                </c:pt>
                <c:pt idx="289">
                  <c:v>3.3023699999999998</c:v>
                </c:pt>
                <c:pt idx="290">
                  <c:v>4.5120699999999996</c:v>
                </c:pt>
                <c:pt idx="291">
                  <c:v>2.76356</c:v>
                </c:pt>
                <c:pt idx="292">
                  <c:v>1.09562</c:v>
                </c:pt>
                <c:pt idx="293">
                  <c:v>0.29470000000000002</c:v>
                </c:pt>
                <c:pt idx="294">
                  <c:v>-0.39023999999999998</c:v>
                </c:pt>
                <c:pt idx="295">
                  <c:v>-0.58594000000000002</c:v>
                </c:pt>
                <c:pt idx="296">
                  <c:v>-9.7750000000000004E-2</c:v>
                </c:pt>
                <c:pt idx="297">
                  <c:v>0.39487</c:v>
                </c:pt>
                <c:pt idx="298">
                  <c:v>0.39960000000000001</c:v>
                </c:pt>
                <c:pt idx="299">
                  <c:v>0.20080000000000001</c:v>
                </c:pt>
                <c:pt idx="300">
                  <c:v>-0.50351999999999997</c:v>
                </c:pt>
                <c:pt idx="301">
                  <c:v>-2.0979000000000001</c:v>
                </c:pt>
                <c:pt idx="302">
                  <c:v>-0.30120000000000002</c:v>
                </c:pt>
                <c:pt idx="303">
                  <c:v>0.69721</c:v>
                </c:pt>
                <c:pt idx="304">
                  <c:v>1.37931</c:v>
                </c:pt>
                <c:pt idx="305">
                  <c:v>1.95886</c:v>
                </c:pt>
                <c:pt idx="306">
                  <c:v>2.05681</c:v>
                </c:pt>
                <c:pt idx="307">
                  <c:v>1.5717099999999999</c:v>
                </c:pt>
                <c:pt idx="308">
                  <c:v>0.88063000000000002</c:v>
                </c:pt>
                <c:pt idx="309">
                  <c:v>9.8330000000000001E-2</c:v>
                </c:pt>
                <c:pt idx="310">
                  <c:v>0.79601999999999995</c:v>
                </c:pt>
                <c:pt idx="311">
                  <c:v>1.8036099999999999</c:v>
                </c:pt>
                <c:pt idx="312">
                  <c:v>2.4291499999999999</c:v>
                </c:pt>
                <c:pt idx="313">
                  <c:v>-0.61224000000000001</c:v>
                </c:pt>
                <c:pt idx="314">
                  <c:v>-8.4592100000000006</c:v>
                </c:pt>
                <c:pt idx="315">
                  <c:v>-14.737880000000001</c:v>
                </c:pt>
                <c:pt idx="316">
                  <c:v>-14.8688</c:v>
                </c:pt>
                <c:pt idx="317">
                  <c:v>-12.87224</c:v>
                </c:pt>
                <c:pt idx="318">
                  <c:v>-16.218810000000001</c:v>
                </c:pt>
                <c:pt idx="319">
                  <c:v>-17.311409999999999</c:v>
                </c:pt>
                <c:pt idx="320">
                  <c:v>-16.682829999999999</c:v>
                </c:pt>
                <c:pt idx="321">
                  <c:v>-18.369350000000001</c:v>
                </c:pt>
                <c:pt idx="322">
                  <c:v>-19.64462</c:v>
                </c:pt>
                <c:pt idx="323">
                  <c:v>-19.685040000000001</c:v>
                </c:pt>
                <c:pt idx="324">
                  <c:v>-17.094860000000001</c:v>
                </c:pt>
                <c:pt idx="325">
                  <c:v>-12.114990000000001</c:v>
                </c:pt>
                <c:pt idx="326">
                  <c:v>-5.6105600000000004</c:v>
                </c:pt>
                <c:pt idx="327">
                  <c:v>0.23202</c:v>
                </c:pt>
                <c:pt idx="328">
                  <c:v>-0.22831000000000001</c:v>
                </c:pt>
                <c:pt idx="329">
                  <c:v>0</c:v>
                </c:pt>
                <c:pt idx="330">
                  <c:v>4.3528099999999998</c:v>
                </c:pt>
                <c:pt idx="331">
                  <c:v>8.4210499999999993</c:v>
                </c:pt>
                <c:pt idx="332">
                  <c:v>7.45052</c:v>
                </c:pt>
                <c:pt idx="333">
                  <c:v>8.0625800000000005</c:v>
                </c:pt>
                <c:pt idx="334">
                  <c:v>9.3366100000000003</c:v>
                </c:pt>
                <c:pt idx="335">
                  <c:v>8.2107799999999997</c:v>
                </c:pt>
                <c:pt idx="336">
                  <c:v>4.1716300000000004</c:v>
                </c:pt>
                <c:pt idx="337">
                  <c:v>1.63551</c:v>
                </c:pt>
                <c:pt idx="338">
                  <c:v>0.81584999999999996</c:v>
                </c:pt>
                <c:pt idx="339">
                  <c:v>1.0416700000000001</c:v>
                </c:pt>
                <c:pt idx="340">
                  <c:v>1.4874099999999999</c:v>
                </c:pt>
                <c:pt idx="341">
                  <c:v>0.33076</c:v>
                </c:pt>
                <c:pt idx="342">
                  <c:v>0.32930999999999999</c:v>
                </c:pt>
                <c:pt idx="343">
                  <c:v>-0.43149999999999999</c:v>
                </c:pt>
                <c:pt idx="344">
                  <c:v>-0.43336999999999998</c:v>
                </c:pt>
                <c:pt idx="345">
                  <c:v>0.11136</c:v>
                </c:pt>
                <c:pt idx="346">
                  <c:v>-0.11236</c:v>
                </c:pt>
                <c:pt idx="347">
                  <c:v>0.45300000000000001</c:v>
                </c:pt>
                <c:pt idx="348">
                  <c:v>1.83066</c:v>
                </c:pt>
                <c:pt idx="349">
                  <c:v>2.6436799999999998</c:v>
                </c:pt>
                <c:pt idx="350">
                  <c:v>3.8150300000000001</c:v>
                </c:pt>
                <c:pt idx="351">
                  <c:v>8.7056100000000001</c:v>
                </c:pt>
                <c:pt idx="352">
                  <c:v>9.8083399999999994</c:v>
                </c:pt>
                <c:pt idx="353">
                  <c:v>8.7912099999999995</c:v>
                </c:pt>
                <c:pt idx="354">
                  <c:v>7.7680499999999997</c:v>
                </c:pt>
                <c:pt idx="355">
                  <c:v>5.0920899999999998</c:v>
                </c:pt>
                <c:pt idx="356">
                  <c:v>4.3525600000000004</c:v>
                </c:pt>
                <c:pt idx="357">
                  <c:v>5.2280300000000004</c:v>
                </c:pt>
                <c:pt idx="358">
                  <c:v>4.8369</c:v>
                </c:pt>
                <c:pt idx="359">
                  <c:v>5.0732799999999996</c:v>
                </c:pt>
                <c:pt idx="360">
                  <c:v>9.6629199999999997</c:v>
                </c:pt>
                <c:pt idx="361">
                  <c:v>7.9507300000000001</c:v>
                </c:pt>
                <c:pt idx="362">
                  <c:v>6.3474399999999997</c:v>
                </c:pt>
                <c:pt idx="363">
                  <c:v>0.84299000000000002</c:v>
                </c:pt>
                <c:pt idx="364">
                  <c:v>-0.71869000000000005</c:v>
                </c:pt>
                <c:pt idx="365">
                  <c:v>0.50505</c:v>
                </c:pt>
                <c:pt idx="366">
                  <c:v>0.40609000000000001</c:v>
                </c:pt>
                <c:pt idx="367">
                  <c:v>6.8041200000000002</c:v>
                </c:pt>
                <c:pt idx="368">
                  <c:v>13.451510000000001</c:v>
                </c:pt>
                <c:pt idx="369">
                  <c:v>17.758990000000001</c:v>
                </c:pt>
                <c:pt idx="370">
                  <c:v>18.991420000000002</c:v>
                </c:pt>
                <c:pt idx="371">
                  <c:v>18.133050000000001</c:v>
                </c:pt>
                <c:pt idx="372">
                  <c:v>9.7336100000000005</c:v>
                </c:pt>
                <c:pt idx="373">
                  <c:v>6.6390000000000002</c:v>
                </c:pt>
                <c:pt idx="374">
                  <c:v>4.3979100000000004</c:v>
                </c:pt>
                <c:pt idx="375">
                  <c:v>3.9707400000000002</c:v>
                </c:pt>
                <c:pt idx="376">
                  <c:v>5.5842799999999997</c:v>
                </c:pt>
                <c:pt idx="377">
                  <c:v>4.0201000000000002</c:v>
                </c:pt>
                <c:pt idx="378">
                  <c:v>3.84226</c:v>
                </c:pt>
                <c:pt idx="379">
                  <c:v>-0.67567999999999995</c:v>
                </c:pt>
                <c:pt idx="380">
                  <c:v>-4.7794100000000004</c:v>
                </c:pt>
                <c:pt idx="381">
                  <c:v>-8.6175899999999999</c:v>
                </c:pt>
                <c:pt idx="382">
                  <c:v>-8.2055900000000008</c:v>
                </c:pt>
                <c:pt idx="383">
                  <c:v>-7.4477700000000002</c:v>
                </c:pt>
                <c:pt idx="384">
                  <c:v>-6.5359499999999997</c:v>
                </c:pt>
                <c:pt idx="385">
                  <c:v>-3.6964999999999999</c:v>
                </c:pt>
                <c:pt idx="386">
                  <c:v>-0.80240999999999996</c:v>
                </c:pt>
                <c:pt idx="387">
                  <c:v>0</c:v>
                </c:pt>
                <c:pt idx="388">
                  <c:v>0.29382999999999998</c:v>
                </c:pt>
                <c:pt idx="389">
                  <c:v>2.3188399999999998</c:v>
                </c:pt>
                <c:pt idx="390">
                  <c:v>3.2132399999999999</c:v>
                </c:pt>
                <c:pt idx="391">
                  <c:v>2.4295399999999998</c:v>
                </c:pt>
                <c:pt idx="392">
                  <c:v>2.2200799999999998</c:v>
                </c:pt>
                <c:pt idx="393">
                  <c:v>2.6522600000000001</c:v>
                </c:pt>
                <c:pt idx="394">
                  <c:v>2.6522600000000001</c:v>
                </c:pt>
                <c:pt idx="395">
                  <c:v>1.96271</c:v>
                </c:pt>
                <c:pt idx="396">
                  <c:v>3.2967</c:v>
                </c:pt>
                <c:pt idx="397">
                  <c:v>3.2323200000000001</c:v>
                </c:pt>
                <c:pt idx="398">
                  <c:v>3.6400399999999999</c:v>
                </c:pt>
                <c:pt idx="399">
                  <c:v>3.61809</c:v>
                </c:pt>
                <c:pt idx="400">
                  <c:v>1.95313</c:v>
                </c:pt>
                <c:pt idx="401">
                  <c:v>0.56657000000000002</c:v>
                </c:pt>
                <c:pt idx="402">
                  <c:v>-0.18867999999999999</c:v>
                </c:pt>
                <c:pt idx="403">
                  <c:v>-0.18975</c:v>
                </c:pt>
                <c:pt idx="404">
                  <c:v>-0.66100000000000003</c:v>
                </c:pt>
                <c:pt idx="405">
                  <c:v>0.86124000000000001</c:v>
                </c:pt>
                <c:pt idx="406">
                  <c:v>-0.76554999999999995</c:v>
                </c:pt>
                <c:pt idx="407">
                  <c:v>-1.4437</c:v>
                </c:pt>
                <c:pt idx="408">
                  <c:v>-2.0309499999999998</c:v>
                </c:pt>
                <c:pt idx="409">
                  <c:v>-0.19569</c:v>
                </c:pt>
                <c:pt idx="410">
                  <c:v>-0.58536999999999995</c:v>
                </c:pt>
                <c:pt idx="411">
                  <c:v>-1.0669299999999999</c:v>
                </c:pt>
                <c:pt idx="412">
                  <c:v>-1.4367799999999999</c:v>
                </c:pt>
                <c:pt idx="413">
                  <c:v>-0.75117</c:v>
                </c:pt>
                <c:pt idx="414">
                  <c:v>0.94518000000000002</c:v>
                </c:pt>
                <c:pt idx="415">
                  <c:v>3.1368800000000001</c:v>
                </c:pt>
                <c:pt idx="416">
                  <c:v>2.8517100000000002</c:v>
                </c:pt>
                <c:pt idx="417">
                  <c:v>0.37951000000000001</c:v>
                </c:pt>
                <c:pt idx="418">
                  <c:v>1.9286399999999999</c:v>
                </c:pt>
                <c:pt idx="419">
                  <c:v>2.2460900000000001</c:v>
                </c:pt>
                <c:pt idx="420">
                  <c:v>2.8627799999999999</c:v>
                </c:pt>
                <c:pt idx="421">
                  <c:v>1.6666700000000001</c:v>
                </c:pt>
                <c:pt idx="422">
                  <c:v>1.27576</c:v>
                </c:pt>
                <c:pt idx="423">
                  <c:v>1.8627499999999999</c:v>
                </c:pt>
                <c:pt idx="424">
                  <c:v>3.3041800000000001</c:v>
                </c:pt>
                <c:pt idx="425">
                  <c:v>3.4058700000000002</c:v>
                </c:pt>
                <c:pt idx="426">
                  <c:v>1.21723</c:v>
                </c:pt>
                <c:pt idx="427">
                  <c:v>-1.0138199999999999</c:v>
                </c:pt>
                <c:pt idx="428">
                  <c:v>-1.84843</c:v>
                </c:pt>
                <c:pt idx="429">
                  <c:v>-1.2287300000000001</c:v>
                </c:pt>
                <c:pt idx="430">
                  <c:v>-2.7436099999999999</c:v>
                </c:pt>
                <c:pt idx="431">
                  <c:v>-1.3371500000000001</c:v>
                </c:pt>
                <c:pt idx="432">
                  <c:v>0.76775000000000004</c:v>
                </c:pt>
                <c:pt idx="433">
                  <c:v>1.1571800000000001</c:v>
                </c:pt>
                <c:pt idx="434">
                  <c:v>2.8100800000000001</c:v>
                </c:pt>
                <c:pt idx="435">
                  <c:v>5.8710300000000002</c:v>
                </c:pt>
                <c:pt idx="436">
                  <c:v>6.2088400000000004</c:v>
                </c:pt>
                <c:pt idx="437">
                  <c:v>3.4766699999999999</c:v>
                </c:pt>
                <c:pt idx="438">
                  <c:v>4.0703100000000001</c:v>
                </c:pt>
                <c:pt idx="439">
                  <c:v>3.9106100000000001</c:v>
                </c:pt>
                <c:pt idx="440">
                  <c:v>5.1789100000000001</c:v>
                </c:pt>
                <c:pt idx="441">
                  <c:v>5.7416299999999998</c:v>
                </c:pt>
                <c:pt idx="442">
                  <c:v>8.0739300000000007</c:v>
                </c:pt>
                <c:pt idx="443">
                  <c:v>8.6156799999999993</c:v>
                </c:pt>
                <c:pt idx="444">
                  <c:v>7.9047599999999996</c:v>
                </c:pt>
                <c:pt idx="445">
                  <c:v>7.8169700000000004</c:v>
                </c:pt>
                <c:pt idx="446">
                  <c:v>4.8067900000000003</c:v>
                </c:pt>
                <c:pt idx="447">
                  <c:v>0</c:v>
                </c:pt>
                <c:pt idx="448">
                  <c:v>-2.6572200000000001</c:v>
                </c:pt>
                <c:pt idx="449">
                  <c:v>-0.70733999999999997</c:v>
                </c:pt>
                <c:pt idx="450">
                  <c:v>-0.97777999999999998</c:v>
                </c:pt>
                <c:pt idx="451">
                  <c:v>0.80645</c:v>
                </c:pt>
                <c:pt idx="452">
                  <c:v>1.96956</c:v>
                </c:pt>
                <c:pt idx="453">
                  <c:v>0.90498000000000001</c:v>
                </c:pt>
                <c:pt idx="454">
                  <c:v>-0.36004000000000003</c:v>
                </c:pt>
                <c:pt idx="455">
                  <c:v>-3.3868100000000001</c:v>
                </c:pt>
                <c:pt idx="456">
                  <c:v>-6.5313299999999996</c:v>
                </c:pt>
                <c:pt idx="457">
                  <c:v>-8.7533200000000004</c:v>
                </c:pt>
                <c:pt idx="458">
                  <c:v>-8.6330899999999993</c:v>
                </c:pt>
                <c:pt idx="459">
                  <c:v>-7.3636400000000002</c:v>
                </c:pt>
                <c:pt idx="460">
                  <c:v>-5.5505000000000004</c:v>
                </c:pt>
                <c:pt idx="461">
                  <c:v>-5.8771100000000001</c:v>
                </c:pt>
                <c:pt idx="462">
                  <c:v>-5.5655299999999999</c:v>
                </c:pt>
                <c:pt idx="463">
                  <c:v>-7.7333299999999996</c:v>
                </c:pt>
                <c:pt idx="464">
                  <c:v>-9.8331900000000001</c:v>
                </c:pt>
                <c:pt idx="465">
                  <c:v>-9.1479800000000004</c:v>
                </c:pt>
                <c:pt idx="466">
                  <c:v>-9.2140900000000006</c:v>
                </c:pt>
                <c:pt idx="467">
                  <c:v>-8.7638400000000001</c:v>
                </c:pt>
                <c:pt idx="468">
                  <c:v>-7.3654400000000004</c:v>
                </c:pt>
                <c:pt idx="469">
                  <c:v>-5.7170500000000004</c:v>
                </c:pt>
                <c:pt idx="470">
                  <c:v>-3.14961</c:v>
                </c:pt>
                <c:pt idx="471">
                  <c:v>3.0421999999999998</c:v>
                </c:pt>
                <c:pt idx="472">
                  <c:v>1.7341</c:v>
                </c:pt>
                <c:pt idx="473">
                  <c:v>1.04068</c:v>
                </c:pt>
                <c:pt idx="474">
                  <c:v>3.327</c:v>
                </c:pt>
                <c:pt idx="475">
                  <c:v>7.2254300000000002</c:v>
                </c:pt>
                <c:pt idx="476">
                  <c:v>10.22395</c:v>
                </c:pt>
                <c:pt idx="477">
                  <c:v>10.167820000000001</c:v>
                </c:pt>
                <c:pt idx="478">
                  <c:v>10.64677</c:v>
                </c:pt>
                <c:pt idx="479">
                  <c:v>13.447929999999999</c:v>
                </c:pt>
                <c:pt idx="480">
                  <c:v>14.678900000000001</c:v>
                </c:pt>
                <c:pt idx="481">
                  <c:v>19.93834</c:v>
                </c:pt>
                <c:pt idx="482">
                  <c:v>24.186990000000002</c:v>
                </c:pt>
                <c:pt idx="483">
                  <c:v>14.95238</c:v>
                </c:pt>
                <c:pt idx="484">
                  <c:v>14.58333</c:v>
                </c:pt>
                <c:pt idx="485">
                  <c:v>21.348310000000001</c:v>
                </c:pt>
                <c:pt idx="486">
                  <c:v>19.319230000000001</c:v>
                </c:pt>
                <c:pt idx="487">
                  <c:v>13.117699999999999</c:v>
                </c:pt>
                <c:pt idx="488">
                  <c:v>15.37102</c:v>
                </c:pt>
                <c:pt idx="489">
                  <c:v>15.86022</c:v>
                </c:pt>
                <c:pt idx="490">
                  <c:v>16.007190000000001</c:v>
                </c:pt>
                <c:pt idx="491">
                  <c:v>14.17112</c:v>
                </c:pt>
                <c:pt idx="492">
                  <c:v>17.77778</c:v>
                </c:pt>
                <c:pt idx="493">
                  <c:v>13.11054</c:v>
                </c:pt>
                <c:pt idx="494">
                  <c:v>5.9738100000000003</c:v>
                </c:pt>
                <c:pt idx="495">
                  <c:v>10.27341</c:v>
                </c:pt>
                <c:pt idx="496">
                  <c:v>15.785119999999999</c:v>
                </c:pt>
                <c:pt idx="497">
                  <c:v>8.4104899999999994</c:v>
                </c:pt>
                <c:pt idx="498">
                  <c:v>2.0817299999999999</c:v>
                </c:pt>
                <c:pt idx="499">
                  <c:v>2.7799800000000001</c:v>
                </c:pt>
                <c:pt idx="500">
                  <c:v>1.45482</c:v>
                </c:pt>
                <c:pt idx="501">
                  <c:v>-5.5684500000000003</c:v>
                </c:pt>
                <c:pt idx="502">
                  <c:v>-10.07752</c:v>
                </c:pt>
                <c:pt idx="503">
                  <c:v>-13.03669</c:v>
                </c:pt>
                <c:pt idx="504">
                  <c:v>-15.69811</c:v>
                </c:pt>
                <c:pt idx="505">
                  <c:v>-15.909090000000001</c:v>
                </c:pt>
                <c:pt idx="506">
                  <c:v>-10.73359</c:v>
                </c:pt>
                <c:pt idx="507">
                  <c:v>-8.18933</c:v>
                </c:pt>
                <c:pt idx="508">
                  <c:v>-12.276949999999999</c:v>
                </c:pt>
                <c:pt idx="509">
                  <c:v>-11.103199999999999</c:v>
                </c:pt>
                <c:pt idx="510">
                  <c:v>-5.2114799999999999</c:v>
                </c:pt>
                <c:pt idx="511">
                  <c:v>-2.78207</c:v>
                </c:pt>
                <c:pt idx="512">
                  <c:v>-4.83019</c:v>
                </c:pt>
                <c:pt idx="513">
                  <c:v>3.0303</c:v>
                </c:pt>
                <c:pt idx="514">
                  <c:v>8.0172399999999993</c:v>
                </c:pt>
                <c:pt idx="515">
                  <c:v>10.682230000000001</c:v>
                </c:pt>
                <c:pt idx="516">
                  <c:v>14.14503</c:v>
                </c:pt>
                <c:pt idx="517">
                  <c:v>21.98198</c:v>
                </c:pt>
                <c:pt idx="518">
                  <c:v>23.356400000000001</c:v>
                </c:pt>
                <c:pt idx="519">
                  <c:v>13.01146</c:v>
                </c:pt>
                <c:pt idx="520">
                  <c:v>9.0317299999999996</c:v>
                </c:pt>
                <c:pt idx="521">
                  <c:v>9.2874300000000005</c:v>
                </c:pt>
                <c:pt idx="522">
                  <c:v>9.0039800000000003</c:v>
                </c:pt>
                <c:pt idx="523">
                  <c:v>11.764709999999999</c:v>
                </c:pt>
                <c:pt idx="524">
                  <c:v>14.6709</c:v>
                </c:pt>
                <c:pt idx="525">
                  <c:v>8.8235299999999999</c:v>
                </c:pt>
                <c:pt idx="526">
                  <c:v>6.22506</c:v>
                </c:pt>
                <c:pt idx="527">
                  <c:v>6.8937600000000003</c:v>
                </c:pt>
                <c:pt idx="528">
                  <c:v>7.76471</c:v>
                </c:pt>
                <c:pt idx="529">
                  <c:v>3.8404699999999998</c:v>
                </c:pt>
                <c:pt idx="530">
                  <c:v>0.35063</c:v>
                </c:pt>
                <c:pt idx="531">
                  <c:v>5.6480800000000002</c:v>
                </c:pt>
                <c:pt idx="532">
                  <c:v>15</c:v>
                </c:pt>
                <c:pt idx="533">
                  <c:v>16.99634</c:v>
                </c:pt>
                <c:pt idx="534">
                  <c:v>14.254390000000001</c:v>
                </c:pt>
                <c:pt idx="535">
                  <c:v>10.45519</c:v>
                </c:pt>
                <c:pt idx="536">
                  <c:v>6.7081600000000003</c:v>
                </c:pt>
                <c:pt idx="537">
                  <c:v>15.193569999999999</c:v>
                </c:pt>
                <c:pt idx="538">
                  <c:v>19.158529999999999</c:v>
                </c:pt>
                <c:pt idx="539">
                  <c:v>16.61608</c:v>
                </c:pt>
                <c:pt idx="540">
                  <c:v>10.553129999999999</c:v>
                </c:pt>
                <c:pt idx="541">
                  <c:v>10.384069999999999</c:v>
                </c:pt>
                <c:pt idx="542">
                  <c:v>12.368969999999999</c:v>
                </c:pt>
                <c:pt idx="543">
                  <c:v>17.135020000000001</c:v>
                </c:pt>
                <c:pt idx="544">
                  <c:v>9.9286200000000004</c:v>
                </c:pt>
                <c:pt idx="545">
                  <c:v>7.3262400000000003</c:v>
                </c:pt>
                <c:pt idx="546">
                  <c:v>14.20345</c:v>
                </c:pt>
                <c:pt idx="547">
                  <c:v>20.154540000000001</c:v>
                </c:pt>
                <c:pt idx="548">
                  <c:v>34.802329999999998</c:v>
                </c:pt>
                <c:pt idx="549">
                  <c:v>29.549779999999998</c:v>
                </c:pt>
                <c:pt idx="550">
                  <c:v>18.284990000000001</c:v>
                </c:pt>
                <c:pt idx="551">
                  <c:v>17.111260000000001</c:v>
                </c:pt>
                <c:pt idx="552">
                  <c:v>24.753129999999999</c:v>
                </c:pt>
                <c:pt idx="553">
                  <c:v>20.103090000000002</c:v>
                </c:pt>
                <c:pt idx="554">
                  <c:v>17.28856</c:v>
                </c:pt>
                <c:pt idx="555">
                  <c:v>17.846689999999999</c:v>
                </c:pt>
                <c:pt idx="556">
                  <c:v>23.553719999999998</c:v>
                </c:pt>
                <c:pt idx="557">
                  <c:v>23.278880000000001</c:v>
                </c:pt>
                <c:pt idx="558">
                  <c:v>20.504200000000001</c:v>
                </c:pt>
                <c:pt idx="559">
                  <c:v>15.058949999999999</c:v>
                </c:pt>
                <c:pt idx="560">
                  <c:v>-4.2788500000000003</c:v>
                </c:pt>
                <c:pt idx="561">
                  <c:v>-11.257949999999999</c:v>
                </c:pt>
                <c:pt idx="562">
                  <c:v>-3.8379500000000002</c:v>
                </c:pt>
                <c:pt idx="563">
                  <c:v>2.88889</c:v>
                </c:pt>
                <c:pt idx="564">
                  <c:v>-3.1308699999999998</c:v>
                </c:pt>
                <c:pt idx="565">
                  <c:v>-1.0456000000000001</c:v>
                </c:pt>
                <c:pt idx="566">
                  <c:v>4.41622</c:v>
                </c:pt>
                <c:pt idx="567">
                  <c:v>2.9121199999999998</c:v>
                </c:pt>
                <c:pt idx="568">
                  <c:v>4.6684200000000002</c:v>
                </c:pt>
                <c:pt idx="569">
                  <c:v>4.6322799999999997</c:v>
                </c:pt>
                <c:pt idx="570">
                  <c:v>1.0106900000000001</c:v>
                </c:pt>
                <c:pt idx="571">
                  <c:v>-2.5179299999999998</c:v>
                </c:pt>
                <c:pt idx="572">
                  <c:v>5.2923200000000001</c:v>
                </c:pt>
                <c:pt idx="573">
                  <c:v>14.49972</c:v>
                </c:pt>
                <c:pt idx="574">
                  <c:v>21.401879999999998</c:v>
                </c:pt>
                <c:pt idx="575">
                  <c:v>17.443840000000002</c:v>
                </c:pt>
                <c:pt idx="576">
                  <c:v>19.555800000000001</c:v>
                </c:pt>
                <c:pt idx="577">
                  <c:v>18.899329999999999</c:v>
                </c:pt>
                <c:pt idx="578">
                  <c:v>17.049800000000001</c:v>
                </c:pt>
                <c:pt idx="579">
                  <c:v>15.88739</c:v>
                </c:pt>
                <c:pt idx="580">
                  <c:v>17.36195</c:v>
                </c:pt>
                <c:pt idx="581">
                  <c:v>24.66574</c:v>
                </c:pt>
                <c:pt idx="582">
                  <c:v>29.25292</c:v>
                </c:pt>
                <c:pt idx="583">
                  <c:v>27.22916</c:v>
                </c:pt>
                <c:pt idx="584">
                  <c:v>23.079419999999999</c:v>
                </c:pt>
                <c:pt idx="585">
                  <c:v>11.548360000000001</c:v>
                </c:pt>
                <c:pt idx="586">
                  <c:v>-13.27388</c:v>
                </c:pt>
                <c:pt idx="587">
                  <c:v>-21.30884</c:v>
                </c:pt>
                <c:pt idx="588">
                  <c:v>-20.432870000000001</c:v>
                </c:pt>
                <c:pt idx="589">
                  <c:v>-18.498840000000001</c:v>
                </c:pt>
                <c:pt idx="590">
                  <c:v>-23.01512</c:v>
                </c:pt>
                <c:pt idx="591">
                  <c:v>-25.183810000000001</c:v>
                </c:pt>
                <c:pt idx="592">
                  <c:v>-27.30275</c:v>
                </c:pt>
                <c:pt idx="593">
                  <c:v>-25.47447</c:v>
                </c:pt>
                <c:pt idx="594">
                  <c:v>-28.093209999999999</c:v>
                </c:pt>
                <c:pt idx="595">
                  <c:v>-23.025130000000001</c:v>
                </c:pt>
                <c:pt idx="596">
                  <c:v>-21.617319999999999</c:v>
                </c:pt>
                <c:pt idx="597">
                  <c:v>-13.97601</c:v>
                </c:pt>
                <c:pt idx="598">
                  <c:v>7.41716</c:v>
                </c:pt>
                <c:pt idx="599">
                  <c:v>18.19547</c:v>
                </c:pt>
                <c:pt idx="600">
                  <c:v>19.12932</c:v>
                </c:pt>
                <c:pt idx="601">
                  <c:v>14.38618</c:v>
                </c:pt>
                <c:pt idx="602">
                  <c:v>18.339960000000001</c:v>
                </c:pt>
                <c:pt idx="603">
                  <c:v>18.515450000000001</c:v>
                </c:pt>
                <c:pt idx="604">
                  <c:v>14.68843</c:v>
                </c:pt>
                <c:pt idx="605">
                  <c:v>3.0436999999999999</c:v>
                </c:pt>
                <c:pt idx="606">
                  <c:v>5.1669299999999998</c:v>
                </c:pt>
                <c:pt idx="607">
                  <c:v>3.7527300000000001</c:v>
                </c:pt>
                <c:pt idx="608">
                  <c:v>3.83697</c:v>
                </c:pt>
                <c:pt idx="609">
                  <c:v>5.8981500000000002</c:v>
                </c:pt>
                <c:pt idx="610">
                  <c:v>3.8936199999999999</c:v>
                </c:pt>
                <c:pt idx="611">
                  <c:v>7.7369899999999996</c:v>
                </c:pt>
                <c:pt idx="612">
                  <c:v>7.3260100000000001</c:v>
                </c:pt>
                <c:pt idx="613">
                  <c:v>10.958399999999999</c:v>
                </c:pt>
                <c:pt idx="614">
                  <c:v>15.484360000000001</c:v>
                </c:pt>
                <c:pt idx="615">
                  <c:v>19.02459</c:v>
                </c:pt>
                <c:pt idx="616">
                  <c:v>21.46499</c:v>
                </c:pt>
                <c:pt idx="617">
                  <c:v>20.084099999999999</c:v>
                </c:pt>
                <c:pt idx="618">
                  <c:v>18.970960000000002</c:v>
                </c:pt>
                <c:pt idx="619">
                  <c:v>18.359089999999998</c:v>
                </c:pt>
                <c:pt idx="620">
                  <c:v>19.27449</c:v>
                </c:pt>
                <c:pt idx="621">
                  <c:v>14.20025</c:v>
                </c:pt>
                <c:pt idx="622">
                  <c:v>12.36354</c:v>
                </c:pt>
                <c:pt idx="623">
                  <c:v>6.5826099999999999</c:v>
                </c:pt>
                <c:pt idx="624">
                  <c:v>6.1254299999999997</c:v>
                </c:pt>
                <c:pt idx="625">
                  <c:v>6.9659700000000004</c:v>
                </c:pt>
                <c:pt idx="626">
                  <c:v>4.5700099999999999</c:v>
                </c:pt>
                <c:pt idx="627">
                  <c:v>0.88404000000000005</c:v>
                </c:pt>
                <c:pt idx="628">
                  <c:v>-3.86748</c:v>
                </c:pt>
                <c:pt idx="629">
                  <c:v>-3.9355500000000001</c:v>
                </c:pt>
                <c:pt idx="630">
                  <c:v>-5.0221400000000003</c:v>
                </c:pt>
                <c:pt idx="631">
                  <c:v>-0.55620000000000003</c:v>
                </c:pt>
                <c:pt idx="632">
                  <c:v>2.3363100000000001</c:v>
                </c:pt>
                <c:pt idx="633">
                  <c:v>3.9937399999999998</c:v>
                </c:pt>
                <c:pt idx="634">
                  <c:v>0.32286999999999999</c:v>
                </c:pt>
                <c:pt idx="635">
                  <c:v>0.50495000000000001</c:v>
                </c:pt>
                <c:pt idx="636">
                  <c:v>-0.97829999999999995</c:v>
                </c:pt>
                <c:pt idx="637">
                  <c:v>2.2595100000000001</c:v>
                </c:pt>
                <c:pt idx="638">
                  <c:v>-1.5907</c:v>
                </c:pt>
                <c:pt idx="639">
                  <c:v>-4.2930999999999999</c:v>
                </c:pt>
                <c:pt idx="640">
                  <c:v>-0.99917999999999996</c:v>
                </c:pt>
                <c:pt idx="641">
                  <c:v>3.1757</c:v>
                </c:pt>
                <c:pt idx="642">
                  <c:v>4.7497199999999999</c:v>
                </c:pt>
                <c:pt idx="643">
                  <c:v>-0.11786000000000001</c:v>
                </c:pt>
                <c:pt idx="644">
                  <c:v>-3.0503399999999998</c:v>
                </c:pt>
                <c:pt idx="645">
                  <c:v>-4.7895799999999999</c:v>
                </c:pt>
                <c:pt idx="646">
                  <c:v>-2.4315099999999998</c:v>
                </c:pt>
                <c:pt idx="647">
                  <c:v>0.45787</c:v>
                </c:pt>
                <c:pt idx="648">
                  <c:v>2.0999599999999998</c:v>
                </c:pt>
                <c:pt idx="649">
                  <c:v>-2.4602499999999998</c:v>
                </c:pt>
                <c:pt idx="650">
                  <c:v>0.39188000000000001</c:v>
                </c:pt>
                <c:pt idx="651">
                  <c:v>3.2522099999999998</c:v>
                </c:pt>
                <c:pt idx="652">
                  <c:v>3.2997700000000001</c:v>
                </c:pt>
                <c:pt idx="653">
                  <c:v>3.1505899999999998</c:v>
                </c:pt>
                <c:pt idx="654">
                  <c:v>2.6005500000000001</c:v>
                </c:pt>
                <c:pt idx="655">
                  <c:v>0.37597999999999998</c:v>
                </c:pt>
                <c:pt idx="656">
                  <c:v>-0.57784000000000002</c:v>
                </c:pt>
                <c:pt idx="657">
                  <c:v>-1.58433</c:v>
                </c:pt>
                <c:pt idx="658">
                  <c:v>-4.8435199999999998</c:v>
                </c:pt>
                <c:pt idx="659">
                  <c:v>-10.55547</c:v>
                </c:pt>
                <c:pt idx="660">
                  <c:v>-19.591650000000001</c:v>
                </c:pt>
                <c:pt idx="661">
                  <c:v>-18.77533</c:v>
                </c:pt>
                <c:pt idx="662">
                  <c:v>-18.285080000000001</c:v>
                </c:pt>
                <c:pt idx="663">
                  <c:v>-19.390070000000001</c:v>
                </c:pt>
                <c:pt idx="664">
                  <c:v>-16.271460000000001</c:v>
                </c:pt>
                <c:pt idx="665">
                  <c:v>-15.00704</c:v>
                </c:pt>
                <c:pt idx="666">
                  <c:v>-14.755319999999999</c:v>
                </c:pt>
                <c:pt idx="667">
                  <c:v>-15.024050000000001</c:v>
                </c:pt>
                <c:pt idx="668">
                  <c:v>-18.389410000000002</c:v>
                </c:pt>
                <c:pt idx="669">
                  <c:v>-17.143709999999999</c:v>
                </c:pt>
                <c:pt idx="670">
                  <c:v>-14.68464</c:v>
                </c:pt>
                <c:pt idx="671">
                  <c:v>-12.58765</c:v>
                </c:pt>
                <c:pt idx="672">
                  <c:v>-6.4625000000000004</c:v>
                </c:pt>
                <c:pt idx="673">
                  <c:v>-12.48035</c:v>
                </c:pt>
                <c:pt idx="674">
                  <c:v>-12.559900000000001</c:v>
                </c:pt>
                <c:pt idx="675">
                  <c:v>-8.8667999999999996</c:v>
                </c:pt>
                <c:pt idx="676">
                  <c:v>-10.104509999999999</c:v>
                </c:pt>
                <c:pt idx="677">
                  <c:v>-9.4294600000000006</c:v>
                </c:pt>
                <c:pt idx="678">
                  <c:v>-10.87641</c:v>
                </c:pt>
                <c:pt idx="679">
                  <c:v>-9.2493200000000009</c:v>
                </c:pt>
                <c:pt idx="680">
                  <c:v>-2.87094</c:v>
                </c:pt>
                <c:pt idx="681">
                  <c:v>0.14652999999999999</c:v>
                </c:pt>
                <c:pt idx="682">
                  <c:v>1.1280399999999999</c:v>
                </c:pt>
                <c:pt idx="683">
                  <c:v>5.4139499999999998</c:v>
                </c:pt>
                <c:pt idx="684">
                  <c:v>10.788080000000001</c:v>
                </c:pt>
                <c:pt idx="685">
                  <c:v>15.188800000000001</c:v>
                </c:pt>
                <c:pt idx="686">
                  <c:v>10.93751</c:v>
                </c:pt>
                <c:pt idx="687">
                  <c:v>9.2737999999999996</c:v>
                </c:pt>
                <c:pt idx="688">
                  <c:v>5.4283700000000001</c:v>
                </c:pt>
                <c:pt idx="689">
                  <c:v>2.3050999999999999</c:v>
                </c:pt>
                <c:pt idx="690">
                  <c:v>3.3755199999999999</c:v>
                </c:pt>
                <c:pt idx="691">
                  <c:v>6.3919699999999997</c:v>
                </c:pt>
                <c:pt idx="692">
                  <c:v>10.139799999999999</c:v>
                </c:pt>
                <c:pt idx="693">
                  <c:v>6.4193499999999997</c:v>
                </c:pt>
                <c:pt idx="694">
                  <c:v>9.3943600000000007</c:v>
                </c:pt>
                <c:pt idx="695">
                  <c:v>6.8761400000000004</c:v>
                </c:pt>
                <c:pt idx="696">
                  <c:v>5.5383599999999999</c:v>
                </c:pt>
                <c:pt idx="697">
                  <c:v>7.7317799999999997</c:v>
                </c:pt>
                <c:pt idx="698">
                  <c:v>7.0278</c:v>
                </c:pt>
                <c:pt idx="699">
                  <c:v>7.8676399999999997</c:v>
                </c:pt>
                <c:pt idx="700">
                  <c:v>11.656459999999999</c:v>
                </c:pt>
                <c:pt idx="701">
                  <c:v>11.967499999999999</c:v>
                </c:pt>
                <c:pt idx="702">
                  <c:v>12.12171</c:v>
                </c:pt>
                <c:pt idx="703">
                  <c:v>10.22128</c:v>
                </c:pt>
                <c:pt idx="704">
                  <c:v>4.8463000000000003</c:v>
                </c:pt>
                <c:pt idx="705">
                  <c:v>8.9087800000000001</c:v>
                </c:pt>
                <c:pt idx="706">
                  <c:v>3.1172499999999999</c:v>
                </c:pt>
                <c:pt idx="707">
                  <c:v>-0.33543000000000001</c:v>
                </c:pt>
                <c:pt idx="708">
                  <c:v>-4.7943899999999999</c:v>
                </c:pt>
                <c:pt idx="709">
                  <c:v>-5.04826</c:v>
                </c:pt>
                <c:pt idx="710">
                  <c:v>-0.39049</c:v>
                </c:pt>
                <c:pt idx="711">
                  <c:v>1.6766399999999999</c:v>
                </c:pt>
                <c:pt idx="712">
                  <c:v>-0.45721000000000001</c:v>
                </c:pt>
                <c:pt idx="713">
                  <c:v>-3.3883700000000001</c:v>
                </c:pt>
                <c:pt idx="714">
                  <c:v>-2.0320800000000001</c:v>
                </c:pt>
                <c:pt idx="715">
                  <c:v>-4.3892899999999999</c:v>
                </c:pt>
                <c:pt idx="716">
                  <c:v>-4.7518399999999996</c:v>
                </c:pt>
                <c:pt idx="717">
                  <c:v>-4.1664300000000001</c:v>
                </c:pt>
                <c:pt idx="718">
                  <c:v>-0.59006000000000003</c:v>
                </c:pt>
                <c:pt idx="719">
                  <c:v>3.43702</c:v>
                </c:pt>
                <c:pt idx="720">
                  <c:v>6.22248</c:v>
                </c:pt>
                <c:pt idx="721">
                  <c:v>2.7690600000000001</c:v>
                </c:pt>
                <c:pt idx="722">
                  <c:v>-5.7390800000000004</c:v>
                </c:pt>
                <c:pt idx="723">
                  <c:v>-17.71603</c:v>
                </c:pt>
                <c:pt idx="724">
                  <c:v>-18.911470000000001</c:v>
                </c:pt>
                <c:pt idx="725">
                  <c:v>-12.645630000000001</c:v>
                </c:pt>
                <c:pt idx="726">
                  <c:v>-11.1586</c:v>
                </c:pt>
                <c:pt idx="727">
                  <c:v>-9.0405499999999996</c:v>
                </c:pt>
                <c:pt idx="728">
                  <c:v>-7.6873800000000001</c:v>
                </c:pt>
                <c:pt idx="729">
                  <c:v>-9.1947799999999997</c:v>
                </c:pt>
                <c:pt idx="730">
                  <c:v>-9.4336500000000001</c:v>
                </c:pt>
                <c:pt idx="731">
                  <c:v>-6.9616199999999999</c:v>
                </c:pt>
                <c:pt idx="732">
                  <c:v>-3.6471499999999999</c:v>
                </c:pt>
                <c:pt idx="733">
                  <c:v>2.3628100000000001</c:v>
                </c:pt>
                <c:pt idx="734">
                  <c:v>13.17212</c:v>
                </c:pt>
                <c:pt idx="735">
                  <c:v>25.14461</c:v>
                </c:pt>
                <c:pt idx="736">
                  <c:v>28.547160000000002</c:v>
                </c:pt>
                <c:pt idx="737">
                  <c:v>24.48094</c:v>
                </c:pt>
                <c:pt idx="738">
                  <c:v>23.8459</c:v>
                </c:pt>
                <c:pt idx="739">
                  <c:v>24.967829999999999</c:v>
                </c:pt>
                <c:pt idx="740">
                  <c:v>24.82676</c:v>
                </c:pt>
                <c:pt idx="741">
                  <c:v>29.970780000000001</c:v>
                </c:pt>
                <c:pt idx="742">
                  <c:v>33.290120000000002</c:v>
                </c:pt>
                <c:pt idx="743">
                  <c:v>29.29626</c:v>
                </c:pt>
                <c:pt idx="744">
                  <c:v>26.97871</c:v>
                </c:pt>
                <c:pt idx="745">
                  <c:v>25.550809999999998</c:v>
                </c:pt>
                <c:pt idx="746">
                  <c:v>32.048470000000002</c:v>
                </c:pt>
                <c:pt idx="747">
                  <c:v>30.269819999999999</c:v>
                </c:pt>
                <c:pt idx="748">
                  <c:v>34.597749999999998</c:v>
                </c:pt>
                <c:pt idx="749">
                  <c:v>41.62388</c:v>
                </c:pt>
                <c:pt idx="750">
                  <c:v>32.927700000000002</c:v>
                </c:pt>
                <c:pt idx="751">
                  <c:v>23.81335</c:v>
                </c:pt>
                <c:pt idx="752">
                  <c:v>19.786239999999999</c:v>
                </c:pt>
                <c:pt idx="753">
                  <c:v>17.631920000000001</c:v>
                </c:pt>
                <c:pt idx="754">
                  <c:v>13.06561</c:v>
                </c:pt>
                <c:pt idx="755">
                  <c:v>7.3105000000000002</c:v>
                </c:pt>
                <c:pt idx="756">
                  <c:v>8.7000700000000002</c:v>
                </c:pt>
                <c:pt idx="757">
                  <c:v>5.1917499999999999</c:v>
                </c:pt>
                <c:pt idx="758">
                  <c:v>-6.4249000000000001</c:v>
                </c:pt>
                <c:pt idx="759">
                  <c:v>-5.0648499999999999</c:v>
                </c:pt>
                <c:pt idx="760">
                  <c:v>-11.66337</c:v>
                </c:pt>
                <c:pt idx="761">
                  <c:v>-16.73809</c:v>
                </c:pt>
                <c:pt idx="762">
                  <c:v>-12.470230000000001</c:v>
                </c:pt>
                <c:pt idx="763">
                  <c:v>-3.6165699999999998</c:v>
                </c:pt>
                <c:pt idx="764">
                  <c:v>-0.45032</c:v>
                </c:pt>
                <c:pt idx="765">
                  <c:v>-4.5295800000000002</c:v>
                </c:pt>
                <c:pt idx="766">
                  <c:v>-5.4356799999999996</c:v>
                </c:pt>
                <c:pt idx="767">
                  <c:v>-2.0230100000000002</c:v>
                </c:pt>
                <c:pt idx="768">
                  <c:v>-4.5565199999999999</c:v>
                </c:pt>
                <c:pt idx="769">
                  <c:v>-1.89653</c:v>
                </c:pt>
                <c:pt idx="770">
                  <c:v>2.1205099999999999</c:v>
                </c:pt>
                <c:pt idx="771">
                  <c:v>2.61442</c:v>
                </c:pt>
                <c:pt idx="772">
                  <c:v>3.6892100000000001</c:v>
                </c:pt>
                <c:pt idx="773">
                  <c:v>0.99382000000000004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3A-48FC-8FB9-91EF8BD1CA07}"/>
            </c:ext>
          </c:extLst>
        </c:ser>
        <c:ser>
          <c:idx val="1"/>
          <c:order val="1"/>
          <c:tx>
            <c:strRef>
              <c:f>pctchangefromyearago!$C$14</c:f>
              <c:strCache>
                <c:ptCount val="1"/>
                <c:pt idx="0">
                  <c:v>Food away from home</c:v>
                </c:pt>
              </c:strCache>
            </c:strRef>
          </c:tx>
          <c:spPr>
            <a:ln w="698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pctchangefromyearago!$A$15:$A$788</c:f>
              <c:numCache>
                <c:formatCode>yyyy\-mm\-dd</c:formatCode>
                <c:ptCount val="774"/>
                <c:pt idx="0">
                  <c:v>21916</c:v>
                </c:pt>
                <c:pt idx="1">
                  <c:v>21947</c:v>
                </c:pt>
                <c:pt idx="2">
                  <c:v>21976</c:v>
                </c:pt>
                <c:pt idx="3">
                  <c:v>22007</c:v>
                </c:pt>
                <c:pt idx="4">
                  <c:v>22037</c:v>
                </c:pt>
                <c:pt idx="5">
                  <c:v>22068</c:v>
                </c:pt>
                <c:pt idx="6">
                  <c:v>22098</c:v>
                </c:pt>
                <c:pt idx="7">
                  <c:v>22129</c:v>
                </c:pt>
                <c:pt idx="8">
                  <c:v>22160</c:v>
                </c:pt>
                <c:pt idx="9">
                  <c:v>22190</c:v>
                </c:pt>
                <c:pt idx="10">
                  <c:v>22221</c:v>
                </c:pt>
                <c:pt idx="11">
                  <c:v>22251</c:v>
                </c:pt>
                <c:pt idx="12">
                  <c:v>22282</c:v>
                </c:pt>
                <c:pt idx="13">
                  <c:v>22313</c:v>
                </c:pt>
                <c:pt idx="14">
                  <c:v>22341</c:v>
                </c:pt>
                <c:pt idx="15">
                  <c:v>22372</c:v>
                </c:pt>
                <c:pt idx="16">
                  <c:v>22402</c:v>
                </c:pt>
                <c:pt idx="17">
                  <c:v>22433</c:v>
                </c:pt>
                <c:pt idx="18">
                  <c:v>22463</c:v>
                </c:pt>
                <c:pt idx="19">
                  <c:v>22494</c:v>
                </c:pt>
                <c:pt idx="20">
                  <c:v>22525</c:v>
                </c:pt>
                <c:pt idx="21">
                  <c:v>22555</c:v>
                </c:pt>
                <c:pt idx="22">
                  <c:v>22586</c:v>
                </c:pt>
                <c:pt idx="23">
                  <c:v>22616</c:v>
                </c:pt>
                <c:pt idx="24">
                  <c:v>22647</c:v>
                </c:pt>
                <c:pt idx="25">
                  <c:v>22678</c:v>
                </c:pt>
                <c:pt idx="26">
                  <c:v>22706</c:v>
                </c:pt>
                <c:pt idx="27">
                  <c:v>22737</c:v>
                </c:pt>
                <c:pt idx="28">
                  <c:v>22767</c:v>
                </c:pt>
                <c:pt idx="29">
                  <c:v>22798</c:v>
                </c:pt>
                <c:pt idx="30">
                  <c:v>22828</c:v>
                </c:pt>
                <c:pt idx="31">
                  <c:v>22859</c:v>
                </c:pt>
                <c:pt idx="32">
                  <c:v>22890</c:v>
                </c:pt>
                <c:pt idx="33">
                  <c:v>22920</c:v>
                </c:pt>
                <c:pt idx="34">
                  <c:v>22951</c:v>
                </c:pt>
                <c:pt idx="35">
                  <c:v>22981</c:v>
                </c:pt>
                <c:pt idx="36">
                  <c:v>23012</c:v>
                </c:pt>
                <c:pt idx="37">
                  <c:v>23043</c:v>
                </c:pt>
                <c:pt idx="38">
                  <c:v>23071</c:v>
                </c:pt>
                <c:pt idx="39">
                  <c:v>23102</c:v>
                </c:pt>
                <c:pt idx="40">
                  <c:v>23132</c:v>
                </c:pt>
                <c:pt idx="41">
                  <c:v>23163</c:v>
                </c:pt>
                <c:pt idx="42">
                  <c:v>23193</c:v>
                </c:pt>
                <c:pt idx="43">
                  <c:v>23224</c:v>
                </c:pt>
                <c:pt idx="44">
                  <c:v>23255</c:v>
                </c:pt>
                <c:pt idx="45">
                  <c:v>23285</c:v>
                </c:pt>
                <c:pt idx="46">
                  <c:v>23316</c:v>
                </c:pt>
                <c:pt idx="47">
                  <c:v>23346</c:v>
                </c:pt>
                <c:pt idx="48">
                  <c:v>23377</c:v>
                </c:pt>
                <c:pt idx="49">
                  <c:v>23408</c:v>
                </c:pt>
                <c:pt idx="50">
                  <c:v>23437</c:v>
                </c:pt>
                <c:pt idx="51">
                  <c:v>23468</c:v>
                </c:pt>
                <c:pt idx="52">
                  <c:v>23498</c:v>
                </c:pt>
                <c:pt idx="53">
                  <c:v>23529</c:v>
                </c:pt>
                <c:pt idx="54">
                  <c:v>23559</c:v>
                </c:pt>
                <c:pt idx="55">
                  <c:v>23590</c:v>
                </c:pt>
                <c:pt idx="56">
                  <c:v>23621</c:v>
                </c:pt>
                <c:pt idx="57">
                  <c:v>23651</c:v>
                </c:pt>
                <c:pt idx="58">
                  <c:v>23682</c:v>
                </c:pt>
                <c:pt idx="59">
                  <c:v>23712</c:v>
                </c:pt>
                <c:pt idx="60">
                  <c:v>23743</c:v>
                </c:pt>
                <c:pt idx="61">
                  <c:v>23774</c:v>
                </c:pt>
                <c:pt idx="62">
                  <c:v>23802</c:v>
                </c:pt>
                <c:pt idx="63">
                  <c:v>23833</c:v>
                </c:pt>
                <c:pt idx="64">
                  <c:v>23863</c:v>
                </c:pt>
                <c:pt idx="65">
                  <c:v>23894</c:v>
                </c:pt>
                <c:pt idx="66">
                  <c:v>23924</c:v>
                </c:pt>
                <c:pt idx="67">
                  <c:v>23955</c:v>
                </c:pt>
                <c:pt idx="68">
                  <c:v>23986</c:v>
                </c:pt>
                <c:pt idx="69">
                  <c:v>24016</c:v>
                </c:pt>
                <c:pt idx="70">
                  <c:v>24047</c:v>
                </c:pt>
                <c:pt idx="71">
                  <c:v>24077</c:v>
                </c:pt>
                <c:pt idx="72">
                  <c:v>24108</c:v>
                </c:pt>
                <c:pt idx="73">
                  <c:v>24139</c:v>
                </c:pt>
                <c:pt idx="74">
                  <c:v>24167</c:v>
                </c:pt>
                <c:pt idx="75">
                  <c:v>24198</c:v>
                </c:pt>
                <c:pt idx="76">
                  <c:v>24228</c:v>
                </c:pt>
                <c:pt idx="77">
                  <c:v>24259</c:v>
                </c:pt>
                <c:pt idx="78">
                  <c:v>24289</c:v>
                </c:pt>
                <c:pt idx="79">
                  <c:v>24320</c:v>
                </c:pt>
                <c:pt idx="80">
                  <c:v>24351</c:v>
                </c:pt>
                <c:pt idx="81">
                  <c:v>24381</c:v>
                </c:pt>
                <c:pt idx="82">
                  <c:v>24412</c:v>
                </c:pt>
                <c:pt idx="83">
                  <c:v>24442</c:v>
                </c:pt>
                <c:pt idx="84">
                  <c:v>24473</c:v>
                </c:pt>
                <c:pt idx="85">
                  <c:v>24504</c:v>
                </c:pt>
                <c:pt idx="86">
                  <c:v>24532</c:v>
                </c:pt>
                <c:pt idx="87">
                  <c:v>24563</c:v>
                </c:pt>
                <c:pt idx="88">
                  <c:v>24593</c:v>
                </c:pt>
                <c:pt idx="89">
                  <c:v>24624</c:v>
                </c:pt>
                <c:pt idx="90">
                  <c:v>24654</c:v>
                </c:pt>
                <c:pt idx="91">
                  <c:v>24685</c:v>
                </c:pt>
                <c:pt idx="92">
                  <c:v>24716</c:v>
                </c:pt>
                <c:pt idx="93">
                  <c:v>24746</c:v>
                </c:pt>
                <c:pt idx="94">
                  <c:v>24777</c:v>
                </c:pt>
                <c:pt idx="95">
                  <c:v>24807</c:v>
                </c:pt>
                <c:pt idx="96">
                  <c:v>24838</c:v>
                </c:pt>
                <c:pt idx="97">
                  <c:v>24869</c:v>
                </c:pt>
                <c:pt idx="98">
                  <c:v>24898</c:v>
                </c:pt>
                <c:pt idx="99">
                  <c:v>24929</c:v>
                </c:pt>
                <c:pt idx="100">
                  <c:v>24959</c:v>
                </c:pt>
                <c:pt idx="101">
                  <c:v>24990</c:v>
                </c:pt>
                <c:pt idx="102">
                  <c:v>25020</c:v>
                </c:pt>
                <c:pt idx="103">
                  <c:v>25051</c:v>
                </c:pt>
                <c:pt idx="104">
                  <c:v>25082</c:v>
                </c:pt>
                <c:pt idx="105">
                  <c:v>25112</c:v>
                </c:pt>
                <c:pt idx="106">
                  <c:v>25143</c:v>
                </c:pt>
                <c:pt idx="107">
                  <c:v>25173</c:v>
                </c:pt>
                <c:pt idx="108">
                  <c:v>25204</c:v>
                </c:pt>
                <c:pt idx="109">
                  <c:v>25235</c:v>
                </c:pt>
                <c:pt idx="110">
                  <c:v>25263</c:v>
                </c:pt>
                <c:pt idx="111">
                  <c:v>25294</c:v>
                </c:pt>
                <c:pt idx="112">
                  <c:v>25324</c:v>
                </c:pt>
                <c:pt idx="113">
                  <c:v>25355</c:v>
                </c:pt>
                <c:pt idx="114">
                  <c:v>25385</c:v>
                </c:pt>
                <c:pt idx="115">
                  <c:v>25416</c:v>
                </c:pt>
                <c:pt idx="116">
                  <c:v>25447</c:v>
                </c:pt>
                <c:pt idx="117">
                  <c:v>25477</c:v>
                </c:pt>
                <c:pt idx="118">
                  <c:v>25508</c:v>
                </c:pt>
                <c:pt idx="119">
                  <c:v>25538</c:v>
                </c:pt>
                <c:pt idx="120">
                  <c:v>25569</c:v>
                </c:pt>
                <c:pt idx="121">
                  <c:v>25600</c:v>
                </c:pt>
                <c:pt idx="122">
                  <c:v>25628</c:v>
                </c:pt>
                <c:pt idx="123">
                  <c:v>25659</c:v>
                </c:pt>
                <c:pt idx="124">
                  <c:v>25689</c:v>
                </c:pt>
                <c:pt idx="125">
                  <c:v>25720</c:v>
                </c:pt>
                <c:pt idx="126">
                  <c:v>25750</c:v>
                </c:pt>
                <c:pt idx="127">
                  <c:v>25781</c:v>
                </c:pt>
                <c:pt idx="128">
                  <c:v>25812</c:v>
                </c:pt>
                <c:pt idx="129">
                  <c:v>25842</c:v>
                </c:pt>
                <c:pt idx="130">
                  <c:v>25873</c:v>
                </c:pt>
                <c:pt idx="131">
                  <c:v>25903</c:v>
                </c:pt>
                <c:pt idx="132">
                  <c:v>25934</c:v>
                </c:pt>
                <c:pt idx="133">
                  <c:v>25965</c:v>
                </c:pt>
                <c:pt idx="134">
                  <c:v>25993</c:v>
                </c:pt>
                <c:pt idx="135">
                  <c:v>26024</c:v>
                </c:pt>
                <c:pt idx="136">
                  <c:v>26054</c:v>
                </c:pt>
                <c:pt idx="137">
                  <c:v>26085</c:v>
                </c:pt>
                <c:pt idx="138">
                  <c:v>26115</c:v>
                </c:pt>
                <c:pt idx="139">
                  <c:v>26146</c:v>
                </c:pt>
                <c:pt idx="140">
                  <c:v>26177</c:v>
                </c:pt>
                <c:pt idx="141">
                  <c:v>26207</c:v>
                </c:pt>
                <c:pt idx="142">
                  <c:v>26238</c:v>
                </c:pt>
                <c:pt idx="143">
                  <c:v>26268</c:v>
                </c:pt>
                <c:pt idx="144">
                  <c:v>26299</c:v>
                </c:pt>
                <c:pt idx="145">
                  <c:v>26330</c:v>
                </c:pt>
                <c:pt idx="146">
                  <c:v>26359</c:v>
                </c:pt>
                <c:pt idx="147">
                  <c:v>26390</c:v>
                </c:pt>
                <c:pt idx="148">
                  <c:v>26420</c:v>
                </c:pt>
                <c:pt idx="149">
                  <c:v>26451</c:v>
                </c:pt>
                <c:pt idx="150">
                  <c:v>26481</c:v>
                </c:pt>
                <c:pt idx="151">
                  <c:v>26512</c:v>
                </c:pt>
                <c:pt idx="152">
                  <c:v>26543</c:v>
                </c:pt>
                <c:pt idx="153">
                  <c:v>26573</c:v>
                </c:pt>
                <c:pt idx="154">
                  <c:v>26604</c:v>
                </c:pt>
                <c:pt idx="155">
                  <c:v>26634</c:v>
                </c:pt>
                <c:pt idx="156">
                  <c:v>26665</c:v>
                </c:pt>
                <c:pt idx="157">
                  <c:v>26696</c:v>
                </c:pt>
                <c:pt idx="158">
                  <c:v>26724</c:v>
                </c:pt>
                <c:pt idx="159">
                  <c:v>26755</c:v>
                </c:pt>
                <c:pt idx="160">
                  <c:v>26785</c:v>
                </c:pt>
                <c:pt idx="161">
                  <c:v>26816</c:v>
                </c:pt>
                <c:pt idx="162">
                  <c:v>26846</c:v>
                </c:pt>
                <c:pt idx="163">
                  <c:v>26877</c:v>
                </c:pt>
                <c:pt idx="164">
                  <c:v>26908</c:v>
                </c:pt>
                <c:pt idx="165">
                  <c:v>26938</c:v>
                </c:pt>
                <c:pt idx="166">
                  <c:v>26969</c:v>
                </c:pt>
                <c:pt idx="167">
                  <c:v>26999</c:v>
                </c:pt>
                <c:pt idx="168">
                  <c:v>27030</c:v>
                </c:pt>
                <c:pt idx="169">
                  <c:v>27061</c:v>
                </c:pt>
                <c:pt idx="170">
                  <c:v>27089</c:v>
                </c:pt>
                <c:pt idx="171">
                  <c:v>27120</c:v>
                </c:pt>
                <c:pt idx="172">
                  <c:v>27150</c:v>
                </c:pt>
                <c:pt idx="173">
                  <c:v>27181</c:v>
                </c:pt>
                <c:pt idx="174">
                  <c:v>27211</c:v>
                </c:pt>
                <c:pt idx="175">
                  <c:v>27242</c:v>
                </c:pt>
                <c:pt idx="176">
                  <c:v>27273</c:v>
                </c:pt>
                <c:pt idx="177">
                  <c:v>27303</c:v>
                </c:pt>
                <c:pt idx="178">
                  <c:v>27334</c:v>
                </c:pt>
                <c:pt idx="179">
                  <c:v>27364</c:v>
                </c:pt>
                <c:pt idx="180">
                  <c:v>27395</c:v>
                </c:pt>
                <c:pt idx="181">
                  <c:v>27426</c:v>
                </c:pt>
                <c:pt idx="182">
                  <c:v>27454</c:v>
                </c:pt>
                <c:pt idx="183">
                  <c:v>27485</c:v>
                </c:pt>
                <c:pt idx="184">
                  <c:v>27515</c:v>
                </c:pt>
                <c:pt idx="185">
                  <c:v>27546</c:v>
                </c:pt>
                <c:pt idx="186">
                  <c:v>27576</c:v>
                </c:pt>
                <c:pt idx="187">
                  <c:v>27607</c:v>
                </c:pt>
                <c:pt idx="188">
                  <c:v>27638</c:v>
                </c:pt>
                <c:pt idx="189">
                  <c:v>27668</c:v>
                </c:pt>
                <c:pt idx="190">
                  <c:v>27699</c:v>
                </c:pt>
                <c:pt idx="191">
                  <c:v>27729</c:v>
                </c:pt>
                <c:pt idx="192">
                  <c:v>27760</c:v>
                </c:pt>
                <c:pt idx="193">
                  <c:v>27791</c:v>
                </c:pt>
                <c:pt idx="194">
                  <c:v>27820</c:v>
                </c:pt>
                <c:pt idx="195">
                  <c:v>27851</c:v>
                </c:pt>
                <c:pt idx="196">
                  <c:v>27881</c:v>
                </c:pt>
                <c:pt idx="197">
                  <c:v>27912</c:v>
                </c:pt>
                <c:pt idx="198">
                  <c:v>27942</c:v>
                </c:pt>
                <c:pt idx="199">
                  <c:v>27973</c:v>
                </c:pt>
                <c:pt idx="200">
                  <c:v>28004</c:v>
                </c:pt>
                <c:pt idx="201">
                  <c:v>28034</c:v>
                </c:pt>
                <c:pt idx="202">
                  <c:v>28065</c:v>
                </c:pt>
                <c:pt idx="203">
                  <c:v>28095</c:v>
                </c:pt>
                <c:pt idx="204">
                  <c:v>28126</c:v>
                </c:pt>
                <c:pt idx="205">
                  <c:v>28157</c:v>
                </c:pt>
                <c:pt idx="206">
                  <c:v>28185</c:v>
                </c:pt>
                <c:pt idx="207">
                  <c:v>28216</c:v>
                </c:pt>
                <c:pt idx="208">
                  <c:v>28246</c:v>
                </c:pt>
                <c:pt idx="209">
                  <c:v>28277</c:v>
                </c:pt>
                <c:pt idx="210">
                  <c:v>28307</c:v>
                </c:pt>
                <c:pt idx="211">
                  <c:v>28338</c:v>
                </c:pt>
                <c:pt idx="212">
                  <c:v>28369</c:v>
                </c:pt>
                <c:pt idx="213">
                  <c:v>28399</c:v>
                </c:pt>
                <c:pt idx="214">
                  <c:v>28430</c:v>
                </c:pt>
                <c:pt idx="215">
                  <c:v>28460</c:v>
                </c:pt>
                <c:pt idx="216">
                  <c:v>28491</c:v>
                </c:pt>
                <c:pt idx="217">
                  <c:v>28522</c:v>
                </c:pt>
                <c:pt idx="218">
                  <c:v>28550</c:v>
                </c:pt>
                <c:pt idx="219">
                  <c:v>28581</c:v>
                </c:pt>
                <c:pt idx="220">
                  <c:v>28611</c:v>
                </c:pt>
                <c:pt idx="221">
                  <c:v>28642</c:v>
                </c:pt>
                <c:pt idx="222">
                  <c:v>28672</c:v>
                </c:pt>
                <c:pt idx="223">
                  <c:v>28703</c:v>
                </c:pt>
                <c:pt idx="224">
                  <c:v>28734</c:v>
                </c:pt>
                <c:pt idx="225">
                  <c:v>28764</c:v>
                </c:pt>
                <c:pt idx="226">
                  <c:v>28795</c:v>
                </c:pt>
                <c:pt idx="227">
                  <c:v>28825</c:v>
                </c:pt>
                <c:pt idx="228">
                  <c:v>28856</c:v>
                </c:pt>
                <c:pt idx="229">
                  <c:v>28887</c:v>
                </c:pt>
                <c:pt idx="230">
                  <c:v>28915</c:v>
                </c:pt>
                <c:pt idx="231">
                  <c:v>28946</c:v>
                </c:pt>
                <c:pt idx="232">
                  <c:v>28976</c:v>
                </c:pt>
                <c:pt idx="233">
                  <c:v>29007</c:v>
                </c:pt>
                <c:pt idx="234">
                  <c:v>29037</c:v>
                </c:pt>
                <c:pt idx="235">
                  <c:v>29068</c:v>
                </c:pt>
                <c:pt idx="236">
                  <c:v>29099</c:v>
                </c:pt>
                <c:pt idx="237">
                  <c:v>29129</c:v>
                </c:pt>
                <c:pt idx="238">
                  <c:v>29160</c:v>
                </c:pt>
                <c:pt idx="239">
                  <c:v>29190</c:v>
                </c:pt>
                <c:pt idx="240">
                  <c:v>29221</c:v>
                </c:pt>
                <c:pt idx="241">
                  <c:v>29252</c:v>
                </c:pt>
                <c:pt idx="242">
                  <c:v>29281</c:v>
                </c:pt>
                <c:pt idx="243">
                  <c:v>29312</c:v>
                </c:pt>
                <c:pt idx="244">
                  <c:v>29342</c:v>
                </c:pt>
                <c:pt idx="245">
                  <c:v>29373</c:v>
                </c:pt>
                <c:pt idx="246">
                  <c:v>29403</c:v>
                </c:pt>
                <c:pt idx="247">
                  <c:v>29434</c:v>
                </c:pt>
                <c:pt idx="248">
                  <c:v>29465</c:v>
                </c:pt>
                <c:pt idx="249">
                  <c:v>29495</c:v>
                </c:pt>
                <c:pt idx="250">
                  <c:v>29526</c:v>
                </c:pt>
                <c:pt idx="251">
                  <c:v>29556</c:v>
                </c:pt>
                <c:pt idx="252">
                  <c:v>29587</c:v>
                </c:pt>
                <c:pt idx="253">
                  <c:v>29618</c:v>
                </c:pt>
                <c:pt idx="254">
                  <c:v>29646</c:v>
                </c:pt>
                <c:pt idx="255">
                  <c:v>29677</c:v>
                </c:pt>
                <c:pt idx="256">
                  <c:v>29707</c:v>
                </c:pt>
                <c:pt idx="257">
                  <c:v>29738</c:v>
                </c:pt>
                <c:pt idx="258">
                  <c:v>29768</c:v>
                </c:pt>
                <c:pt idx="259">
                  <c:v>29799</c:v>
                </c:pt>
                <c:pt idx="260">
                  <c:v>29830</c:v>
                </c:pt>
                <c:pt idx="261">
                  <c:v>29860</c:v>
                </c:pt>
                <c:pt idx="262">
                  <c:v>29891</c:v>
                </c:pt>
                <c:pt idx="263">
                  <c:v>29921</c:v>
                </c:pt>
                <c:pt idx="264">
                  <c:v>29952</c:v>
                </c:pt>
                <c:pt idx="265">
                  <c:v>29983</c:v>
                </c:pt>
                <c:pt idx="266">
                  <c:v>30011</c:v>
                </c:pt>
                <c:pt idx="267">
                  <c:v>30042</c:v>
                </c:pt>
                <c:pt idx="268">
                  <c:v>30072</c:v>
                </c:pt>
                <c:pt idx="269">
                  <c:v>30103</c:v>
                </c:pt>
                <c:pt idx="270">
                  <c:v>30133</c:v>
                </c:pt>
                <c:pt idx="271">
                  <c:v>30164</c:v>
                </c:pt>
                <c:pt idx="272">
                  <c:v>30195</c:v>
                </c:pt>
                <c:pt idx="273">
                  <c:v>30225</c:v>
                </c:pt>
                <c:pt idx="274">
                  <c:v>30256</c:v>
                </c:pt>
                <c:pt idx="275">
                  <c:v>30286</c:v>
                </c:pt>
                <c:pt idx="276">
                  <c:v>30317</c:v>
                </c:pt>
                <c:pt idx="277">
                  <c:v>30348</c:v>
                </c:pt>
                <c:pt idx="278">
                  <c:v>30376</c:v>
                </c:pt>
                <c:pt idx="279">
                  <c:v>30407</c:v>
                </c:pt>
                <c:pt idx="280">
                  <c:v>30437</c:v>
                </c:pt>
                <c:pt idx="281">
                  <c:v>30468</c:v>
                </c:pt>
                <c:pt idx="282">
                  <c:v>30498</c:v>
                </c:pt>
                <c:pt idx="283">
                  <c:v>30529</c:v>
                </c:pt>
                <c:pt idx="284">
                  <c:v>30560</c:v>
                </c:pt>
                <c:pt idx="285">
                  <c:v>30590</c:v>
                </c:pt>
                <c:pt idx="286">
                  <c:v>30621</c:v>
                </c:pt>
                <c:pt idx="287">
                  <c:v>30651</c:v>
                </c:pt>
                <c:pt idx="288">
                  <c:v>30682</c:v>
                </c:pt>
                <c:pt idx="289">
                  <c:v>30713</c:v>
                </c:pt>
                <c:pt idx="290">
                  <c:v>30742</c:v>
                </c:pt>
                <c:pt idx="291">
                  <c:v>30773</c:v>
                </c:pt>
                <c:pt idx="292">
                  <c:v>30803</c:v>
                </c:pt>
                <c:pt idx="293">
                  <c:v>30834</c:v>
                </c:pt>
                <c:pt idx="294">
                  <c:v>30864</c:v>
                </c:pt>
                <c:pt idx="295">
                  <c:v>30895</c:v>
                </c:pt>
                <c:pt idx="296">
                  <c:v>30926</c:v>
                </c:pt>
                <c:pt idx="297">
                  <c:v>30956</c:v>
                </c:pt>
                <c:pt idx="298">
                  <c:v>30987</c:v>
                </c:pt>
                <c:pt idx="299">
                  <c:v>31017</c:v>
                </c:pt>
                <c:pt idx="300">
                  <c:v>31048</c:v>
                </c:pt>
                <c:pt idx="301">
                  <c:v>31079</c:v>
                </c:pt>
                <c:pt idx="302">
                  <c:v>31107</c:v>
                </c:pt>
                <c:pt idx="303">
                  <c:v>31138</c:v>
                </c:pt>
                <c:pt idx="304">
                  <c:v>31168</c:v>
                </c:pt>
                <c:pt idx="305">
                  <c:v>31199</c:v>
                </c:pt>
                <c:pt idx="306">
                  <c:v>31229</c:v>
                </c:pt>
                <c:pt idx="307">
                  <c:v>31260</c:v>
                </c:pt>
                <c:pt idx="308">
                  <c:v>31291</c:v>
                </c:pt>
                <c:pt idx="309">
                  <c:v>31321</c:v>
                </c:pt>
                <c:pt idx="310">
                  <c:v>31352</c:v>
                </c:pt>
                <c:pt idx="311">
                  <c:v>31382</c:v>
                </c:pt>
                <c:pt idx="312">
                  <c:v>31413</c:v>
                </c:pt>
                <c:pt idx="313">
                  <c:v>31444</c:v>
                </c:pt>
                <c:pt idx="314">
                  <c:v>31472</c:v>
                </c:pt>
                <c:pt idx="315">
                  <c:v>31503</c:v>
                </c:pt>
                <c:pt idx="316">
                  <c:v>31533</c:v>
                </c:pt>
                <c:pt idx="317">
                  <c:v>31564</c:v>
                </c:pt>
                <c:pt idx="318">
                  <c:v>31594</c:v>
                </c:pt>
                <c:pt idx="319">
                  <c:v>31625</c:v>
                </c:pt>
                <c:pt idx="320">
                  <c:v>31656</c:v>
                </c:pt>
                <c:pt idx="321">
                  <c:v>31686</c:v>
                </c:pt>
                <c:pt idx="322">
                  <c:v>31717</c:v>
                </c:pt>
                <c:pt idx="323">
                  <c:v>31747</c:v>
                </c:pt>
                <c:pt idx="324">
                  <c:v>31778</c:v>
                </c:pt>
                <c:pt idx="325">
                  <c:v>31809</c:v>
                </c:pt>
                <c:pt idx="326">
                  <c:v>31837</c:v>
                </c:pt>
                <c:pt idx="327">
                  <c:v>31868</c:v>
                </c:pt>
                <c:pt idx="328">
                  <c:v>31898</c:v>
                </c:pt>
                <c:pt idx="329">
                  <c:v>31929</c:v>
                </c:pt>
                <c:pt idx="330">
                  <c:v>31959</c:v>
                </c:pt>
                <c:pt idx="331">
                  <c:v>31990</c:v>
                </c:pt>
                <c:pt idx="332">
                  <c:v>32021</c:v>
                </c:pt>
                <c:pt idx="333">
                  <c:v>32051</c:v>
                </c:pt>
                <c:pt idx="334">
                  <c:v>32082</c:v>
                </c:pt>
                <c:pt idx="335">
                  <c:v>32112</c:v>
                </c:pt>
                <c:pt idx="336">
                  <c:v>32143</c:v>
                </c:pt>
                <c:pt idx="337">
                  <c:v>32174</c:v>
                </c:pt>
                <c:pt idx="338">
                  <c:v>32203</c:v>
                </c:pt>
                <c:pt idx="339">
                  <c:v>32234</c:v>
                </c:pt>
                <c:pt idx="340">
                  <c:v>32264</c:v>
                </c:pt>
                <c:pt idx="341">
                  <c:v>32295</c:v>
                </c:pt>
                <c:pt idx="342">
                  <c:v>32325</c:v>
                </c:pt>
                <c:pt idx="343">
                  <c:v>32356</c:v>
                </c:pt>
                <c:pt idx="344">
                  <c:v>32387</c:v>
                </c:pt>
                <c:pt idx="345">
                  <c:v>32417</c:v>
                </c:pt>
                <c:pt idx="346">
                  <c:v>32448</c:v>
                </c:pt>
                <c:pt idx="347">
                  <c:v>32478</c:v>
                </c:pt>
                <c:pt idx="348">
                  <c:v>32509</c:v>
                </c:pt>
                <c:pt idx="349">
                  <c:v>32540</c:v>
                </c:pt>
                <c:pt idx="350">
                  <c:v>32568</c:v>
                </c:pt>
                <c:pt idx="351">
                  <c:v>32599</c:v>
                </c:pt>
                <c:pt idx="352">
                  <c:v>32629</c:v>
                </c:pt>
                <c:pt idx="353">
                  <c:v>32660</c:v>
                </c:pt>
                <c:pt idx="354">
                  <c:v>32690</c:v>
                </c:pt>
                <c:pt idx="355">
                  <c:v>32721</c:v>
                </c:pt>
                <c:pt idx="356">
                  <c:v>32752</c:v>
                </c:pt>
                <c:pt idx="357">
                  <c:v>32782</c:v>
                </c:pt>
                <c:pt idx="358">
                  <c:v>32813</c:v>
                </c:pt>
                <c:pt idx="359">
                  <c:v>32843</c:v>
                </c:pt>
                <c:pt idx="360">
                  <c:v>32874</c:v>
                </c:pt>
                <c:pt idx="361">
                  <c:v>32905</c:v>
                </c:pt>
                <c:pt idx="362">
                  <c:v>32933</c:v>
                </c:pt>
                <c:pt idx="363">
                  <c:v>32964</c:v>
                </c:pt>
                <c:pt idx="364">
                  <c:v>32994</c:v>
                </c:pt>
                <c:pt idx="365">
                  <c:v>33025</c:v>
                </c:pt>
                <c:pt idx="366">
                  <c:v>33055</c:v>
                </c:pt>
                <c:pt idx="367">
                  <c:v>33086</c:v>
                </c:pt>
                <c:pt idx="368">
                  <c:v>33117</c:v>
                </c:pt>
                <c:pt idx="369">
                  <c:v>33147</c:v>
                </c:pt>
                <c:pt idx="370">
                  <c:v>33178</c:v>
                </c:pt>
                <c:pt idx="371">
                  <c:v>33208</c:v>
                </c:pt>
                <c:pt idx="372">
                  <c:v>33239</c:v>
                </c:pt>
                <c:pt idx="373">
                  <c:v>33270</c:v>
                </c:pt>
                <c:pt idx="374">
                  <c:v>33298</c:v>
                </c:pt>
                <c:pt idx="375">
                  <c:v>33329</c:v>
                </c:pt>
                <c:pt idx="376">
                  <c:v>33359</c:v>
                </c:pt>
                <c:pt idx="377">
                  <c:v>33390</c:v>
                </c:pt>
                <c:pt idx="378">
                  <c:v>33420</c:v>
                </c:pt>
                <c:pt idx="379">
                  <c:v>33451</c:v>
                </c:pt>
                <c:pt idx="380">
                  <c:v>33482</c:v>
                </c:pt>
                <c:pt idx="381">
                  <c:v>33512</c:v>
                </c:pt>
                <c:pt idx="382">
                  <c:v>33543</c:v>
                </c:pt>
                <c:pt idx="383">
                  <c:v>33573</c:v>
                </c:pt>
                <c:pt idx="384">
                  <c:v>33604</c:v>
                </c:pt>
                <c:pt idx="385">
                  <c:v>33635</c:v>
                </c:pt>
                <c:pt idx="386">
                  <c:v>33664</c:v>
                </c:pt>
                <c:pt idx="387">
                  <c:v>33695</c:v>
                </c:pt>
                <c:pt idx="388">
                  <c:v>33725</c:v>
                </c:pt>
                <c:pt idx="389">
                  <c:v>33756</c:v>
                </c:pt>
                <c:pt idx="390">
                  <c:v>33786</c:v>
                </c:pt>
                <c:pt idx="391">
                  <c:v>33817</c:v>
                </c:pt>
                <c:pt idx="392">
                  <c:v>33848</c:v>
                </c:pt>
                <c:pt idx="393">
                  <c:v>33878</c:v>
                </c:pt>
                <c:pt idx="394">
                  <c:v>33909</c:v>
                </c:pt>
                <c:pt idx="395">
                  <c:v>33939</c:v>
                </c:pt>
                <c:pt idx="396">
                  <c:v>33970</c:v>
                </c:pt>
                <c:pt idx="397">
                  <c:v>34001</c:v>
                </c:pt>
                <c:pt idx="398">
                  <c:v>34029</c:v>
                </c:pt>
                <c:pt idx="399">
                  <c:v>34060</c:v>
                </c:pt>
                <c:pt idx="400">
                  <c:v>34090</c:v>
                </c:pt>
                <c:pt idx="401">
                  <c:v>34121</c:v>
                </c:pt>
                <c:pt idx="402">
                  <c:v>34151</c:v>
                </c:pt>
                <c:pt idx="403">
                  <c:v>34182</c:v>
                </c:pt>
                <c:pt idx="404">
                  <c:v>34213</c:v>
                </c:pt>
                <c:pt idx="405">
                  <c:v>34243</c:v>
                </c:pt>
                <c:pt idx="406">
                  <c:v>34274</c:v>
                </c:pt>
                <c:pt idx="407">
                  <c:v>34304</c:v>
                </c:pt>
                <c:pt idx="408">
                  <c:v>34335</c:v>
                </c:pt>
                <c:pt idx="409">
                  <c:v>34366</c:v>
                </c:pt>
                <c:pt idx="410">
                  <c:v>34394</c:v>
                </c:pt>
                <c:pt idx="411">
                  <c:v>34425</c:v>
                </c:pt>
                <c:pt idx="412">
                  <c:v>34455</c:v>
                </c:pt>
                <c:pt idx="413">
                  <c:v>34486</c:v>
                </c:pt>
                <c:pt idx="414">
                  <c:v>34516</c:v>
                </c:pt>
                <c:pt idx="415">
                  <c:v>34547</c:v>
                </c:pt>
                <c:pt idx="416">
                  <c:v>34578</c:v>
                </c:pt>
                <c:pt idx="417">
                  <c:v>34608</c:v>
                </c:pt>
                <c:pt idx="418">
                  <c:v>34639</c:v>
                </c:pt>
                <c:pt idx="419">
                  <c:v>34669</c:v>
                </c:pt>
                <c:pt idx="420">
                  <c:v>34700</c:v>
                </c:pt>
                <c:pt idx="421">
                  <c:v>34731</c:v>
                </c:pt>
                <c:pt idx="422">
                  <c:v>34759</c:v>
                </c:pt>
                <c:pt idx="423">
                  <c:v>34790</c:v>
                </c:pt>
                <c:pt idx="424">
                  <c:v>34820</c:v>
                </c:pt>
                <c:pt idx="425">
                  <c:v>34851</c:v>
                </c:pt>
                <c:pt idx="426">
                  <c:v>34881</c:v>
                </c:pt>
                <c:pt idx="427">
                  <c:v>34912</c:v>
                </c:pt>
                <c:pt idx="428">
                  <c:v>34943</c:v>
                </c:pt>
                <c:pt idx="429">
                  <c:v>34973</c:v>
                </c:pt>
                <c:pt idx="430">
                  <c:v>35004</c:v>
                </c:pt>
                <c:pt idx="431">
                  <c:v>35034</c:v>
                </c:pt>
                <c:pt idx="432">
                  <c:v>35065</c:v>
                </c:pt>
                <c:pt idx="433">
                  <c:v>35096</c:v>
                </c:pt>
                <c:pt idx="434">
                  <c:v>35125</c:v>
                </c:pt>
                <c:pt idx="435">
                  <c:v>35156</c:v>
                </c:pt>
                <c:pt idx="436">
                  <c:v>35186</c:v>
                </c:pt>
                <c:pt idx="437">
                  <c:v>35217</c:v>
                </c:pt>
                <c:pt idx="438">
                  <c:v>35247</c:v>
                </c:pt>
                <c:pt idx="439">
                  <c:v>35278</c:v>
                </c:pt>
                <c:pt idx="440">
                  <c:v>35309</c:v>
                </c:pt>
                <c:pt idx="441">
                  <c:v>35339</c:v>
                </c:pt>
                <c:pt idx="442">
                  <c:v>35370</c:v>
                </c:pt>
                <c:pt idx="443">
                  <c:v>35400</c:v>
                </c:pt>
                <c:pt idx="444">
                  <c:v>35431</c:v>
                </c:pt>
                <c:pt idx="445">
                  <c:v>35462</c:v>
                </c:pt>
                <c:pt idx="446">
                  <c:v>35490</c:v>
                </c:pt>
                <c:pt idx="447">
                  <c:v>35521</c:v>
                </c:pt>
                <c:pt idx="448">
                  <c:v>35551</c:v>
                </c:pt>
                <c:pt idx="449">
                  <c:v>35582</c:v>
                </c:pt>
                <c:pt idx="450">
                  <c:v>35612</c:v>
                </c:pt>
                <c:pt idx="451">
                  <c:v>35643</c:v>
                </c:pt>
                <c:pt idx="452">
                  <c:v>35674</c:v>
                </c:pt>
                <c:pt idx="453">
                  <c:v>35704</c:v>
                </c:pt>
                <c:pt idx="454">
                  <c:v>35735</c:v>
                </c:pt>
                <c:pt idx="455">
                  <c:v>35765</c:v>
                </c:pt>
                <c:pt idx="456">
                  <c:v>35796</c:v>
                </c:pt>
                <c:pt idx="457">
                  <c:v>35827</c:v>
                </c:pt>
                <c:pt idx="458">
                  <c:v>35855</c:v>
                </c:pt>
                <c:pt idx="459">
                  <c:v>35886</c:v>
                </c:pt>
                <c:pt idx="460">
                  <c:v>35916</c:v>
                </c:pt>
                <c:pt idx="461">
                  <c:v>35947</c:v>
                </c:pt>
                <c:pt idx="462">
                  <c:v>35977</c:v>
                </c:pt>
                <c:pt idx="463">
                  <c:v>36008</c:v>
                </c:pt>
                <c:pt idx="464">
                  <c:v>36039</c:v>
                </c:pt>
                <c:pt idx="465">
                  <c:v>36069</c:v>
                </c:pt>
                <c:pt idx="466">
                  <c:v>36100</c:v>
                </c:pt>
                <c:pt idx="467">
                  <c:v>36130</c:v>
                </c:pt>
                <c:pt idx="468">
                  <c:v>36161</c:v>
                </c:pt>
                <c:pt idx="469">
                  <c:v>36192</c:v>
                </c:pt>
                <c:pt idx="470">
                  <c:v>36220</c:v>
                </c:pt>
                <c:pt idx="471">
                  <c:v>36251</c:v>
                </c:pt>
                <c:pt idx="472">
                  <c:v>36281</c:v>
                </c:pt>
                <c:pt idx="473">
                  <c:v>36312</c:v>
                </c:pt>
                <c:pt idx="474">
                  <c:v>36342</c:v>
                </c:pt>
                <c:pt idx="475">
                  <c:v>36373</c:v>
                </c:pt>
                <c:pt idx="476">
                  <c:v>36404</c:v>
                </c:pt>
                <c:pt idx="477">
                  <c:v>36434</c:v>
                </c:pt>
                <c:pt idx="478">
                  <c:v>36465</c:v>
                </c:pt>
                <c:pt idx="479">
                  <c:v>36495</c:v>
                </c:pt>
                <c:pt idx="480">
                  <c:v>36526</c:v>
                </c:pt>
                <c:pt idx="481">
                  <c:v>36557</c:v>
                </c:pt>
                <c:pt idx="482">
                  <c:v>36586</c:v>
                </c:pt>
                <c:pt idx="483">
                  <c:v>36617</c:v>
                </c:pt>
                <c:pt idx="484">
                  <c:v>36647</c:v>
                </c:pt>
                <c:pt idx="485">
                  <c:v>36678</c:v>
                </c:pt>
                <c:pt idx="486">
                  <c:v>36708</c:v>
                </c:pt>
                <c:pt idx="487">
                  <c:v>36739</c:v>
                </c:pt>
                <c:pt idx="488">
                  <c:v>36770</c:v>
                </c:pt>
                <c:pt idx="489">
                  <c:v>36800</c:v>
                </c:pt>
                <c:pt idx="490">
                  <c:v>36831</c:v>
                </c:pt>
                <c:pt idx="491">
                  <c:v>36861</c:v>
                </c:pt>
                <c:pt idx="492">
                  <c:v>36892</c:v>
                </c:pt>
                <c:pt idx="493">
                  <c:v>36923</c:v>
                </c:pt>
                <c:pt idx="494">
                  <c:v>36951</c:v>
                </c:pt>
                <c:pt idx="495">
                  <c:v>36982</c:v>
                </c:pt>
                <c:pt idx="496">
                  <c:v>37012</c:v>
                </c:pt>
                <c:pt idx="497">
                  <c:v>37043</c:v>
                </c:pt>
                <c:pt idx="498">
                  <c:v>37073</c:v>
                </c:pt>
                <c:pt idx="499">
                  <c:v>37104</c:v>
                </c:pt>
                <c:pt idx="500">
                  <c:v>37135</c:v>
                </c:pt>
                <c:pt idx="501">
                  <c:v>37165</c:v>
                </c:pt>
                <c:pt idx="502">
                  <c:v>37196</c:v>
                </c:pt>
                <c:pt idx="503">
                  <c:v>37226</c:v>
                </c:pt>
                <c:pt idx="504">
                  <c:v>37257</c:v>
                </c:pt>
                <c:pt idx="505">
                  <c:v>37288</c:v>
                </c:pt>
                <c:pt idx="506">
                  <c:v>37316</c:v>
                </c:pt>
                <c:pt idx="507">
                  <c:v>37347</c:v>
                </c:pt>
                <c:pt idx="508">
                  <c:v>37377</c:v>
                </c:pt>
                <c:pt idx="509">
                  <c:v>37408</c:v>
                </c:pt>
                <c:pt idx="510">
                  <c:v>37438</c:v>
                </c:pt>
                <c:pt idx="511">
                  <c:v>37469</c:v>
                </c:pt>
                <c:pt idx="512">
                  <c:v>37500</c:v>
                </c:pt>
                <c:pt idx="513">
                  <c:v>37530</c:v>
                </c:pt>
                <c:pt idx="514">
                  <c:v>37561</c:v>
                </c:pt>
                <c:pt idx="515">
                  <c:v>37591</c:v>
                </c:pt>
                <c:pt idx="516">
                  <c:v>37622</c:v>
                </c:pt>
                <c:pt idx="517">
                  <c:v>37653</c:v>
                </c:pt>
                <c:pt idx="518">
                  <c:v>37681</c:v>
                </c:pt>
                <c:pt idx="519">
                  <c:v>37712</c:v>
                </c:pt>
                <c:pt idx="520">
                  <c:v>37742</c:v>
                </c:pt>
                <c:pt idx="521">
                  <c:v>37773</c:v>
                </c:pt>
                <c:pt idx="522">
                  <c:v>37803</c:v>
                </c:pt>
                <c:pt idx="523">
                  <c:v>37834</c:v>
                </c:pt>
                <c:pt idx="524">
                  <c:v>37865</c:v>
                </c:pt>
                <c:pt idx="525">
                  <c:v>37895</c:v>
                </c:pt>
                <c:pt idx="526">
                  <c:v>37926</c:v>
                </c:pt>
                <c:pt idx="527">
                  <c:v>37956</c:v>
                </c:pt>
                <c:pt idx="528">
                  <c:v>37987</c:v>
                </c:pt>
                <c:pt idx="529">
                  <c:v>38018</c:v>
                </c:pt>
                <c:pt idx="530">
                  <c:v>38047</c:v>
                </c:pt>
                <c:pt idx="531">
                  <c:v>38078</c:v>
                </c:pt>
                <c:pt idx="532">
                  <c:v>38108</c:v>
                </c:pt>
                <c:pt idx="533">
                  <c:v>38139</c:v>
                </c:pt>
                <c:pt idx="534">
                  <c:v>38169</c:v>
                </c:pt>
                <c:pt idx="535">
                  <c:v>38200</c:v>
                </c:pt>
                <c:pt idx="536">
                  <c:v>38231</c:v>
                </c:pt>
                <c:pt idx="537">
                  <c:v>38261</c:v>
                </c:pt>
                <c:pt idx="538">
                  <c:v>38292</c:v>
                </c:pt>
                <c:pt idx="539">
                  <c:v>38322</c:v>
                </c:pt>
                <c:pt idx="540">
                  <c:v>38353</c:v>
                </c:pt>
                <c:pt idx="541">
                  <c:v>38384</c:v>
                </c:pt>
                <c:pt idx="542">
                  <c:v>38412</c:v>
                </c:pt>
                <c:pt idx="543">
                  <c:v>38443</c:v>
                </c:pt>
                <c:pt idx="544">
                  <c:v>38473</c:v>
                </c:pt>
                <c:pt idx="545">
                  <c:v>38504</c:v>
                </c:pt>
                <c:pt idx="546">
                  <c:v>38534</c:v>
                </c:pt>
                <c:pt idx="547">
                  <c:v>38565</c:v>
                </c:pt>
                <c:pt idx="548">
                  <c:v>38596</c:v>
                </c:pt>
                <c:pt idx="549">
                  <c:v>38626</c:v>
                </c:pt>
                <c:pt idx="550">
                  <c:v>38657</c:v>
                </c:pt>
                <c:pt idx="551">
                  <c:v>38687</c:v>
                </c:pt>
                <c:pt idx="552">
                  <c:v>38718</c:v>
                </c:pt>
                <c:pt idx="553">
                  <c:v>38749</c:v>
                </c:pt>
                <c:pt idx="554">
                  <c:v>38777</c:v>
                </c:pt>
                <c:pt idx="555">
                  <c:v>38808</c:v>
                </c:pt>
                <c:pt idx="556">
                  <c:v>38838</c:v>
                </c:pt>
                <c:pt idx="557">
                  <c:v>38869</c:v>
                </c:pt>
                <c:pt idx="558">
                  <c:v>38899</c:v>
                </c:pt>
                <c:pt idx="559">
                  <c:v>38930</c:v>
                </c:pt>
                <c:pt idx="560">
                  <c:v>38961</c:v>
                </c:pt>
                <c:pt idx="561">
                  <c:v>38991</c:v>
                </c:pt>
                <c:pt idx="562">
                  <c:v>39022</c:v>
                </c:pt>
                <c:pt idx="563">
                  <c:v>39052</c:v>
                </c:pt>
                <c:pt idx="564">
                  <c:v>39083</c:v>
                </c:pt>
                <c:pt idx="565">
                  <c:v>39114</c:v>
                </c:pt>
                <c:pt idx="566">
                  <c:v>39142</c:v>
                </c:pt>
                <c:pt idx="567">
                  <c:v>39173</c:v>
                </c:pt>
                <c:pt idx="568">
                  <c:v>39203</c:v>
                </c:pt>
                <c:pt idx="569">
                  <c:v>39234</c:v>
                </c:pt>
                <c:pt idx="570">
                  <c:v>39264</c:v>
                </c:pt>
                <c:pt idx="571">
                  <c:v>39295</c:v>
                </c:pt>
                <c:pt idx="572">
                  <c:v>39326</c:v>
                </c:pt>
                <c:pt idx="573">
                  <c:v>39356</c:v>
                </c:pt>
                <c:pt idx="574">
                  <c:v>39387</c:v>
                </c:pt>
                <c:pt idx="575">
                  <c:v>39417</c:v>
                </c:pt>
                <c:pt idx="576">
                  <c:v>39448</c:v>
                </c:pt>
                <c:pt idx="577">
                  <c:v>39479</c:v>
                </c:pt>
                <c:pt idx="578">
                  <c:v>39508</c:v>
                </c:pt>
                <c:pt idx="579">
                  <c:v>39539</c:v>
                </c:pt>
                <c:pt idx="580">
                  <c:v>39569</c:v>
                </c:pt>
                <c:pt idx="581">
                  <c:v>39600</c:v>
                </c:pt>
                <c:pt idx="582">
                  <c:v>39630</c:v>
                </c:pt>
                <c:pt idx="583">
                  <c:v>39661</c:v>
                </c:pt>
                <c:pt idx="584">
                  <c:v>39692</c:v>
                </c:pt>
                <c:pt idx="585">
                  <c:v>39722</c:v>
                </c:pt>
                <c:pt idx="586">
                  <c:v>39753</c:v>
                </c:pt>
                <c:pt idx="587">
                  <c:v>39783</c:v>
                </c:pt>
                <c:pt idx="588">
                  <c:v>39814</c:v>
                </c:pt>
                <c:pt idx="589">
                  <c:v>39845</c:v>
                </c:pt>
                <c:pt idx="590">
                  <c:v>39873</c:v>
                </c:pt>
                <c:pt idx="591">
                  <c:v>39904</c:v>
                </c:pt>
                <c:pt idx="592">
                  <c:v>39934</c:v>
                </c:pt>
                <c:pt idx="593">
                  <c:v>39965</c:v>
                </c:pt>
                <c:pt idx="594">
                  <c:v>39995</c:v>
                </c:pt>
                <c:pt idx="595">
                  <c:v>40026</c:v>
                </c:pt>
                <c:pt idx="596">
                  <c:v>40057</c:v>
                </c:pt>
                <c:pt idx="597">
                  <c:v>40087</c:v>
                </c:pt>
                <c:pt idx="598">
                  <c:v>40118</c:v>
                </c:pt>
                <c:pt idx="599">
                  <c:v>40148</c:v>
                </c:pt>
                <c:pt idx="600">
                  <c:v>40179</c:v>
                </c:pt>
                <c:pt idx="601">
                  <c:v>40210</c:v>
                </c:pt>
                <c:pt idx="602">
                  <c:v>40238</c:v>
                </c:pt>
                <c:pt idx="603">
                  <c:v>40269</c:v>
                </c:pt>
                <c:pt idx="604">
                  <c:v>40299</c:v>
                </c:pt>
                <c:pt idx="605">
                  <c:v>40330</c:v>
                </c:pt>
                <c:pt idx="606">
                  <c:v>40360</c:v>
                </c:pt>
                <c:pt idx="607">
                  <c:v>40391</c:v>
                </c:pt>
                <c:pt idx="608">
                  <c:v>40422</c:v>
                </c:pt>
                <c:pt idx="609">
                  <c:v>40452</c:v>
                </c:pt>
                <c:pt idx="610">
                  <c:v>40483</c:v>
                </c:pt>
                <c:pt idx="611">
                  <c:v>40513</c:v>
                </c:pt>
                <c:pt idx="612">
                  <c:v>40544</c:v>
                </c:pt>
                <c:pt idx="613">
                  <c:v>40575</c:v>
                </c:pt>
                <c:pt idx="614">
                  <c:v>40603</c:v>
                </c:pt>
                <c:pt idx="615">
                  <c:v>40634</c:v>
                </c:pt>
                <c:pt idx="616">
                  <c:v>40664</c:v>
                </c:pt>
                <c:pt idx="617">
                  <c:v>40695</c:v>
                </c:pt>
                <c:pt idx="618">
                  <c:v>40725</c:v>
                </c:pt>
                <c:pt idx="619">
                  <c:v>40756</c:v>
                </c:pt>
                <c:pt idx="620">
                  <c:v>40787</c:v>
                </c:pt>
                <c:pt idx="621">
                  <c:v>40817</c:v>
                </c:pt>
                <c:pt idx="622">
                  <c:v>40848</c:v>
                </c:pt>
                <c:pt idx="623">
                  <c:v>40878</c:v>
                </c:pt>
                <c:pt idx="624">
                  <c:v>40909</c:v>
                </c:pt>
                <c:pt idx="625">
                  <c:v>40940</c:v>
                </c:pt>
                <c:pt idx="626">
                  <c:v>40969</c:v>
                </c:pt>
                <c:pt idx="627">
                  <c:v>41000</c:v>
                </c:pt>
                <c:pt idx="628">
                  <c:v>41030</c:v>
                </c:pt>
                <c:pt idx="629">
                  <c:v>41061</c:v>
                </c:pt>
                <c:pt idx="630">
                  <c:v>41091</c:v>
                </c:pt>
                <c:pt idx="631">
                  <c:v>41122</c:v>
                </c:pt>
                <c:pt idx="632">
                  <c:v>41153</c:v>
                </c:pt>
                <c:pt idx="633">
                  <c:v>41183</c:v>
                </c:pt>
                <c:pt idx="634">
                  <c:v>41214</c:v>
                </c:pt>
                <c:pt idx="635">
                  <c:v>41244</c:v>
                </c:pt>
                <c:pt idx="636">
                  <c:v>41275</c:v>
                </c:pt>
                <c:pt idx="637">
                  <c:v>41306</c:v>
                </c:pt>
                <c:pt idx="638">
                  <c:v>41334</c:v>
                </c:pt>
                <c:pt idx="639">
                  <c:v>41365</c:v>
                </c:pt>
                <c:pt idx="640">
                  <c:v>41395</c:v>
                </c:pt>
                <c:pt idx="641">
                  <c:v>41426</c:v>
                </c:pt>
                <c:pt idx="642">
                  <c:v>41456</c:v>
                </c:pt>
                <c:pt idx="643">
                  <c:v>41487</c:v>
                </c:pt>
                <c:pt idx="644">
                  <c:v>41518</c:v>
                </c:pt>
                <c:pt idx="645">
                  <c:v>41548</c:v>
                </c:pt>
                <c:pt idx="646">
                  <c:v>41579</c:v>
                </c:pt>
                <c:pt idx="647">
                  <c:v>41609</c:v>
                </c:pt>
                <c:pt idx="648">
                  <c:v>41640</c:v>
                </c:pt>
                <c:pt idx="649">
                  <c:v>41671</c:v>
                </c:pt>
                <c:pt idx="650">
                  <c:v>41699</c:v>
                </c:pt>
                <c:pt idx="651">
                  <c:v>41730</c:v>
                </c:pt>
                <c:pt idx="652">
                  <c:v>41760</c:v>
                </c:pt>
                <c:pt idx="653">
                  <c:v>41791</c:v>
                </c:pt>
                <c:pt idx="654">
                  <c:v>41821</c:v>
                </c:pt>
                <c:pt idx="655">
                  <c:v>41852</c:v>
                </c:pt>
                <c:pt idx="656">
                  <c:v>41883</c:v>
                </c:pt>
                <c:pt idx="657">
                  <c:v>41913</c:v>
                </c:pt>
                <c:pt idx="658">
                  <c:v>41944</c:v>
                </c:pt>
                <c:pt idx="659">
                  <c:v>41974</c:v>
                </c:pt>
                <c:pt idx="660">
                  <c:v>42005</c:v>
                </c:pt>
                <c:pt idx="661">
                  <c:v>42036</c:v>
                </c:pt>
                <c:pt idx="662">
                  <c:v>42064</c:v>
                </c:pt>
                <c:pt idx="663">
                  <c:v>42095</c:v>
                </c:pt>
                <c:pt idx="664">
                  <c:v>42125</c:v>
                </c:pt>
                <c:pt idx="665">
                  <c:v>42156</c:v>
                </c:pt>
                <c:pt idx="666">
                  <c:v>42186</c:v>
                </c:pt>
                <c:pt idx="667">
                  <c:v>42217</c:v>
                </c:pt>
                <c:pt idx="668">
                  <c:v>42248</c:v>
                </c:pt>
                <c:pt idx="669">
                  <c:v>42278</c:v>
                </c:pt>
                <c:pt idx="670">
                  <c:v>42309</c:v>
                </c:pt>
                <c:pt idx="671">
                  <c:v>42339</c:v>
                </c:pt>
                <c:pt idx="672">
                  <c:v>42370</c:v>
                </c:pt>
                <c:pt idx="673">
                  <c:v>42401</c:v>
                </c:pt>
                <c:pt idx="674">
                  <c:v>42430</c:v>
                </c:pt>
                <c:pt idx="675">
                  <c:v>42461</c:v>
                </c:pt>
                <c:pt idx="676">
                  <c:v>42491</c:v>
                </c:pt>
                <c:pt idx="677">
                  <c:v>42522</c:v>
                </c:pt>
                <c:pt idx="678">
                  <c:v>42552</c:v>
                </c:pt>
                <c:pt idx="679">
                  <c:v>42583</c:v>
                </c:pt>
                <c:pt idx="680">
                  <c:v>42614</c:v>
                </c:pt>
                <c:pt idx="681">
                  <c:v>42644</c:v>
                </c:pt>
                <c:pt idx="682">
                  <c:v>42675</c:v>
                </c:pt>
                <c:pt idx="683">
                  <c:v>42705</c:v>
                </c:pt>
                <c:pt idx="684">
                  <c:v>42736</c:v>
                </c:pt>
                <c:pt idx="685">
                  <c:v>42767</c:v>
                </c:pt>
                <c:pt idx="686">
                  <c:v>42795</c:v>
                </c:pt>
                <c:pt idx="687">
                  <c:v>42826</c:v>
                </c:pt>
                <c:pt idx="688">
                  <c:v>42856</c:v>
                </c:pt>
                <c:pt idx="689">
                  <c:v>42887</c:v>
                </c:pt>
                <c:pt idx="690">
                  <c:v>42917</c:v>
                </c:pt>
                <c:pt idx="691">
                  <c:v>42948</c:v>
                </c:pt>
                <c:pt idx="692">
                  <c:v>42979</c:v>
                </c:pt>
                <c:pt idx="693">
                  <c:v>43009</c:v>
                </c:pt>
                <c:pt idx="694">
                  <c:v>43040</c:v>
                </c:pt>
                <c:pt idx="695">
                  <c:v>43070</c:v>
                </c:pt>
                <c:pt idx="696">
                  <c:v>43101</c:v>
                </c:pt>
                <c:pt idx="697">
                  <c:v>43132</c:v>
                </c:pt>
                <c:pt idx="698">
                  <c:v>43160</c:v>
                </c:pt>
                <c:pt idx="699">
                  <c:v>43191</c:v>
                </c:pt>
                <c:pt idx="700">
                  <c:v>43221</c:v>
                </c:pt>
                <c:pt idx="701">
                  <c:v>43252</c:v>
                </c:pt>
                <c:pt idx="702">
                  <c:v>43282</c:v>
                </c:pt>
                <c:pt idx="703">
                  <c:v>43313</c:v>
                </c:pt>
                <c:pt idx="704">
                  <c:v>43344</c:v>
                </c:pt>
                <c:pt idx="705">
                  <c:v>43374</c:v>
                </c:pt>
                <c:pt idx="706">
                  <c:v>43405</c:v>
                </c:pt>
                <c:pt idx="707">
                  <c:v>43435</c:v>
                </c:pt>
                <c:pt idx="708">
                  <c:v>43466</c:v>
                </c:pt>
                <c:pt idx="709">
                  <c:v>43497</c:v>
                </c:pt>
                <c:pt idx="710">
                  <c:v>43525</c:v>
                </c:pt>
                <c:pt idx="711">
                  <c:v>43556</c:v>
                </c:pt>
                <c:pt idx="712">
                  <c:v>43586</c:v>
                </c:pt>
                <c:pt idx="713">
                  <c:v>43617</c:v>
                </c:pt>
                <c:pt idx="714">
                  <c:v>43647</c:v>
                </c:pt>
                <c:pt idx="715">
                  <c:v>43678</c:v>
                </c:pt>
                <c:pt idx="716">
                  <c:v>43709</c:v>
                </c:pt>
                <c:pt idx="717">
                  <c:v>43739</c:v>
                </c:pt>
                <c:pt idx="718">
                  <c:v>43770</c:v>
                </c:pt>
                <c:pt idx="719">
                  <c:v>43800</c:v>
                </c:pt>
                <c:pt idx="720">
                  <c:v>43831</c:v>
                </c:pt>
                <c:pt idx="721">
                  <c:v>43862</c:v>
                </c:pt>
                <c:pt idx="722">
                  <c:v>43891</c:v>
                </c:pt>
                <c:pt idx="723">
                  <c:v>43922</c:v>
                </c:pt>
                <c:pt idx="724">
                  <c:v>43952</c:v>
                </c:pt>
                <c:pt idx="725">
                  <c:v>43983</c:v>
                </c:pt>
                <c:pt idx="726">
                  <c:v>44013</c:v>
                </c:pt>
                <c:pt idx="727">
                  <c:v>44044</c:v>
                </c:pt>
                <c:pt idx="728">
                  <c:v>44075</c:v>
                </c:pt>
                <c:pt idx="729">
                  <c:v>44105</c:v>
                </c:pt>
                <c:pt idx="730">
                  <c:v>44136</c:v>
                </c:pt>
                <c:pt idx="731">
                  <c:v>44166</c:v>
                </c:pt>
                <c:pt idx="732">
                  <c:v>44197</c:v>
                </c:pt>
                <c:pt idx="733">
                  <c:v>44228</c:v>
                </c:pt>
                <c:pt idx="734">
                  <c:v>44256</c:v>
                </c:pt>
                <c:pt idx="735">
                  <c:v>44287</c:v>
                </c:pt>
                <c:pt idx="736">
                  <c:v>44317</c:v>
                </c:pt>
                <c:pt idx="737">
                  <c:v>44348</c:v>
                </c:pt>
                <c:pt idx="738">
                  <c:v>44378</c:v>
                </c:pt>
                <c:pt idx="739">
                  <c:v>44409</c:v>
                </c:pt>
                <c:pt idx="740">
                  <c:v>44440</c:v>
                </c:pt>
                <c:pt idx="741">
                  <c:v>44470</c:v>
                </c:pt>
                <c:pt idx="742">
                  <c:v>44501</c:v>
                </c:pt>
                <c:pt idx="743">
                  <c:v>44531</c:v>
                </c:pt>
                <c:pt idx="744">
                  <c:v>44562</c:v>
                </c:pt>
                <c:pt idx="745">
                  <c:v>44593</c:v>
                </c:pt>
                <c:pt idx="746">
                  <c:v>44621</c:v>
                </c:pt>
                <c:pt idx="747">
                  <c:v>44652</c:v>
                </c:pt>
                <c:pt idx="748">
                  <c:v>44682</c:v>
                </c:pt>
                <c:pt idx="749">
                  <c:v>44713</c:v>
                </c:pt>
                <c:pt idx="750">
                  <c:v>44743</c:v>
                </c:pt>
                <c:pt idx="751">
                  <c:v>44774</c:v>
                </c:pt>
                <c:pt idx="752">
                  <c:v>44805</c:v>
                </c:pt>
                <c:pt idx="753">
                  <c:v>44835</c:v>
                </c:pt>
                <c:pt idx="754">
                  <c:v>44866</c:v>
                </c:pt>
                <c:pt idx="755">
                  <c:v>44896</c:v>
                </c:pt>
                <c:pt idx="756">
                  <c:v>44927</c:v>
                </c:pt>
                <c:pt idx="757">
                  <c:v>44958</c:v>
                </c:pt>
                <c:pt idx="758">
                  <c:v>44986</c:v>
                </c:pt>
                <c:pt idx="759">
                  <c:v>45017</c:v>
                </c:pt>
                <c:pt idx="760">
                  <c:v>45047</c:v>
                </c:pt>
                <c:pt idx="761">
                  <c:v>45078</c:v>
                </c:pt>
                <c:pt idx="762">
                  <c:v>45108</c:v>
                </c:pt>
                <c:pt idx="763">
                  <c:v>45139</c:v>
                </c:pt>
                <c:pt idx="764">
                  <c:v>45170</c:v>
                </c:pt>
                <c:pt idx="765">
                  <c:v>45200</c:v>
                </c:pt>
                <c:pt idx="766">
                  <c:v>45231</c:v>
                </c:pt>
                <c:pt idx="767">
                  <c:v>45261</c:v>
                </c:pt>
                <c:pt idx="768">
                  <c:v>45292</c:v>
                </c:pt>
                <c:pt idx="769">
                  <c:v>45323</c:v>
                </c:pt>
                <c:pt idx="770">
                  <c:v>45352</c:v>
                </c:pt>
                <c:pt idx="771">
                  <c:v>45383</c:v>
                </c:pt>
                <c:pt idx="772">
                  <c:v>45413</c:v>
                </c:pt>
                <c:pt idx="773">
                  <c:v>45444</c:v>
                </c:pt>
              </c:numCache>
            </c:numRef>
          </c:cat>
          <c:val>
            <c:numRef>
              <c:f>pctchangefromyearago!$C$15:$C$788</c:f>
              <c:numCache>
                <c:formatCode>0.0</c:formatCode>
                <c:ptCount val="774"/>
                <c:pt idx="0">
                  <c:v>3.2786900000000001</c:v>
                </c:pt>
                <c:pt idx="1">
                  <c:v>3.2786900000000001</c:v>
                </c:pt>
                <c:pt idx="2">
                  <c:v>3.2653099999999999</c:v>
                </c:pt>
                <c:pt idx="3">
                  <c:v>3.25203</c:v>
                </c:pt>
                <c:pt idx="4">
                  <c:v>2.8340100000000001</c:v>
                </c:pt>
                <c:pt idx="5">
                  <c:v>2.4193500000000001</c:v>
                </c:pt>
                <c:pt idx="6">
                  <c:v>2.40964</c:v>
                </c:pt>
                <c:pt idx="7">
                  <c:v>2</c:v>
                </c:pt>
                <c:pt idx="8">
                  <c:v>2.4</c:v>
                </c:pt>
                <c:pt idx="9">
                  <c:v>2.4</c:v>
                </c:pt>
                <c:pt idx="10">
                  <c:v>1.99203</c:v>
                </c:pt>
                <c:pt idx="11">
                  <c:v>2.3904399999999999</c:v>
                </c:pt>
                <c:pt idx="12">
                  <c:v>1.9841299999999999</c:v>
                </c:pt>
                <c:pt idx="13">
                  <c:v>2.3809499999999999</c:v>
                </c:pt>
                <c:pt idx="14">
                  <c:v>1.97628</c:v>
                </c:pt>
                <c:pt idx="15">
                  <c:v>1.9684999999999999</c:v>
                </c:pt>
                <c:pt idx="16">
                  <c:v>1.9684999999999999</c:v>
                </c:pt>
                <c:pt idx="17">
                  <c:v>1.9684999999999999</c:v>
                </c:pt>
                <c:pt idx="18">
                  <c:v>1.96078</c:v>
                </c:pt>
                <c:pt idx="19">
                  <c:v>1.96078</c:v>
                </c:pt>
                <c:pt idx="20">
                  <c:v>2.34375</c:v>
                </c:pt>
                <c:pt idx="21">
                  <c:v>2.34375</c:v>
                </c:pt>
                <c:pt idx="22">
                  <c:v>2.7343799999999998</c:v>
                </c:pt>
                <c:pt idx="23">
                  <c:v>2.3346300000000002</c:v>
                </c:pt>
                <c:pt idx="24">
                  <c:v>2.3346300000000002</c:v>
                </c:pt>
                <c:pt idx="25">
                  <c:v>2.32558</c:v>
                </c:pt>
                <c:pt idx="26">
                  <c:v>2.32558</c:v>
                </c:pt>
                <c:pt idx="27">
                  <c:v>2.3166000000000002</c:v>
                </c:pt>
                <c:pt idx="28">
                  <c:v>2.7027000000000001</c:v>
                </c:pt>
                <c:pt idx="29">
                  <c:v>3.0888</c:v>
                </c:pt>
                <c:pt idx="30">
                  <c:v>3.0769199999999999</c:v>
                </c:pt>
                <c:pt idx="31">
                  <c:v>3.4615399999999998</c:v>
                </c:pt>
                <c:pt idx="32">
                  <c:v>2.6717599999999999</c:v>
                </c:pt>
                <c:pt idx="33">
                  <c:v>3.0534400000000002</c:v>
                </c:pt>
                <c:pt idx="34">
                  <c:v>2.6616</c:v>
                </c:pt>
                <c:pt idx="35">
                  <c:v>3.04183</c:v>
                </c:pt>
                <c:pt idx="36">
                  <c:v>3.04183</c:v>
                </c:pt>
                <c:pt idx="37">
                  <c:v>2.6515200000000001</c:v>
                </c:pt>
                <c:pt idx="38">
                  <c:v>3.0303</c:v>
                </c:pt>
                <c:pt idx="39">
                  <c:v>2.6415099999999998</c:v>
                </c:pt>
                <c:pt idx="40">
                  <c:v>2.2556400000000001</c:v>
                </c:pt>
                <c:pt idx="41">
                  <c:v>2.2471899999999998</c:v>
                </c:pt>
                <c:pt idx="42">
                  <c:v>1.8656699999999999</c:v>
                </c:pt>
                <c:pt idx="43">
                  <c:v>1.48699</c:v>
                </c:pt>
                <c:pt idx="44">
                  <c:v>1.8587400000000001</c:v>
                </c:pt>
                <c:pt idx="45">
                  <c:v>1.85185</c:v>
                </c:pt>
                <c:pt idx="46">
                  <c:v>1.85185</c:v>
                </c:pt>
                <c:pt idx="47">
                  <c:v>1.8450200000000001</c:v>
                </c:pt>
                <c:pt idx="48">
                  <c:v>1.8450200000000001</c:v>
                </c:pt>
                <c:pt idx="49">
                  <c:v>1.8450200000000001</c:v>
                </c:pt>
                <c:pt idx="50">
                  <c:v>1.8382400000000001</c:v>
                </c:pt>
                <c:pt idx="51">
                  <c:v>1.8382400000000001</c:v>
                </c:pt>
                <c:pt idx="52">
                  <c:v>1.8382400000000001</c:v>
                </c:pt>
                <c:pt idx="53">
                  <c:v>1.8314999999999999</c:v>
                </c:pt>
                <c:pt idx="54">
                  <c:v>1.8314999999999999</c:v>
                </c:pt>
                <c:pt idx="55">
                  <c:v>1.8314999999999999</c:v>
                </c:pt>
                <c:pt idx="56">
                  <c:v>1.4598500000000001</c:v>
                </c:pt>
                <c:pt idx="57">
                  <c:v>1.45455</c:v>
                </c:pt>
                <c:pt idx="58">
                  <c:v>1.45455</c:v>
                </c:pt>
                <c:pt idx="59">
                  <c:v>1.4492799999999999</c:v>
                </c:pt>
                <c:pt idx="60">
                  <c:v>1.4492799999999999</c:v>
                </c:pt>
                <c:pt idx="61">
                  <c:v>1.4492799999999999</c:v>
                </c:pt>
                <c:pt idx="62">
                  <c:v>1.44404</c:v>
                </c:pt>
                <c:pt idx="63">
                  <c:v>1.80505</c:v>
                </c:pt>
                <c:pt idx="64">
                  <c:v>1.80505</c:v>
                </c:pt>
                <c:pt idx="65">
                  <c:v>1.7985599999999999</c:v>
                </c:pt>
                <c:pt idx="66">
                  <c:v>1.7985599999999999</c:v>
                </c:pt>
                <c:pt idx="67">
                  <c:v>2.5179900000000002</c:v>
                </c:pt>
                <c:pt idx="68">
                  <c:v>3.2374100000000001</c:v>
                </c:pt>
                <c:pt idx="69">
                  <c:v>3.2258100000000001</c:v>
                </c:pt>
                <c:pt idx="70">
                  <c:v>3.2258100000000001</c:v>
                </c:pt>
                <c:pt idx="71">
                  <c:v>3.2142900000000001</c:v>
                </c:pt>
                <c:pt idx="72">
                  <c:v>3.5714299999999999</c:v>
                </c:pt>
                <c:pt idx="73">
                  <c:v>3.9285700000000001</c:v>
                </c:pt>
                <c:pt idx="74">
                  <c:v>3.91459</c:v>
                </c:pt>
                <c:pt idx="75">
                  <c:v>3.9007100000000001</c:v>
                </c:pt>
                <c:pt idx="76">
                  <c:v>4.6099300000000003</c:v>
                </c:pt>
                <c:pt idx="77">
                  <c:v>4.5936399999999997</c:v>
                </c:pt>
                <c:pt idx="78">
                  <c:v>5.3003499999999999</c:v>
                </c:pt>
                <c:pt idx="79">
                  <c:v>4.91228</c:v>
                </c:pt>
                <c:pt idx="80">
                  <c:v>4.5296200000000004</c:v>
                </c:pt>
                <c:pt idx="81">
                  <c:v>4.86111</c:v>
                </c:pt>
                <c:pt idx="82">
                  <c:v>5.2083300000000001</c:v>
                </c:pt>
                <c:pt idx="83">
                  <c:v>5.5363300000000004</c:v>
                </c:pt>
                <c:pt idx="84">
                  <c:v>5.5172400000000001</c:v>
                </c:pt>
                <c:pt idx="85">
                  <c:v>5.4982800000000003</c:v>
                </c:pt>
                <c:pt idx="86">
                  <c:v>5.4794499999999999</c:v>
                </c:pt>
                <c:pt idx="87">
                  <c:v>5.46075</c:v>
                </c:pt>
                <c:pt idx="88">
                  <c:v>5.0847499999999997</c:v>
                </c:pt>
                <c:pt idx="89">
                  <c:v>5.0675699999999999</c:v>
                </c:pt>
                <c:pt idx="90">
                  <c:v>5.0335599999999996</c:v>
                </c:pt>
                <c:pt idx="91">
                  <c:v>5.0167200000000003</c:v>
                </c:pt>
                <c:pt idx="92">
                  <c:v>5</c:v>
                </c:pt>
                <c:pt idx="93">
                  <c:v>4.9668900000000002</c:v>
                </c:pt>
                <c:pt idx="94">
                  <c:v>4.9504999999999999</c:v>
                </c:pt>
                <c:pt idx="95">
                  <c:v>4.59016</c:v>
                </c:pt>
                <c:pt idx="96">
                  <c:v>4.5751600000000003</c:v>
                </c:pt>
                <c:pt idx="97">
                  <c:v>4.8859899999999996</c:v>
                </c:pt>
                <c:pt idx="98">
                  <c:v>4.8701299999999996</c:v>
                </c:pt>
                <c:pt idx="99">
                  <c:v>4.8543700000000003</c:v>
                </c:pt>
                <c:pt idx="100">
                  <c:v>5.1612900000000002</c:v>
                </c:pt>
                <c:pt idx="101">
                  <c:v>5.1446899999999998</c:v>
                </c:pt>
                <c:pt idx="102">
                  <c:v>5.1118199999999998</c:v>
                </c:pt>
                <c:pt idx="103">
                  <c:v>5.4140100000000002</c:v>
                </c:pt>
                <c:pt idx="104">
                  <c:v>5.7142900000000001</c:v>
                </c:pt>
                <c:pt idx="105">
                  <c:v>5.6782300000000001</c:v>
                </c:pt>
                <c:pt idx="106">
                  <c:v>5.66038</c:v>
                </c:pt>
                <c:pt idx="107">
                  <c:v>5.6426299999999996</c:v>
                </c:pt>
                <c:pt idx="108">
                  <c:v>5.625</c:v>
                </c:pt>
                <c:pt idx="109">
                  <c:v>5.2794999999999996</c:v>
                </c:pt>
                <c:pt idx="110">
                  <c:v>5.5727599999999997</c:v>
                </c:pt>
                <c:pt idx="111">
                  <c:v>5.8642000000000003</c:v>
                </c:pt>
                <c:pt idx="112">
                  <c:v>5.5214699999999999</c:v>
                </c:pt>
                <c:pt idx="113">
                  <c:v>6.1162099999999997</c:v>
                </c:pt>
                <c:pt idx="114">
                  <c:v>6.0790300000000004</c:v>
                </c:pt>
                <c:pt idx="115">
                  <c:v>6.3444099999999999</c:v>
                </c:pt>
                <c:pt idx="116">
                  <c:v>6.3063099999999999</c:v>
                </c:pt>
                <c:pt idx="117">
                  <c:v>6.5671600000000003</c:v>
                </c:pt>
                <c:pt idx="118">
                  <c:v>6.8452400000000004</c:v>
                </c:pt>
                <c:pt idx="119">
                  <c:v>7.4184000000000001</c:v>
                </c:pt>
                <c:pt idx="120">
                  <c:v>7.3964499999999997</c:v>
                </c:pt>
                <c:pt idx="121">
                  <c:v>7.6696200000000001</c:v>
                </c:pt>
                <c:pt idx="122">
                  <c:v>7.9178899999999999</c:v>
                </c:pt>
                <c:pt idx="123">
                  <c:v>8.1632700000000007</c:v>
                </c:pt>
                <c:pt idx="124">
                  <c:v>8.4302299999999999</c:v>
                </c:pt>
                <c:pt idx="125">
                  <c:v>7.7809799999999996</c:v>
                </c:pt>
                <c:pt idx="126">
                  <c:v>8.0229199999999992</c:v>
                </c:pt>
                <c:pt idx="127">
                  <c:v>7.3863599999999998</c:v>
                </c:pt>
                <c:pt idx="128">
                  <c:v>7.3446300000000004</c:v>
                </c:pt>
                <c:pt idx="129">
                  <c:v>6.7226900000000001</c:v>
                </c:pt>
                <c:pt idx="130">
                  <c:v>6.6852400000000003</c:v>
                </c:pt>
                <c:pt idx="131">
                  <c:v>6.07735</c:v>
                </c:pt>
                <c:pt idx="132">
                  <c:v>6.3360900000000004</c:v>
                </c:pt>
                <c:pt idx="133">
                  <c:v>6.0274000000000001</c:v>
                </c:pt>
                <c:pt idx="134">
                  <c:v>5.4347799999999999</c:v>
                </c:pt>
                <c:pt idx="135">
                  <c:v>5.1212900000000001</c:v>
                </c:pt>
                <c:pt idx="136">
                  <c:v>5.0938299999999996</c:v>
                </c:pt>
                <c:pt idx="137">
                  <c:v>5.0802100000000001</c:v>
                </c:pt>
                <c:pt idx="138">
                  <c:v>4.77454</c:v>
                </c:pt>
                <c:pt idx="139">
                  <c:v>5.0264600000000002</c:v>
                </c:pt>
                <c:pt idx="140">
                  <c:v>5</c:v>
                </c:pt>
                <c:pt idx="141">
                  <c:v>4.9868800000000002</c:v>
                </c:pt>
                <c:pt idx="142">
                  <c:v>4.6997400000000003</c:v>
                </c:pt>
                <c:pt idx="143">
                  <c:v>4.4270800000000001</c:v>
                </c:pt>
                <c:pt idx="144">
                  <c:v>4.1450800000000001</c:v>
                </c:pt>
                <c:pt idx="145">
                  <c:v>4.1343699999999997</c:v>
                </c:pt>
                <c:pt idx="146">
                  <c:v>4.12371</c:v>
                </c:pt>
                <c:pt idx="147">
                  <c:v>4.1025600000000004</c:v>
                </c:pt>
                <c:pt idx="148">
                  <c:v>4.0816299999999996</c:v>
                </c:pt>
                <c:pt idx="149">
                  <c:v>4.07125</c:v>
                </c:pt>
                <c:pt idx="150">
                  <c:v>3.7974700000000001</c:v>
                </c:pt>
                <c:pt idx="151">
                  <c:v>3.77834</c:v>
                </c:pt>
                <c:pt idx="152">
                  <c:v>3.7593999999999999</c:v>
                </c:pt>
                <c:pt idx="153">
                  <c:v>3.75</c:v>
                </c:pt>
                <c:pt idx="154">
                  <c:v>3.9900199999999999</c:v>
                </c:pt>
                <c:pt idx="155">
                  <c:v>4.2393999999999998</c:v>
                </c:pt>
                <c:pt idx="156">
                  <c:v>4.2288600000000001</c:v>
                </c:pt>
                <c:pt idx="157">
                  <c:v>4.4664999999999999</c:v>
                </c:pt>
                <c:pt idx="158">
                  <c:v>4.9504999999999999</c:v>
                </c:pt>
                <c:pt idx="159">
                  <c:v>5.4187200000000004</c:v>
                </c:pt>
                <c:pt idx="160">
                  <c:v>6.3725500000000004</c:v>
                </c:pt>
                <c:pt idx="161">
                  <c:v>6.8459700000000003</c:v>
                </c:pt>
                <c:pt idx="162">
                  <c:v>7.3170700000000002</c:v>
                </c:pt>
                <c:pt idx="163">
                  <c:v>8.0097100000000001</c:v>
                </c:pt>
                <c:pt idx="164">
                  <c:v>9.4202899999999996</c:v>
                </c:pt>
                <c:pt idx="165">
                  <c:v>11.3253</c:v>
                </c:pt>
                <c:pt idx="166">
                  <c:v>12.230219999999999</c:v>
                </c:pt>
                <c:pt idx="167">
                  <c:v>12.67943</c:v>
                </c:pt>
                <c:pt idx="168">
                  <c:v>13.12649</c:v>
                </c:pt>
                <c:pt idx="169">
                  <c:v>13.30166</c:v>
                </c:pt>
                <c:pt idx="170">
                  <c:v>13.207549999999999</c:v>
                </c:pt>
                <c:pt idx="171">
                  <c:v>13.551399999999999</c:v>
                </c:pt>
                <c:pt idx="172">
                  <c:v>13.13364</c:v>
                </c:pt>
                <c:pt idx="173">
                  <c:v>13.501139999999999</c:v>
                </c:pt>
                <c:pt idx="174">
                  <c:v>13.86364</c:v>
                </c:pt>
                <c:pt idx="175">
                  <c:v>13.70787</c:v>
                </c:pt>
                <c:pt idx="176">
                  <c:v>12.58278</c:v>
                </c:pt>
                <c:pt idx="177">
                  <c:v>11.47186</c:v>
                </c:pt>
                <c:pt idx="178">
                  <c:v>10.89744</c:v>
                </c:pt>
                <c:pt idx="179">
                  <c:v>11.252649999999999</c:v>
                </c:pt>
                <c:pt idx="180">
                  <c:v>11.39241</c:v>
                </c:pt>
                <c:pt idx="181">
                  <c:v>11.74004</c:v>
                </c:pt>
                <c:pt idx="182">
                  <c:v>11.45833</c:v>
                </c:pt>
                <c:pt idx="183">
                  <c:v>10.699590000000001</c:v>
                </c:pt>
                <c:pt idx="184">
                  <c:v>9.9796300000000002</c:v>
                </c:pt>
                <c:pt idx="185">
                  <c:v>9.0725800000000003</c:v>
                </c:pt>
                <c:pt idx="186">
                  <c:v>8.5828299999999995</c:v>
                </c:pt>
                <c:pt idx="187">
                  <c:v>8.3003999999999998</c:v>
                </c:pt>
                <c:pt idx="188">
                  <c:v>8.2352900000000009</c:v>
                </c:pt>
                <c:pt idx="189">
                  <c:v>7.9611700000000001</c:v>
                </c:pt>
                <c:pt idx="190">
                  <c:v>7.8998100000000004</c:v>
                </c:pt>
                <c:pt idx="191">
                  <c:v>7.4427500000000002</c:v>
                </c:pt>
                <c:pt idx="192">
                  <c:v>7.0075799999999999</c:v>
                </c:pt>
                <c:pt idx="193">
                  <c:v>6.5666000000000002</c:v>
                </c:pt>
                <c:pt idx="194">
                  <c:v>6.7289700000000003</c:v>
                </c:pt>
                <c:pt idx="195">
                  <c:v>6.6914499999999997</c:v>
                </c:pt>
                <c:pt idx="196">
                  <c:v>7.0370400000000002</c:v>
                </c:pt>
                <c:pt idx="197">
                  <c:v>7.2088700000000001</c:v>
                </c:pt>
                <c:pt idx="198">
                  <c:v>7.3529400000000003</c:v>
                </c:pt>
                <c:pt idx="199">
                  <c:v>7.1167899999999999</c:v>
                </c:pt>
                <c:pt idx="200">
                  <c:v>6.8840599999999998</c:v>
                </c:pt>
                <c:pt idx="201">
                  <c:v>6.4748200000000002</c:v>
                </c:pt>
                <c:pt idx="202">
                  <c:v>6.0714300000000003</c:v>
                </c:pt>
                <c:pt idx="203">
                  <c:v>6.0390800000000002</c:v>
                </c:pt>
                <c:pt idx="204">
                  <c:v>6.3716799999999996</c:v>
                </c:pt>
                <c:pt idx="205">
                  <c:v>6.5140799999999999</c:v>
                </c:pt>
                <c:pt idx="206">
                  <c:v>6.83012</c:v>
                </c:pt>
                <c:pt idx="207">
                  <c:v>7.4912900000000002</c:v>
                </c:pt>
                <c:pt idx="208">
                  <c:v>7.7854700000000001</c:v>
                </c:pt>
                <c:pt idx="209">
                  <c:v>8.1034500000000005</c:v>
                </c:pt>
                <c:pt idx="210">
                  <c:v>7.8767100000000001</c:v>
                </c:pt>
                <c:pt idx="211">
                  <c:v>8.0068099999999998</c:v>
                </c:pt>
                <c:pt idx="212">
                  <c:v>7.9661</c:v>
                </c:pt>
                <c:pt idx="213">
                  <c:v>7.93919</c:v>
                </c:pt>
                <c:pt idx="214">
                  <c:v>8.0808099999999996</c:v>
                </c:pt>
                <c:pt idx="215">
                  <c:v>7.8727</c:v>
                </c:pt>
                <c:pt idx="216">
                  <c:v>8.3194700000000008</c:v>
                </c:pt>
                <c:pt idx="217">
                  <c:v>8.7603299999999997</c:v>
                </c:pt>
                <c:pt idx="218">
                  <c:v>8.6885200000000005</c:v>
                </c:pt>
                <c:pt idx="219">
                  <c:v>8.42788</c:v>
                </c:pt>
                <c:pt idx="220">
                  <c:v>8.1861999999999995</c:v>
                </c:pt>
                <c:pt idx="221">
                  <c:v>8.6124399999999994</c:v>
                </c:pt>
                <c:pt idx="222">
                  <c:v>9.0476200000000002</c:v>
                </c:pt>
                <c:pt idx="223">
                  <c:v>9.3059899999999995</c:v>
                </c:pt>
                <c:pt idx="224">
                  <c:v>9.5761400000000005</c:v>
                </c:pt>
                <c:pt idx="225">
                  <c:v>9.8591499999999996</c:v>
                </c:pt>
                <c:pt idx="226">
                  <c:v>9.9688499999999998</c:v>
                </c:pt>
                <c:pt idx="227">
                  <c:v>10.403729999999999</c:v>
                </c:pt>
                <c:pt idx="228">
                  <c:v>10.44547</c:v>
                </c:pt>
                <c:pt idx="229">
                  <c:v>10.79027</c:v>
                </c:pt>
                <c:pt idx="230">
                  <c:v>11.31222</c:v>
                </c:pt>
                <c:pt idx="231">
                  <c:v>11.360239999999999</c:v>
                </c:pt>
                <c:pt idx="232">
                  <c:v>11.721069999999999</c:v>
                </c:pt>
                <c:pt idx="233">
                  <c:v>11.306900000000001</c:v>
                </c:pt>
                <c:pt idx="234">
                  <c:v>11.35371</c:v>
                </c:pt>
                <c:pt idx="235">
                  <c:v>11.11111</c:v>
                </c:pt>
                <c:pt idx="236">
                  <c:v>10.888249999999999</c:v>
                </c:pt>
                <c:pt idx="237">
                  <c:v>11.11111</c:v>
                </c:pt>
                <c:pt idx="238">
                  <c:v>11.1898</c:v>
                </c:pt>
                <c:pt idx="239">
                  <c:v>11.39241</c:v>
                </c:pt>
                <c:pt idx="240">
                  <c:v>11.265650000000001</c:v>
                </c:pt>
                <c:pt idx="241">
                  <c:v>10.699590000000001</c:v>
                </c:pt>
                <c:pt idx="242">
                  <c:v>10.4336</c:v>
                </c:pt>
                <c:pt idx="243">
                  <c:v>10.335570000000001</c:v>
                </c:pt>
                <c:pt idx="244">
                  <c:v>9.8273600000000005</c:v>
                </c:pt>
                <c:pt idx="245">
                  <c:v>9.8944600000000005</c:v>
                </c:pt>
                <c:pt idx="246">
                  <c:v>9.4117599999999992</c:v>
                </c:pt>
                <c:pt idx="247">
                  <c:v>9.3506499999999999</c:v>
                </c:pt>
                <c:pt idx="248">
                  <c:v>9.5607199999999999</c:v>
                </c:pt>
                <c:pt idx="249">
                  <c:v>9.4871800000000004</c:v>
                </c:pt>
                <c:pt idx="250">
                  <c:v>9.5541400000000003</c:v>
                </c:pt>
                <c:pt idx="251">
                  <c:v>9.5959599999999998</c:v>
                </c:pt>
                <c:pt idx="252">
                  <c:v>9.75</c:v>
                </c:pt>
                <c:pt idx="253">
                  <c:v>10.28501</c:v>
                </c:pt>
                <c:pt idx="254">
                  <c:v>9.6932500000000008</c:v>
                </c:pt>
                <c:pt idx="255">
                  <c:v>9.6107099999999992</c:v>
                </c:pt>
                <c:pt idx="256">
                  <c:v>9.3107600000000001</c:v>
                </c:pt>
                <c:pt idx="257">
                  <c:v>9.0036000000000005</c:v>
                </c:pt>
                <c:pt idx="258">
                  <c:v>9.1995199999999997</c:v>
                </c:pt>
                <c:pt idx="259">
                  <c:v>9.0261300000000002</c:v>
                </c:pt>
                <c:pt idx="260">
                  <c:v>8.6084899999999998</c:v>
                </c:pt>
                <c:pt idx="261">
                  <c:v>8.4309100000000008</c:v>
                </c:pt>
                <c:pt idx="262">
                  <c:v>8.0232600000000005</c:v>
                </c:pt>
                <c:pt idx="263">
                  <c:v>7.1428599999999998</c:v>
                </c:pt>
                <c:pt idx="264">
                  <c:v>6.7198200000000003</c:v>
                </c:pt>
                <c:pt idx="265">
                  <c:v>5.73034</c:v>
                </c:pt>
                <c:pt idx="266">
                  <c:v>5.7046999999999999</c:v>
                </c:pt>
                <c:pt idx="267">
                  <c:v>5.3274100000000004</c:v>
                </c:pt>
                <c:pt idx="268">
                  <c:v>5.42035</c:v>
                </c:pt>
                <c:pt idx="269">
                  <c:v>5.28634</c:v>
                </c:pt>
                <c:pt idx="270">
                  <c:v>5.1422299999999996</c:v>
                </c:pt>
                <c:pt idx="271">
                  <c:v>5.1198300000000003</c:v>
                </c:pt>
                <c:pt idx="272">
                  <c:v>5.1031500000000003</c:v>
                </c:pt>
                <c:pt idx="273">
                  <c:v>4.85961</c:v>
                </c:pt>
                <c:pt idx="274">
                  <c:v>4.7362799999999998</c:v>
                </c:pt>
                <c:pt idx="275">
                  <c:v>5.0537599999999996</c:v>
                </c:pt>
                <c:pt idx="276">
                  <c:v>4.9092799999999999</c:v>
                </c:pt>
                <c:pt idx="277">
                  <c:v>4.6758800000000003</c:v>
                </c:pt>
                <c:pt idx="278">
                  <c:v>4.6560800000000002</c:v>
                </c:pt>
                <c:pt idx="279">
                  <c:v>4.7418300000000002</c:v>
                </c:pt>
                <c:pt idx="280">
                  <c:v>4.5120699999999996</c:v>
                </c:pt>
                <c:pt idx="281">
                  <c:v>4.3933099999999996</c:v>
                </c:pt>
                <c:pt idx="282">
                  <c:v>3.9542099999999998</c:v>
                </c:pt>
                <c:pt idx="283">
                  <c:v>3.9378199999999999</c:v>
                </c:pt>
                <c:pt idx="284">
                  <c:v>4.0289299999999999</c:v>
                </c:pt>
                <c:pt idx="285">
                  <c:v>4.2224500000000003</c:v>
                </c:pt>
                <c:pt idx="286">
                  <c:v>4.3165500000000003</c:v>
                </c:pt>
                <c:pt idx="287">
                  <c:v>4.0941700000000001</c:v>
                </c:pt>
                <c:pt idx="288">
                  <c:v>4.0691800000000002</c:v>
                </c:pt>
                <c:pt idx="289">
                  <c:v>4.26396</c:v>
                </c:pt>
                <c:pt idx="290">
                  <c:v>4.2467100000000002</c:v>
                </c:pt>
                <c:pt idx="291">
                  <c:v>4.0241400000000001</c:v>
                </c:pt>
                <c:pt idx="292">
                  <c:v>4.3172699999999997</c:v>
                </c:pt>
                <c:pt idx="293">
                  <c:v>4.3086200000000003</c:v>
                </c:pt>
                <c:pt idx="294">
                  <c:v>4.6045999999999996</c:v>
                </c:pt>
                <c:pt idx="295">
                  <c:v>4.5862400000000001</c:v>
                </c:pt>
                <c:pt idx="296">
                  <c:v>4.1707999999999998</c:v>
                </c:pt>
                <c:pt idx="297">
                  <c:v>3.9525700000000001</c:v>
                </c:pt>
                <c:pt idx="298">
                  <c:v>3.94089</c:v>
                </c:pt>
                <c:pt idx="299">
                  <c:v>4.2281199999999997</c:v>
                </c:pt>
                <c:pt idx="300">
                  <c:v>3.8123200000000002</c:v>
                </c:pt>
                <c:pt idx="301">
                  <c:v>3.8948399999999999</c:v>
                </c:pt>
                <c:pt idx="302">
                  <c:v>3.8797299999999999</c:v>
                </c:pt>
                <c:pt idx="303">
                  <c:v>3.9651800000000001</c:v>
                </c:pt>
                <c:pt idx="304">
                  <c:v>3.8498600000000001</c:v>
                </c:pt>
                <c:pt idx="305">
                  <c:v>4.1306399999999996</c:v>
                </c:pt>
                <c:pt idx="306">
                  <c:v>3.82775</c:v>
                </c:pt>
                <c:pt idx="307">
                  <c:v>3.8131599999999999</c:v>
                </c:pt>
                <c:pt idx="308">
                  <c:v>4.2897999999999996</c:v>
                </c:pt>
                <c:pt idx="309">
                  <c:v>4.0874499999999996</c:v>
                </c:pt>
                <c:pt idx="310">
                  <c:v>4.0758299999999998</c:v>
                </c:pt>
                <c:pt idx="311">
                  <c:v>3.7735799999999999</c:v>
                </c:pt>
                <c:pt idx="312">
                  <c:v>3.9548000000000001</c:v>
                </c:pt>
                <c:pt idx="313">
                  <c:v>3.7488299999999999</c:v>
                </c:pt>
                <c:pt idx="314">
                  <c:v>3.7348300000000001</c:v>
                </c:pt>
                <c:pt idx="315">
                  <c:v>3.8139500000000002</c:v>
                </c:pt>
                <c:pt idx="316">
                  <c:v>3.89249</c:v>
                </c:pt>
                <c:pt idx="317">
                  <c:v>3.8745400000000001</c:v>
                </c:pt>
                <c:pt idx="318">
                  <c:v>3.96313</c:v>
                </c:pt>
                <c:pt idx="319">
                  <c:v>3.8567499999999999</c:v>
                </c:pt>
                <c:pt idx="320">
                  <c:v>3.7477100000000001</c:v>
                </c:pt>
                <c:pt idx="321">
                  <c:v>3.9269400000000001</c:v>
                </c:pt>
                <c:pt idx="322">
                  <c:v>4.0983599999999996</c:v>
                </c:pt>
                <c:pt idx="323">
                  <c:v>4.2727300000000001</c:v>
                </c:pt>
                <c:pt idx="324">
                  <c:v>4.3478300000000001</c:v>
                </c:pt>
                <c:pt idx="325">
                  <c:v>4.3360399999999997</c:v>
                </c:pt>
                <c:pt idx="326">
                  <c:v>4.32043</c:v>
                </c:pt>
                <c:pt idx="327">
                  <c:v>4.03226</c:v>
                </c:pt>
                <c:pt idx="328">
                  <c:v>3.8358599999999998</c:v>
                </c:pt>
                <c:pt idx="329">
                  <c:v>3.7300200000000001</c:v>
                </c:pt>
                <c:pt idx="330">
                  <c:v>3.9007100000000001</c:v>
                </c:pt>
                <c:pt idx="331">
                  <c:v>3.8903599999999998</c:v>
                </c:pt>
                <c:pt idx="332">
                  <c:v>3.9647600000000001</c:v>
                </c:pt>
                <c:pt idx="333">
                  <c:v>3.95431</c:v>
                </c:pt>
                <c:pt idx="334">
                  <c:v>3.7620300000000002</c:v>
                </c:pt>
                <c:pt idx="335">
                  <c:v>3.6617299999999999</c:v>
                </c:pt>
                <c:pt idx="336">
                  <c:v>3.5590299999999999</c:v>
                </c:pt>
                <c:pt idx="337">
                  <c:v>3.6363599999999998</c:v>
                </c:pt>
                <c:pt idx="338">
                  <c:v>3.7100900000000001</c:v>
                </c:pt>
                <c:pt idx="339">
                  <c:v>3.9621</c:v>
                </c:pt>
                <c:pt idx="340">
                  <c:v>3.9518900000000001</c:v>
                </c:pt>
                <c:pt idx="341">
                  <c:v>4.0239700000000003</c:v>
                </c:pt>
                <c:pt idx="342">
                  <c:v>4.1808899999999998</c:v>
                </c:pt>
                <c:pt idx="343">
                  <c:v>4.2553200000000002</c:v>
                </c:pt>
                <c:pt idx="344">
                  <c:v>4.2372899999999998</c:v>
                </c:pt>
                <c:pt idx="345">
                  <c:v>4.31107</c:v>
                </c:pt>
                <c:pt idx="346">
                  <c:v>4.3001699999999996</c:v>
                </c:pt>
                <c:pt idx="347">
                  <c:v>4.3734200000000003</c:v>
                </c:pt>
                <c:pt idx="348">
                  <c:v>4.5263999999999998</c:v>
                </c:pt>
                <c:pt idx="349">
                  <c:v>4.5948200000000003</c:v>
                </c:pt>
                <c:pt idx="350">
                  <c:v>4.5757099999999999</c:v>
                </c:pt>
                <c:pt idx="351">
                  <c:v>4.5567500000000001</c:v>
                </c:pt>
                <c:pt idx="352">
                  <c:v>4.7107400000000004</c:v>
                </c:pt>
                <c:pt idx="353">
                  <c:v>4.6090499999999999</c:v>
                </c:pt>
                <c:pt idx="354">
                  <c:v>4.6683000000000003</c:v>
                </c:pt>
                <c:pt idx="355">
                  <c:v>4.5714300000000003</c:v>
                </c:pt>
                <c:pt idx="356">
                  <c:v>4.7154499999999997</c:v>
                </c:pt>
                <c:pt idx="357">
                  <c:v>4.6191199999999997</c:v>
                </c:pt>
                <c:pt idx="358">
                  <c:v>4.6887600000000003</c:v>
                </c:pt>
                <c:pt idx="359">
                  <c:v>4.59307</c:v>
                </c:pt>
                <c:pt idx="360">
                  <c:v>4.49078</c:v>
                </c:pt>
                <c:pt idx="361">
                  <c:v>4.6325900000000004</c:v>
                </c:pt>
                <c:pt idx="362">
                  <c:v>4.8528200000000004</c:v>
                </c:pt>
                <c:pt idx="363">
                  <c:v>4.9920799999999996</c:v>
                </c:pt>
                <c:pt idx="364">
                  <c:v>4.9723800000000002</c:v>
                </c:pt>
                <c:pt idx="365">
                  <c:v>4.9567300000000003</c:v>
                </c:pt>
                <c:pt idx="366">
                  <c:v>4.7730800000000002</c:v>
                </c:pt>
                <c:pt idx="367">
                  <c:v>4.8399700000000001</c:v>
                </c:pt>
                <c:pt idx="368">
                  <c:v>4.5031100000000004</c:v>
                </c:pt>
                <c:pt idx="369">
                  <c:v>4.5701000000000001</c:v>
                </c:pt>
                <c:pt idx="370">
                  <c:v>4.5559799999999999</c:v>
                </c:pt>
                <c:pt idx="371">
                  <c:v>4.5454499999999998</c:v>
                </c:pt>
                <c:pt idx="372">
                  <c:v>4.2210299999999998</c:v>
                </c:pt>
                <c:pt idx="373">
                  <c:v>3.9694699999999998</c:v>
                </c:pt>
                <c:pt idx="374">
                  <c:v>3.5660099999999999</c:v>
                </c:pt>
                <c:pt idx="375">
                  <c:v>3.4716999999999998</c:v>
                </c:pt>
                <c:pt idx="376">
                  <c:v>3.3834599999999999</c:v>
                </c:pt>
                <c:pt idx="377">
                  <c:v>3.37331</c:v>
                </c:pt>
                <c:pt idx="378">
                  <c:v>3.3607200000000002</c:v>
                </c:pt>
                <c:pt idx="379">
                  <c:v>3.2762500000000001</c:v>
                </c:pt>
                <c:pt idx="380">
                  <c:v>3.1946500000000002</c:v>
                </c:pt>
                <c:pt idx="381">
                  <c:v>3.0370400000000002</c:v>
                </c:pt>
                <c:pt idx="382">
                  <c:v>2.88035</c:v>
                </c:pt>
                <c:pt idx="383">
                  <c:v>2.87399</c:v>
                </c:pt>
                <c:pt idx="384">
                  <c:v>2.8718699999999999</c:v>
                </c:pt>
                <c:pt idx="385">
                  <c:v>2.7165900000000001</c:v>
                </c:pt>
                <c:pt idx="386">
                  <c:v>2.6373600000000001</c:v>
                </c:pt>
                <c:pt idx="387">
                  <c:v>2.26112</c:v>
                </c:pt>
                <c:pt idx="388">
                  <c:v>2.1090900000000001</c:v>
                </c:pt>
                <c:pt idx="389">
                  <c:v>2.0304600000000002</c:v>
                </c:pt>
                <c:pt idx="390">
                  <c:v>1.7341</c:v>
                </c:pt>
                <c:pt idx="391">
                  <c:v>1.6582600000000001</c:v>
                </c:pt>
                <c:pt idx="392">
                  <c:v>1.65587</c:v>
                </c:pt>
                <c:pt idx="393">
                  <c:v>1.5815999999999999</c:v>
                </c:pt>
                <c:pt idx="394">
                  <c:v>1.5793299999999999</c:v>
                </c:pt>
                <c:pt idx="395">
                  <c:v>1.43266</c:v>
                </c:pt>
                <c:pt idx="396">
                  <c:v>1.64639</c:v>
                </c:pt>
                <c:pt idx="397">
                  <c:v>1.6440300000000001</c:v>
                </c:pt>
                <c:pt idx="398">
                  <c:v>1.64168</c:v>
                </c:pt>
                <c:pt idx="399">
                  <c:v>1.7831699999999999</c:v>
                </c:pt>
                <c:pt idx="400">
                  <c:v>1.7806299999999999</c:v>
                </c:pt>
                <c:pt idx="401">
                  <c:v>1.7768299999999999</c:v>
                </c:pt>
                <c:pt idx="402">
                  <c:v>1.84659</c:v>
                </c:pt>
                <c:pt idx="403">
                  <c:v>1.8439700000000001</c:v>
                </c:pt>
                <c:pt idx="404">
                  <c:v>1.8413600000000001</c:v>
                </c:pt>
                <c:pt idx="405">
                  <c:v>1.91083</c:v>
                </c:pt>
                <c:pt idx="406">
                  <c:v>1.9081300000000001</c:v>
                </c:pt>
                <c:pt idx="407">
                  <c:v>1.9067799999999999</c:v>
                </c:pt>
                <c:pt idx="408">
                  <c:v>1.7605599999999999</c:v>
                </c:pt>
                <c:pt idx="409">
                  <c:v>1.6877599999999999</c:v>
                </c:pt>
                <c:pt idx="410">
                  <c:v>1.6853899999999999</c:v>
                </c:pt>
                <c:pt idx="411">
                  <c:v>1.6818500000000001</c:v>
                </c:pt>
                <c:pt idx="412">
                  <c:v>1.6795</c:v>
                </c:pt>
                <c:pt idx="413">
                  <c:v>1.60615</c:v>
                </c:pt>
                <c:pt idx="414">
                  <c:v>1.53417</c:v>
                </c:pt>
                <c:pt idx="415">
                  <c:v>1.6016699999999999</c:v>
                </c:pt>
                <c:pt idx="416">
                  <c:v>1.6689799999999999</c:v>
                </c:pt>
                <c:pt idx="417">
                  <c:v>1.6666700000000001</c:v>
                </c:pt>
                <c:pt idx="418">
                  <c:v>1.80305</c:v>
                </c:pt>
                <c:pt idx="419">
                  <c:v>1.9403999999999999</c:v>
                </c:pt>
                <c:pt idx="420">
                  <c:v>2.00692</c:v>
                </c:pt>
                <c:pt idx="421">
                  <c:v>2.0746899999999999</c:v>
                </c:pt>
                <c:pt idx="422">
                  <c:v>2.27901</c:v>
                </c:pt>
                <c:pt idx="423">
                  <c:v>2.2053799999999999</c:v>
                </c:pt>
                <c:pt idx="424">
                  <c:v>2.2711600000000001</c:v>
                </c:pt>
                <c:pt idx="425">
                  <c:v>2.2680400000000001</c:v>
                </c:pt>
                <c:pt idx="426">
                  <c:v>2.4038499999999998</c:v>
                </c:pt>
                <c:pt idx="427">
                  <c:v>2.3988999999999998</c:v>
                </c:pt>
                <c:pt idx="428">
                  <c:v>2.32558</c:v>
                </c:pt>
                <c:pt idx="429">
                  <c:v>2.4590200000000002</c:v>
                </c:pt>
                <c:pt idx="430">
                  <c:v>2.3160799999999999</c:v>
                </c:pt>
                <c:pt idx="431">
                  <c:v>2.2433700000000001</c:v>
                </c:pt>
                <c:pt idx="432">
                  <c:v>2.17096</c:v>
                </c:pt>
                <c:pt idx="433">
                  <c:v>2.23577</c:v>
                </c:pt>
                <c:pt idx="434">
                  <c:v>2.0931799999999998</c:v>
                </c:pt>
                <c:pt idx="435">
                  <c:v>2.2252200000000002</c:v>
                </c:pt>
                <c:pt idx="436">
                  <c:v>2.2880199999999999</c:v>
                </c:pt>
                <c:pt idx="437">
                  <c:v>2.35215</c:v>
                </c:pt>
                <c:pt idx="438">
                  <c:v>2.48156</c:v>
                </c:pt>
                <c:pt idx="439">
                  <c:v>2.4765700000000002</c:v>
                </c:pt>
                <c:pt idx="440">
                  <c:v>2.6069499999999999</c:v>
                </c:pt>
                <c:pt idx="441">
                  <c:v>2.8</c:v>
                </c:pt>
                <c:pt idx="442">
                  <c:v>2.9960100000000001</c:v>
                </c:pt>
                <c:pt idx="443">
                  <c:v>3.0585100000000001</c:v>
                </c:pt>
                <c:pt idx="444">
                  <c:v>3.1208499999999999</c:v>
                </c:pt>
                <c:pt idx="445">
                  <c:v>3.1146500000000001</c:v>
                </c:pt>
                <c:pt idx="446">
                  <c:v>3.1745999999999999</c:v>
                </c:pt>
                <c:pt idx="447">
                  <c:v>3.0343</c:v>
                </c:pt>
                <c:pt idx="448">
                  <c:v>2.8289499999999999</c:v>
                </c:pt>
                <c:pt idx="449">
                  <c:v>2.8233700000000002</c:v>
                </c:pt>
                <c:pt idx="450">
                  <c:v>2.8141400000000001</c:v>
                </c:pt>
                <c:pt idx="451">
                  <c:v>2.8086199999999999</c:v>
                </c:pt>
                <c:pt idx="452">
                  <c:v>2.8012999999999999</c:v>
                </c:pt>
                <c:pt idx="453">
                  <c:v>2.5940300000000001</c:v>
                </c:pt>
                <c:pt idx="454">
                  <c:v>2.52101</c:v>
                </c:pt>
                <c:pt idx="455">
                  <c:v>2.5806499999999999</c:v>
                </c:pt>
                <c:pt idx="456">
                  <c:v>2.5112700000000001</c:v>
                </c:pt>
                <c:pt idx="457">
                  <c:v>2.5706899999999999</c:v>
                </c:pt>
                <c:pt idx="458">
                  <c:v>2.5</c:v>
                </c:pt>
                <c:pt idx="459">
                  <c:v>2.5608200000000001</c:v>
                </c:pt>
                <c:pt idx="460">
                  <c:v>2.7511199999999998</c:v>
                </c:pt>
                <c:pt idx="461">
                  <c:v>2.6181399999999999</c:v>
                </c:pt>
                <c:pt idx="462">
                  <c:v>2.5461499999999999</c:v>
                </c:pt>
                <c:pt idx="463">
                  <c:v>2.6048300000000002</c:v>
                </c:pt>
                <c:pt idx="464">
                  <c:v>2.7249699999999999</c:v>
                </c:pt>
                <c:pt idx="465">
                  <c:v>2.5916600000000001</c:v>
                </c:pt>
                <c:pt idx="466">
                  <c:v>2.5220699999999998</c:v>
                </c:pt>
                <c:pt idx="467">
                  <c:v>2.51572</c:v>
                </c:pt>
                <c:pt idx="468">
                  <c:v>2.7010100000000001</c:v>
                </c:pt>
                <c:pt idx="469">
                  <c:v>2.63158</c:v>
                </c:pt>
                <c:pt idx="470">
                  <c:v>2.6891799999999999</c:v>
                </c:pt>
                <c:pt idx="471">
                  <c:v>2.6841400000000002</c:v>
                </c:pt>
                <c:pt idx="472">
                  <c:v>2.4906600000000001</c:v>
                </c:pt>
                <c:pt idx="473">
                  <c:v>2.4268800000000001</c:v>
                </c:pt>
                <c:pt idx="474">
                  <c:v>2.4829300000000001</c:v>
                </c:pt>
                <c:pt idx="475">
                  <c:v>2.5387</c:v>
                </c:pt>
                <c:pt idx="476">
                  <c:v>2.28254</c:v>
                </c:pt>
                <c:pt idx="477">
                  <c:v>2.4029600000000002</c:v>
                </c:pt>
                <c:pt idx="478">
                  <c:v>2.39852</c:v>
                </c:pt>
                <c:pt idx="479">
                  <c:v>2.3312900000000001</c:v>
                </c:pt>
                <c:pt idx="480">
                  <c:v>2.2629999999999999</c:v>
                </c:pt>
                <c:pt idx="481">
                  <c:v>2.3199000000000001</c:v>
                </c:pt>
                <c:pt idx="482">
                  <c:v>2.2533500000000002</c:v>
                </c:pt>
                <c:pt idx="483">
                  <c:v>2.18845</c:v>
                </c:pt>
                <c:pt idx="484">
                  <c:v>2.2478699999999998</c:v>
                </c:pt>
                <c:pt idx="485">
                  <c:v>2.4301300000000001</c:v>
                </c:pt>
                <c:pt idx="486">
                  <c:v>2.4227699999999999</c:v>
                </c:pt>
                <c:pt idx="487">
                  <c:v>2.35507</c:v>
                </c:pt>
                <c:pt idx="488">
                  <c:v>2.5331700000000001</c:v>
                </c:pt>
                <c:pt idx="489">
                  <c:v>2.4669099999999999</c:v>
                </c:pt>
                <c:pt idx="490">
                  <c:v>2.3423400000000001</c:v>
                </c:pt>
                <c:pt idx="491">
                  <c:v>2.3980800000000002</c:v>
                </c:pt>
                <c:pt idx="492">
                  <c:v>2.5119600000000002</c:v>
                </c:pt>
                <c:pt idx="493">
                  <c:v>2.50597</c:v>
                </c:pt>
                <c:pt idx="494">
                  <c:v>2.6206100000000001</c:v>
                </c:pt>
                <c:pt idx="495">
                  <c:v>2.7364700000000002</c:v>
                </c:pt>
                <c:pt idx="496">
                  <c:v>2.8520500000000002</c:v>
                </c:pt>
                <c:pt idx="497">
                  <c:v>2.9655999999999998</c:v>
                </c:pt>
                <c:pt idx="498">
                  <c:v>2.9568300000000001</c:v>
                </c:pt>
                <c:pt idx="499">
                  <c:v>3.06785</c:v>
                </c:pt>
                <c:pt idx="500">
                  <c:v>3</c:v>
                </c:pt>
                <c:pt idx="501">
                  <c:v>3.1121599999999998</c:v>
                </c:pt>
                <c:pt idx="502">
                  <c:v>3.1690100000000001</c:v>
                </c:pt>
                <c:pt idx="503">
                  <c:v>3.0445000000000002</c:v>
                </c:pt>
                <c:pt idx="504">
                  <c:v>2.9171499999999999</c:v>
                </c:pt>
                <c:pt idx="505">
                  <c:v>3.02678</c:v>
                </c:pt>
                <c:pt idx="506">
                  <c:v>2.7858399999999999</c:v>
                </c:pt>
                <c:pt idx="507">
                  <c:v>2.6056699999999999</c:v>
                </c:pt>
                <c:pt idx="508">
                  <c:v>2.59965</c:v>
                </c:pt>
                <c:pt idx="509">
                  <c:v>2.6497700000000002</c:v>
                </c:pt>
                <c:pt idx="510">
                  <c:v>2.5272800000000002</c:v>
                </c:pt>
                <c:pt idx="511">
                  <c:v>2.3468800000000001</c:v>
                </c:pt>
                <c:pt idx="512">
                  <c:v>2.34152</c:v>
                </c:pt>
                <c:pt idx="513">
                  <c:v>2.2778999999999998</c:v>
                </c:pt>
                <c:pt idx="514">
                  <c:v>2.2753100000000002</c:v>
                </c:pt>
                <c:pt idx="515">
                  <c:v>2.3295499999999998</c:v>
                </c:pt>
                <c:pt idx="516">
                  <c:v>1.9841299999999999</c:v>
                </c:pt>
                <c:pt idx="517">
                  <c:v>2.0903999999999998</c:v>
                </c:pt>
                <c:pt idx="518">
                  <c:v>2.2021500000000001</c:v>
                </c:pt>
                <c:pt idx="519">
                  <c:v>2.2008999999999999</c:v>
                </c:pt>
                <c:pt idx="520">
                  <c:v>2.1959499999999998</c:v>
                </c:pt>
                <c:pt idx="521">
                  <c:v>2.0763199999999999</c:v>
                </c:pt>
                <c:pt idx="522">
                  <c:v>2.1288499999999999</c:v>
                </c:pt>
                <c:pt idx="523">
                  <c:v>2.1252800000000001</c:v>
                </c:pt>
                <c:pt idx="524">
                  <c:v>2.0089299999999999</c:v>
                </c:pt>
                <c:pt idx="525">
                  <c:v>2.06013</c:v>
                </c:pt>
                <c:pt idx="526">
                  <c:v>2.2246899999999998</c:v>
                </c:pt>
                <c:pt idx="527">
                  <c:v>2.3320400000000001</c:v>
                </c:pt>
                <c:pt idx="528">
                  <c:v>2.7793199999999998</c:v>
                </c:pt>
                <c:pt idx="529">
                  <c:v>2.6563400000000001</c:v>
                </c:pt>
                <c:pt idx="530">
                  <c:v>2.6519300000000001</c:v>
                </c:pt>
                <c:pt idx="531">
                  <c:v>2.8161200000000002</c:v>
                </c:pt>
                <c:pt idx="532">
                  <c:v>2.8650099999999998</c:v>
                </c:pt>
                <c:pt idx="533">
                  <c:v>2.8037399999999999</c:v>
                </c:pt>
                <c:pt idx="534">
                  <c:v>3.0169999999999999</c:v>
                </c:pt>
                <c:pt idx="535">
                  <c:v>3.1763400000000002</c:v>
                </c:pt>
                <c:pt idx="536">
                  <c:v>3.3369800000000001</c:v>
                </c:pt>
                <c:pt idx="537">
                  <c:v>3.3278799999999999</c:v>
                </c:pt>
                <c:pt idx="538">
                  <c:v>3.1556000000000002</c:v>
                </c:pt>
                <c:pt idx="539">
                  <c:v>3.0385200000000001</c:v>
                </c:pt>
                <c:pt idx="540">
                  <c:v>3.1909100000000001</c:v>
                </c:pt>
                <c:pt idx="541">
                  <c:v>3.18059</c:v>
                </c:pt>
                <c:pt idx="542">
                  <c:v>3.1754600000000002</c:v>
                </c:pt>
                <c:pt idx="543">
                  <c:v>3.1686399999999999</c:v>
                </c:pt>
                <c:pt idx="544">
                  <c:v>3.1601499999999998</c:v>
                </c:pt>
                <c:pt idx="545">
                  <c:v>3.3155100000000002</c:v>
                </c:pt>
                <c:pt idx="546">
                  <c:v>3.08839</c:v>
                </c:pt>
                <c:pt idx="547">
                  <c:v>3.07856</c:v>
                </c:pt>
                <c:pt idx="548">
                  <c:v>3.0174699999999999</c:v>
                </c:pt>
                <c:pt idx="549">
                  <c:v>3.0623</c:v>
                </c:pt>
                <c:pt idx="550">
                  <c:v>3.1645599999999998</c:v>
                </c:pt>
                <c:pt idx="551">
                  <c:v>3.2122199999999999</c:v>
                </c:pt>
                <c:pt idx="552">
                  <c:v>3.0398299999999998</c:v>
                </c:pt>
                <c:pt idx="553">
                  <c:v>3.0303</c:v>
                </c:pt>
                <c:pt idx="554">
                  <c:v>3.0777299999999999</c:v>
                </c:pt>
                <c:pt idx="555">
                  <c:v>3.0713200000000001</c:v>
                </c:pt>
                <c:pt idx="556">
                  <c:v>3.1671900000000002</c:v>
                </c:pt>
                <c:pt idx="557">
                  <c:v>3.1055899999999999</c:v>
                </c:pt>
                <c:pt idx="558">
                  <c:v>3.15083</c:v>
                </c:pt>
                <c:pt idx="559">
                  <c:v>3.0895999999999999</c:v>
                </c:pt>
                <c:pt idx="560">
                  <c:v>3.03186</c:v>
                </c:pt>
                <c:pt idx="561">
                  <c:v>3.0225399999999998</c:v>
                </c:pt>
                <c:pt idx="562">
                  <c:v>3.0674800000000002</c:v>
                </c:pt>
                <c:pt idx="563">
                  <c:v>3.1632699999999998</c:v>
                </c:pt>
                <c:pt idx="564">
                  <c:v>3.34232</c:v>
                </c:pt>
                <c:pt idx="565">
                  <c:v>3.4021300000000001</c:v>
                </c:pt>
                <c:pt idx="566">
                  <c:v>3.2803599999999999</c:v>
                </c:pt>
                <c:pt idx="567">
                  <c:v>3.3964599999999998</c:v>
                </c:pt>
                <c:pt idx="568">
                  <c:v>3.2878699999999998</c:v>
                </c:pt>
                <c:pt idx="569">
                  <c:v>3.3805200000000002</c:v>
                </c:pt>
                <c:pt idx="570">
                  <c:v>3.62093</c:v>
                </c:pt>
                <c:pt idx="571">
                  <c:v>3.7742300000000002</c:v>
                </c:pt>
                <c:pt idx="572">
                  <c:v>4.1421400000000004</c:v>
                </c:pt>
                <c:pt idx="573">
                  <c:v>4.0651400000000004</c:v>
                </c:pt>
                <c:pt idx="574">
                  <c:v>4.0942499999999997</c:v>
                </c:pt>
                <c:pt idx="575">
                  <c:v>3.9727999999999999</c:v>
                </c:pt>
                <c:pt idx="576">
                  <c:v>3.8878599999999999</c:v>
                </c:pt>
                <c:pt idx="577">
                  <c:v>3.9081199999999998</c:v>
                </c:pt>
                <c:pt idx="578">
                  <c:v>4.1429400000000003</c:v>
                </c:pt>
                <c:pt idx="579">
                  <c:v>4.0825500000000003</c:v>
                </c:pt>
                <c:pt idx="580">
                  <c:v>4.2556500000000002</c:v>
                </c:pt>
                <c:pt idx="581">
                  <c:v>4.4096700000000002</c:v>
                </c:pt>
                <c:pt idx="582">
                  <c:v>4.5643200000000004</c:v>
                </c:pt>
                <c:pt idx="583">
                  <c:v>4.4797700000000003</c:v>
                </c:pt>
                <c:pt idx="584">
                  <c:v>4.5113899999999996</c:v>
                </c:pt>
                <c:pt idx="585">
                  <c:v>4.7855699999999999</c:v>
                </c:pt>
                <c:pt idx="586">
                  <c:v>4.8552799999999996</c:v>
                </c:pt>
                <c:pt idx="587">
                  <c:v>4.9711499999999997</c:v>
                </c:pt>
                <c:pt idx="588">
                  <c:v>4.8557399999999999</c:v>
                </c:pt>
                <c:pt idx="589">
                  <c:v>4.7621700000000002</c:v>
                </c:pt>
                <c:pt idx="590">
                  <c:v>4.55403</c:v>
                </c:pt>
                <c:pt idx="591">
                  <c:v>4.60947</c:v>
                </c:pt>
                <c:pt idx="592">
                  <c:v>4.2324299999999999</c:v>
                </c:pt>
                <c:pt idx="593">
                  <c:v>3.7894999999999999</c:v>
                </c:pt>
                <c:pt idx="594">
                  <c:v>3.22078</c:v>
                </c:pt>
                <c:pt idx="595">
                  <c:v>3.0461200000000002</c:v>
                </c:pt>
                <c:pt idx="596">
                  <c:v>2.6477300000000001</c:v>
                </c:pt>
                <c:pt idx="597">
                  <c:v>2.2499899999999999</c:v>
                </c:pt>
                <c:pt idx="598">
                  <c:v>2.08596</c:v>
                </c:pt>
                <c:pt idx="599">
                  <c:v>1.8601300000000001</c:v>
                </c:pt>
                <c:pt idx="600">
                  <c:v>1.6252599999999999</c:v>
                </c:pt>
                <c:pt idx="601">
                  <c:v>1.40245</c:v>
                </c:pt>
                <c:pt idx="602">
                  <c:v>1.24878</c:v>
                </c:pt>
                <c:pt idx="603">
                  <c:v>1.06368</c:v>
                </c:pt>
                <c:pt idx="604">
                  <c:v>1.1433800000000001</c:v>
                </c:pt>
                <c:pt idx="605">
                  <c:v>1.1802999999999999</c:v>
                </c:pt>
                <c:pt idx="606">
                  <c:v>1.0589</c:v>
                </c:pt>
                <c:pt idx="607">
                  <c:v>1.2281200000000001</c:v>
                </c:pt>
                <c:pt idx="608">
                  <c:v>1.37141</c:v>
                </c:pt>
                <c:pt idx="609">
                  <c:v>1.3660399999999999</c:v>
                </c:pt>
                <c:pt idx="610">
                  <c:v>1.28165</c:v>
                </c:pt>
                <c:pt idx="611">
                  <c:v>1.3047800000000001</c:v>
                </c:pt>
                <c:pt idx="612">
                  <c:v>1.4516500000000001</c:v>
                </c:pt>
                <c:pt idx="613">
                  <c:v>1.5661</c:v>
                </c:pt>
                <c:pt idx="614">
                  <c:v>1.9071899999999999</c:v>
                </c:pt>
                <c:pt idx="615">
                  <c:v>2.1333799999999998</c:v>
                </c:pt>
                <c:pt idx="616">
                  <c:v>2.18466</c:v>
                </c:pt>
                <c:pt idx="617">
                  <c:v>2.3472400000000002</c:v>
                </c:pt>
                <c:pt idx="618">
                  <c:v>2.6006800000000001</c:v>
                </c:pt>
                <c:pt idx="619">
                  <c:v>2.6901099999999998</c:v>
                </c:pt>
                <c:pt idx="620">
                  <c:v>2.6233599999999999</c:v>
                </c:pt>
                <c:pt idx="621">
                  <c:v>2.7155100000000001</c:v>
                </c:pt>
                <c:pt idx="622">
                  <c:v>2.8719399999999999</c:v>
                </c:pt>
                <c:pt idx="623">
                  <c:v>2.9478900000000001</c:v>
                </c:pt>
                <c:pt idx="624">
                  <c:v>3.1058699999999999</c:v>
                </c:pt>
                <c:pt idx="625">
                  <c:v>3.0607199999999999</c:v>
                </c:pt>
                <c:pt idx="626">
                  <c:v>2.9618500000000001</c:v>
                </c:pt>
                <c:pt idx="627">
                  <c:v>2.87419</c:v>
                </c:pt>
                <c:pt idx="628">
                  <c:v>2.9331800000000001</c:v>
                </c:pt>
                <c:pt idx="629">
                  <c:v>2.9173900000000001</c:v>
                </c:pt>
                <c:pt idx="630">
                  <c:v>2.91778</c:v>
                </c:pt>
                <c:pt idx="631">
                  <c:v>2.81447</c:v>
                </c:pt>
                <c:pt idx="632">
                  <c:v>2.80348</c:v>
                </c:pt>
                <c:pt idx="633">
                  <c:v>2.6912600000000002</c:v>
                </c:pt>
                <c:pt idx="634">
                  <c:v>2.5601799999999999</c:v>
                </c:pt>
                <c:pt idx="635">
                  <c:v>2.5269300000000001</c:v>
                </c:pt>
                <c:pt idx="636">
                  <c:v>2.3143799999999999</c:v>
                </c:pt>
                <c:pt idx="637">
                  <c:v>2.2610100000000002</c:v>
                </c:pt>
                <c:pt idx="638">
                  <c:v>2.2603200000000001</c:v>
                </c:pt>
                <c:pt idx="639">
                  <c:v>2.3409900000000001</c:v>
                </c:pt>
                <c:pt idx="640">
                  <c:v>2.2675399999999999</c:v>
                </c:pt>
                <c:pt idx="641">
                  <c:v>2.1766800000000002</c:v>
                </c:pt>
                <c:pt idx="642">
                  <c:v>2.1280800000000002</c:v>
                </c:pt>
                <c:pt idx="643">
                  <c:v>1.98865</c:v>
                </c:pt>
                <c:pt idx="644">
                  <c:v>1.8663000000000001</c:v>
                </c:pt>
                <c:pt idx="645">
                  <c:v>1.9220699999999999</c:v>
                </c:pt>
                <c:pt idx="646">
                  <c:v>2.0546700000000002</c:v>
                </c:pt>
                <c:pt idx="647">
                  <c:v>2.0556800000000002</c:v>
                </c:pt>
                <c:pt idx="648">
                  <c:v>1.98078</c:v>
                </c:pt>
                <c:pt idx="649">
                  <c:v>2.1819600000000001</c:v>
                </c:pt>
                <c:pt idx="650">
                  <c:v>2.26545</c:v>
                </c:pt>
                <c:pt idx="651">
                  <c:v>2.1871200000000002</c:v>
                </c:pt>
                <c:pt idx="652">
                  <c:v>2.1884100000000002</c:v>
                </c:pt>
                <c:pt idx="653">
                  <c:v>2.2340100000000001</c:v>
                </c:pt>
                <c:pt idx="654">
                  <c:v>2.3832300000000002</c:v>
                </c:pt>
                <c:pt idx="655">
                  <c:v>2.45682</c:v>
                </c:pt>
                <c:pt idx="656">
                  <c:v>2.67747</c:v>
                </c:pt>
                <c:pt idx="657">
                  <c:v>2.7624300000000002</c:v>
                </c:pt>
                <c:pt idx="658">
                  <c:v>2.86443</c:v>
                </c:pt>
                <c:pt idx="659">
                  <c:v>2.9873599999999998</c:v>
                </c:pt>
                <c:pt idx="660">
                  <c:v>3.0780400000000001</c:v>
                </c:pt>
                <c:pt idx="661">
                  <c:v>3.0594600000000001</c:v>
                </c:pt>
                <c:pt idx="662">
                  <c:v>2.9285700000000001</c:v>
                </c:pt>
                <c:pt idx="663">
                  <c:v>2.9058600000000001</c:v>
                </c:pt>
                <c:pt idx="664">
                  <c:v>2.97235</c:v>
                </c:pt>
                <c:pt idx="665">
                  <c:v>2.9789300000000001</c:v>
                </c:pt>
                <c:pt idx="666">
                  <c:v>2.68649</c:v>
                </c:pt>
                <c:pt idx="667">
                  <c:v>2.6613199999999999</c:v>
                </c:pt>
                <c:pt idx="668">
                  <c:v>2.8973900000000001</c:v>
                </c:pt>
                <c:pt idx="669">
                  <c:v>2.8924699999999999</c:v>
                </c:pt>
                <c:pt idx="670">
                  <c:v>2.7057000000000002</c:v>
                </c:pt>
                <c:pt idx="671">
                  <c:v>2.5606800000000001</c:v>
                </c:pt>
                <c:pt idx="672">
                  <c:v>2.7351700000000001</c:v>
                </c:pt>
                <c:pt idx="673">
                  <c:v>2.6013000000000002</c:v>
                </c:pt>
                <c:pt idx="674">
                  <c:v>2.6661899999999998</c:v>
                </c:pt>
                <c:pt idx="675">
                  <c:v>2.6656</c:v>
                </c:pt>
                <c:pt idx="676">
                  <c:v>2.6444999999999999</c:v>
                </c:pt>
                <c:pt idx="677">
                  <c:v>2.61212</c:v>
                </c:pt>
                <c:pt idx="678">
                  <c:v>2.79244</c:v>
                </c:pt>
                <c:pt idx="679">
                  <c:v>2.8075800000000002</c:v>
                </c:pt>
                <c:pt idx="680">
                  <c:v>2.4326099999999999</c:v>
                </c:pt>
                <c:pt idx="681">
                  <c:v>2.35947</c:v>
                </c:pt>
                <c:pt idx="682">
                  <c:v>2.27739</c:v>
                </c:pt>
                <c:pt idx="683">
                  <c:v>2.3184399999999998</c:v>
                </c:pt>
                <c:pt idx="684">
                  <c:v>2.3546100000000001</c:v>
                </c:pt>
                <c:pt idx="685">
                  <c:v>2.4228000000000001</c:v>
                </c:pt>
                <c:pt idx="686">
                  <c:v>2.3658100000000002</c:v>
                </c:pt>
                <c:pt idx="687">
                  <c:v>2.3459300000000001</c:v>
                </c:pt>
                <c:pt idx="688">
                  <c:v>2.3100299999999998</c:v>
                </c:pt>
                <c:pt idx="689">
                  <c:v>2.16967</c:v>
                </c:pt>
                <c:pt idx="690">
                  <c:v>2.1280999999999999</c:v>
                </c:pt>
                <c:pt idx="691">
                  <c:v>2.2275800000000001</c:v>
                </c:pt>
                <c:pt idx="692">
                  <c:v>2.3668900000000002</c:v>
                </c:pt>
                <c:pt idx="693">
                  <c:v>2.3440300000000001</c:v>
                </c:pt>
                <c:pt idx="694">
                  <c:v>2.4378600000000001</c:v>
                </c:pt>
                <c:pt idx="695">
                  <c:v>2.5299499999999999</c:v>
                </c:pt>
                <c:pt idx="696">
                  <c:v>2.5154200000000002</c:v>
                </c:pt>
                <c:pt idx="697">
                  <c:v>2.55376</c:v>
                </c:pt>
                <c:pt idx="698">
                  <c:v>2.50061</c:v>
                </c:pt>
                <c:pt idx="699">
                  <c:v>2.51857</c:v>
                </c:pt>
                <c:pt idx="700">
                  <c:v>2.6774499999999999</c:v>
                </c:pt>
                <c:pt idx="701">
                  <c:v>2.8271000000000002</c:v>
                </c:pt>
                <c:pt idx="702">
                  <c:v>2.78281</c:v>
                </c:pt>
                <c:pt idx="703">
                  <c:v>2.6439400000000002</c:v>
                </c:pt>
                <c:pt idx="704">
                  <c:v>2.5540699999999998</c:v>
                </c:pt>
                <c:pt idx="705">
                  <c:v>2.5327199999999999</c:v>
                </c:pt>
                <c:pt idx="706">
                  <c:v>2.6383700000000001</c:v>
                </c:pt>
                <c:pt idx="707">
                  <c:v>2.7989999999999999</c:v>
                </c:pt>
                <c:pt idx="708">
                  <c:v>2.7891400000000002</c:v>
                </c:pt>
                <c:pt idx="709">
                  <c:v>2.90307</c:v>
                </c:pt>
                <c:pt idx="710">
                  <c:v>2.9788199999999998</c:v>
                </c:pt>
                <c:pt idx="711">
                  <c:v>3.0631200000000001</c:v>
                </c:pt>
                <c:pt idx="712">
                  <c:v>2.9374500000000001</c:v>
                </c:pt>
                <c:pt idx="713">
                  <c:v>3.0847500000000001</c:v>
                </c:pt>
                <c:pt idx="714">
                  <c:v>3.1746500000000002</c:v>
                </c:pt>
                <c:pt idx="715">
                  <c:v>3.2022599999999999</c:v>
                </c:pt>
                <c:pt idx="716">
                  <c:v>3.2417500000000001</c:v>
                </c:pt>
                <c:pt idx="717">
                  <c:v>3.34327</c:v>
                </c:pt>
                <c:pt idx="718">
                  <c:v>3.2155300000000002</c:v>
                </c:pt>
                <c:pt idx="719">
                  <c:v>3.0989300000000002</c:v>
                </c:pt>
                <c:pt idx="720">
                  <c:v>3.1232600000000001</c:v>
                </c:pt>
                <c:pt idx="721">
                  <c:v>2.9882</c:v>
                </c:pt>
                <c:pt idx="722">
                  <c:v>2.9547300000000001</c:v>
                </c:pt>
                <c:pt idx="723">
                  <c:v>2.7726500000000001</c:v>
                </c:pt>
                <c:pt idx="724">
                  <c:v>2.9340799999999998</c:v>
                </c:pt>
                <c:pt idx="725">
                  <c:v>3.13137</c:v>
                </c:pt>
                <c:pt idx="726">
                  <c:v>3.4076200000000001</c:v>
                </c:pt>
                <c:pt idx="727">
                  <c:v>3.4780199999999999</c:v>
                </c:pt>
                <c:pt idx="728">
                  <c:v>3.7848600000000001</c:v>
                </c:pt>
                <c:pt idx="729">
                  <c:v>3.8711099999999998</c:v>
                </c:pt>
                <c:pt idx="730">
                  <c:v>3.8286500000000001</c:v>
                </c:pt>
                <c:pt idx="731">
                  <c:v>3.9194200000000001</c:v>
                </c:pt>
                <c:pt idx="732">
                  <c:v>3.88916</c:v>
                </c:pt>
                <c:pt idx="733">
                  <c:v>3.7128000000000001</c:v>
                </c:pt>
                <c:pt idx="734">
                  <c:v>3.6803599999999999</c:v>
                </c:pt>
                <c:pt idx="735">
                  <c:v>3.8466999999999998</c:v>
                </c:pt>
                <c:pt idx="736">
                  <c:v>4.0355299999999996</c:v>
                </c:pt>
                <c:pt idx="737">
                  <c:v>4.2340400000000002</c:v>
                </c:pt>
                <c:pt idx="738">
                  <c:v>4.5567000000000002</c:v>
                </c:pt>
                <c:pt idx="739">
                  <c:v>4.7045599999999999</c:v>
                </c:pt>
                <c:pt idx="740">
                  <c:v>4.6842600000000001</c:v>
                </c:pt>
                <c:pt idx="741">
                  <c:v>5.2700100000000001</c:v>
                </c:pt>
                <c:pt idx="742">
                  <c:v>5.7763</c:v>
                </c:pt>
                <c:pt idx="743">
                  <c:v>6.0136500000000002</c:v>
                </c:pt>
                <c:pt idx="744">
                  <c:v>6.3549100000000003</c:v>
                </c:pt>
                <c:pt idx="745">
                  <c:v>6.7678200000000004</c:v>
                </c:pt>
                <c:pt idx="746">
                  <c:v>6.9100099999999998</c:v>
                </c:pt>
                <c:pt idx="747">
                  <c:v>7.2029899999999998</c:v>
                </c:pt>
                <c:pt idx="748">
                  <c:v>7.40442</c:v>
                </c:pt>
                <c:pt idx="749">
                  <c:v>7.6558900000000003</c:v>
                </c:pt>
                <c:pt idx="750">
                  <c:v>7.5705400000000003</c:v>
                </c:pt>
                <c:pt idx="751">
                  <c:v>8.0417400000000008</c:v>
                </c:pt>
                <c:pt idx="752">
                  <c:v>8.4801699999999993</c:v>
                </c:pt>
                <c:pt idx="753">
                  <c:v>8.5907800000000005</c:v>
                </c:pt>
                <c:pt idx="754">
                  <c:v>8.4902099999999994</c:v>
                </c:pt>
                <c:pt idx="755">
                  <c:v>8.2512000000000008</c:v>
                </c:pt>
                <c:pt idx="756">
                  <c:v>8.2029399999999999</c:v>
                </c:pt>
                <c:pt idx="757">
                  <c:v>8.4109300000000005</c:v>
                </c:pt>
                <c:pt idx="758">
                  <c:v>8.7833299999999994</c:v>
                </c:pt>
                <c:pt idx="759">
                  <c:v>8.5542400000000001</c:v>
                </c:pt>
                <c:pt idx="760">
                  <c:v>8.2650199999999998</c:v>
                </c:pt>
                <c:pt idx="761">
                  <c:v>7.6624499999999998</c:v>
                </c:pt>
                <c:pt idx="762">
                  <c:v>7.0984100000000003</c:v>
                </c:pt>
                <c:pt idx="763">
                  <c:v>6.5440500000000004</c:v>
                </c:pt>
                <c:pt idx="764">
                  <c:v>5.9634999999999998</c:v>
                </c:pt>
                <c:pt idx="765">
                  <c:v>5.3715999999999999</c:v>
                </c:pt>
                <c:pt idx="766">
                  <c:v>5.2932499999999996</c:v>
                </c:pt>
                <c:pt idx="767">
                  <c:v>5.2407300000000001</c:v>
                </c:pt>
                <c:pt idx="768">
                  <c:v>5.0833599999999999</c:v>
                </c:pt>
                <c:pt idx="769">
                  <c:v>4.52095</c:v>
                </c:pt>
                <c:pt idx="770">
                  <c:v>4.1726700000000001</c:v>
                </c:pt>
                <c:pt idx="771">
                  <c:v>4.1498999999999997</c:v>
                </c:pt>
                <c:pt idx="772">
                  <c:v>4.0258799999999999</c:v>
                </c:pt>
                <c:pt idx="773">
                  <c:v>4.0568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3A-48FC-8FB9-91EF8BD1CA07}"/>
            </c:ext>
          </c:extLst>
        </c:ser>
        <c:ser>
          <c:idx val="2"/>
          <c:order val="2"/>
          <c:tx>
            <c:strRef>
              <c:f>pctchangefromyearago!$D$14</c:f>
              <c:strCache>
                <c:ptCount val="1"/>
                <c:pt idx="0">
                  <c:v>Food at home</c:v>
                </c:pt>
              </c:strCache>
            </c:strRef>
          </c:tx>
          <c:spPr>
            <a:ln w="63500" cap="rnd">
              <a:solidFill>
                <a:srgbClr val="00206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pctchangefromyearago!$A$15:$A$788</c:f>
              <c:numCache>
                <c:formatCode>yyyy\-mm\-dd</c:formatCode>
                <c:ptCount val="774"/>
                <c:pt idx="0">
                  <c:v>21916</c:v>
                </c:pt>
                <c:pt idx="1">
                  <c:v>21947</c:v>
                </c:pt>
                <c:pt idx="2">
                  <c:v>21976</c:v>
                </c:pt>
                <c:pt idx="3">
                  <c:v>22007</c:v>
                </c:pt>
                <c:pt idx="4">
                  <c:v>22037</c:v>
                </c:pt>
                <c:pt idx="5">
                  <c:v>22068</c:v>
                </c:pt>
                <c:pt idx="6">
                  <c:v>22098</c:v>
                </c:pt>
                <c:pt idx="7">
                  <c:v>22129</c:v>
                </c:pt>
                <c:pt idx="8">
                  <c:v>22160</c:v>
                </c:pt>
                <c:pt idx="9">
                  <c:v>22190</c:v>
                </c:pt>
                <c:pt idx="10">
                  <c:v>22221</c:v>
                </c:pt>
                <c:pt idx="11">
                  <c:v>22251</c:v>
                </c:pt>
                <c:pt idx="12">
                  <c:v>22282</c:v>
                </c:pt>
                <c:pt idx="13">
                  <c:v>22313</c:v>
                </c:pt>
                <c:pt idx="14">
                  <c:v>22341</c:v>
                </c:pt>
                <c:pt idx="15">
                  <c:v>22372</c:v>
                </c:pt>
                <c:pt idx="16">
                  <c:v>22402</c:v>
                </c:pt>
                <c:pt idx="17">
                  <c:v>22433</c:v>
                </c:pt>
                <c:pt idx="18">
                  <c:v>22463</c:v>
                </c:pt>
                <c:pt idx="19">
                  <c:v>22494</c:v>
                </c:pt>
                <c:pt idx="20">
                  <c:v>22525</c:v>
                </c:pt>
                <c:pt idx="21">
                  <c:v>22555</c:v>
                </c:pt>
                <c:pt idx="22">
                  <c:v>22586</c:v>
                </c:pt>
                <c:pt idx="23">
                  <c:v>22616</c:v>
                </c:pt>
                <c:pt idx="24">
                  <c:v>22647</c:v>
                </c:pt>
                <c:pt idx="25">
                  <c:v>22678</c:v>
                </c:pt>
                <c:pt idx="26">
                  <c:v>22706</c:v>
                </c:pt>
                <c:pt idx="27">
                  <c:v>22737</c:v>
                </c:pt>
                <c:pt idx="28">
                  <c:v>22767</c:v>
                </c:pt>
                <c:pt idx="29">
                  <c:v>22798</c:v>
                </c:pt>
                <c:pt idx="30">
                  <c:v>22828</c:v>
                </c:pt>
                <c:pt idx="31">
                  <c:v>22859</c:v>
                </c:pt>
                <c:pt idx="32">
                  <c:v>22890</c:v>
                </c:pt>
                <c:pt idx="33">
                  <c:v>22920</c:v>
                </c:pt>
                <c:pt idx="34">
                  <c:v>22951</c:v>
                </c:pt>
                <c:pt idx="35">
                  <c:v>22981</c:v>
                </c:pt>
                <c:pt idx="36">
                  <c:v>23012</c:v>
                </c:pt>
                <c:pt idx="37">
                  <c:v>23043</c:v>
                </c:pt>
                <c:pt idx="38">
                  <c:v>23071</c:v>
                </c:pt>
                <c:pt idx="39">
                  <c:v>23102</c:v>
                </c:pt>
                <c:pt idx="40">
                  <c:v>23132</c:v>
                </c:pt>
                <c:pt idx="41">
                  <c:v>23163</c:v>
                </c:pt>
                <c:pt idx="42">
                  <c:v>23193</c:v>
                </c:pt>
                <c:pt idx="43">
                  <c:v>23224</c:v>
                </c:pt>
                <c:pt idx="44">
                  <c:v>23255</c:v>
                </c:pt>
                <c:pt idx="45">
                  <c:v>23285</c:v>
                </c:pt>
                <c:pt idx="46">
                  <c:v>23316</c:v>
                </c:pt>
                <c:pt idx="47">
                  <c:v>23346</c:v>
                </c:pt>
                <c:pt idx="48">
                  <c:v>23377</c:v>
                </c:pt>
                <c:pt idx="49">
                  <c:v>23408</c:v>
                </c:pt>
                <c:pt idx="50">
                  <c:v>23437</c:v>
                </c:pt>
                <c:pt idx="51">
                  <c:v>23468</c:v>
                </c:pt>
                <c:pt idx="52">
                  <c:v>23498</c:v>
                </c:pt>
                <c:pt idx="53">
                  <c:v>23529</c:v>
                </c:pt>
                <c:pt idx="54">
                  <c:v>23559</c:v>
                </c:pt>
                <c:pt idx="55">
                  <c:v>23590</c:v>
                </c:pt>
                <c:pt idx="56">
                  <c:v>23621</c:v>
                </c:pt>
                <c:pt idx="57">
                  <c:v>23651</c:v>
                </c:pt>
                <c:pt idx="58">
                  <c:v>23682</c:v>
                </c:pt>
                <c:pt idx="59">
                  <c:v>23712</c:v>
                </c:pt>
                <c:pt idx="60">
                  <c:v>23743</c:v>
                </c:pt>
                <c:pt idx="61">
                  <c:v>23774</c:v>
                </c:pt>
                <c:pt idx="62">
                  <c:v>23802</c:v>
                </c:pt>
                <c:pt idx="63">
                  <c:v>23833</c:v>
                </c:pt>
                <c:pt idx="64">
                  <c:v>23863</c:v>
                </c:pt>
                <c:pt idx="65">
                  <c:v>23894</c:v>
                </c:pt>
                <c:pt idx="66">
                  <c:v>23924</c:v>
                </c:pt>
                <c:pt idx="67">
                  <c:v>23955</c:v>
                </c:pt>
                <c:pt idx="68">
                  <c:v>23986</c:v>
                </c:pt>
                <c:pt idx="69">
                  <c:v>24016</c:v>
                </c:pt>
                <c:pt idx="70">
                  <c:v>24047</c:v>
                </c:pt>
                <c:pt idx="71">
                  <c:v>24077</c:v>
                </c:pt>
                <c:pt idx="72">
                  <c:v>24108</c:v>
                </c:pt>
                <c:pt idx="73">
                  <c:v>24139</c:v>
                </c:pt>
                <c:pt idx="74">
                  <c:v>24167</c:v>
                </c:pt>
                <c:pt idx="75">
                  <c:v>24198</c:v>
                </c:pt>
                <c:pt idx="76">
                  <c:v>24228</c:v>
                </c:pt>
                <c:pt idx="77">
                  <c:v>24259</c:v>
                </c:pt>
                <c:pt idx="78">
                  <c:v>24289</c:v>
                </c:pt>
                <c:pt idx="79">
                  <c:v>24320</c:v>
                </c:pt>
                <c:pt idx="80">
                  <c:v>24351</c:v>
                </c:pt>
                <c:pt idx="81">
                  <c:v>24381</c:v>
                </c:pt>
                <c:pt idx="82">
                  <c:v>24412</c:v>
                </c:pt>
                <c:pt idx="83">
                  <c:v>24442</c:v>
                </c:pt>
                <c:pt idx="84">
                  <c:v>24473</c:v>
                </c:pt>
                <c:pt idx="85">
                  <c:v>24504</c:v>
                </c:pt>
                <c:pt idx="86">
                  <c:v>24532</c:v>
                </c:pt>
                <c:pt idx="87">
                  <c:v>24563</c:v>
                </c:pt>
                <c:pt idx="88">
                  <c:v>24593</c:v>
                </c:pt>
                <c:pt idx="89">
                  <c:v>24624</c:v>
                </c:pt>
                <c:pt idx="90">
                  <c:v>24654</c:v>
                </c:pt>
                <c:pt idx="91">
                  <c:v>24685</c:v>
                </c:pt>
                <c:pt idx="92">
                  <c:v>24716</c:v>
                </c:pt>
                <c:pt idx="93">
                  <c:v>24746</c:v>
                </c:pt>
                <c:pt idx="94">
                  <c:v>24777</c:v>
                </c:pt>
                <c:pt idx="95">
                  <c:v>24807</c:v>
                </c:pt>
                <c:pt idx="96">
                  <c:v>24838</c:v>
                </c:pt>
                <c:pt idx="97">
                  <c:v>24869</c:v>
                </c:pt>
                <c:pt idx="98">
                  <c:v>24898</c:v>
                </c:pt>
                <c:pt idx="99">
                  <c:v>24929</c:v>
                </c:pt>
                <c:pt idx="100">
                  <c:v>24959</c:v>
                </c:pt>
                <c:pt idx="101">
                  <c:v>24990</c:v>
                </c:pt>
                <c:pt idx="102">
                  <c:v>25020</c:v>
                </c:pt>
                <c:pt idx="103">
                  <c:v>25051</c:v>
                </c:pt>
                <c:pt idx="104">
                  <c:v>25082</c:v>
                </c:pt>
                <c:pt idx="105">
                  <c:v>25112</c:v>
                </c:pt>
                <c:pt idx="106">
                  <c:v>25143</c:v>
                </c:pt>
                <c:pt idx="107">
                  <c:v>25173</c:v>
                </c:pt>
                <c:pt idx="108">
                  <c:v>25204</c:v>
                </c:pt>
                <c:pt idx="109">
                  <c:v>25235</c:v>
                </c:pt>
                <c:pt idx="110">
                  <c:v>25263</c:v>
                </c:pt>
                <c:pt idx="111">
                  <c:v>25294</c:v>
                </c:pt>
                <c:pt idx="112">
                  <c:v>25324</c:v>
                </c:pt>
                <c:pt idx="113">
                  <c:v>25355</c:v>
                </c:pt>
                <c:pt idx="114">
                  <c:v>25385</c:v>
                </c:pt>
                <c:pt idx="115">
                  <c:v>25416</c:v>
                </c:pt>
                <c:pt idx="116">
                  <c:v>25447</c:v>
                </c:pt>
                <c:pt idx="117">
                  <c:v>25477</c:v>
                </c:pt>
                <c:pt idx="118">
                  <c:v>25508</c:v>
                </c:pt>
                <c:pt idx="119">
                  <c:v>25538</c:v>
                </c:pt>
                <c:pt idx="120">
                  <c:v>25569</c:v>
                </c:pt>
                <c:pt idx="121">
                  <c:v>25600</c:v>
                </c:pt>
                <c:pt idx="122">
                  <c:v>25628</c:v>
                </c:pt>
                <c:pt idx="123">
                  <c:v>25659</c:v>
                </c:pt>
                <c:pt idx="124">
                  <c:v>25689</c:v>
                </c:pt>
                <c:pt idx="125">
                  <c:v>25720</c:v>
                </c:pt>
                <c:pt idx="126">
                  <c:v>25750</c:v>
                </c:pt>
                <c:pt idx="127">
                  <c:v>25781</c:v>
                </c:pt>
                <c:pt idx="128">
                  <c:v>25812</c:v>
                </c:pt>
                <c:pt idx="129">
                  <c:v>25842</c:v>
                </c:pt>
                <c:pt idx="130">
                  <c:v>25873</c:v>
                </c:pt>
                <c:pt idx="131">
                  <c:v>25903</c:v>
                </c:pt>
                <c:pt idx="132">
                  <c:v>25934</c:v>
                </c:pt>
                <c:pt idx="133">
                  <c:v>25965</c:v>
                </c:pt>
                <c:pt idx="134">
                  <c:v>25993</c:v>
                </c:pt>
                <c:pt idx="135">
                  <c:v>26024</c:v>
                </c:pt>
                <c:pt idx="136">
                  <c:v>26054</c:v>
                </c:pt>
                <c:pt idx="137">
                  <c:v>26085</c:v>
                </c:pt>
                <c:pt idx="138">
                  <c:v>26115</c:v>
                </c:pt>
                <c:pt idx="139">
                  <c:v>26146</c:v>
                </c:pt>
                <c:pt idx="140">
                  <c:v>26177</c:v>
                </c:pt>
                <c:pt idx="141">
                  <c:v>26207</c:v>
                </c:pt>
                <c:pt idx="142">
                  <c:v>26238</c:v>
                </c:pt>
                <c:pt idx="143">
                  <c:v>26268</c:v>
                </c:pt>
                <c:pt idx="144">
                  <c:v>26299</c:v>
                </c:pt>
                <c:pt idx="145">
                  <c:v>26330</c:v>
                </c:pt>
                <c:pt idx="146">
                  <c:v>26359</c:v>
                </c:pt>
                <c:pt idx="147">
                  <c:v>26390</c:v>
                </c:pt>
                <c:pt idx="148">
                  <c:v>26420</c:v>
                </c:pt>
                <c:pt idx="149">
                  <c:v>26451</c:v>
                </c:pt>
                <c:pt idx="150">
                  <c:v>26481</c:v>
                </c:pt>
                <c:pt idx="151">
                  <c:v>26512</c:v>
                </c:pt>
                <c:pt idx="152">
                  <c:v>26543</c:v>
                </c:pt>
                <c:pt idx="153">
                  <c:v>26573</c:v>
                </c:pt>
                <c:pt idx="154">
                  <c:v>26604</c:v>
                </c:pt>
                <c:pt idx="155">
                  <c:v>26634</c:v>
                </c:pt>
                <c:pt idx="156">
                  <c:v>26665</c:v>
                </c:pt>
                <c:pt idx="157">
                  <c:v>26696</c:v>
                </c:pt>
                <c:pt idx="158">
                  <c:v>26724</c:v>
                </c:pt>
                <c:pt idx="159">
                  <c:v>26755</c:v>
                </c:pt>
                <c:pt idx="160">
                  <c:v>26785</c:v>
                </c:pt>
                <c:pt idx="161">
                  <c:v>26816</c:v>
                </c:pt>
                <c:pt idx="162">
                  <c:v>26846</c:v>
                </c:pt>
                <c:pt idx="163">
                  <c:v>26877</c:v>
                </c:pt>
                <c:pt idx="164">
                  <c:v>26908</c:v>
                </c:pt>
                <c:pt idx="165">
                  <c:v>26938</c:v>
                </c:pt>
                <c:pt idx="166">
                  <c:v>26969</c:v>
                </c:pt>
                <c:pt idx="167">
                  <c:v>26999</c:v>
                </c:pt>
                <c:pt idx="168">
                  <c:v>27030</c:v>
                </c:pt>
                <c:pt idx="169">
                  <c:v>27061</c:v>
                </c:pt>
                <c:pt idx="170">
                  <c:v>27089</c:v>
                </c:pt>
                <c:pt idx="171">
                  <c:v>27120</c:v>
                </c:pt>
                <c:pt idx="172">
                  <c:v>27150</c:v>
                </c:pt>
                <c:pt idx="173">
                  <c:v>27181</c:v>
                </c:pt>
                <c:pt idx="174">
                  <c:v>27211</c:v>
                </c:pt>
                <c:pt idx="175">
                  <c:v>27242</c:v>
                </c:pt>
                <c:pt idx="176">
                  <c:v>27273</c:v>
                </c:pt>
                <c:pt idx="177">
                  <c:v>27303</c:v>
                </c:pt>
                <c:pt idx="178">
                  <c:v>27334</c:v>
                </c:pt>
                <c:pt idx="179">
                  <c:v>27364</c:v>
                </c:pt>
                <c:pt idx="180">
                  <c:v>27395</c:v>
                </c:pt>
                <c:pt idx="181">
                  <c:v>27426</c:v>
                </c:pt>
                <c:pt idx="182">
                  <c:v>27454</c:v>
                </c:pt>
                <c:pt idx="183">
                  <c:v>27485</c:v>
                </c:pt>
                <c:pt idx="184">
                  <c:v>27515</c:v>
                </c:pt>
                <c:pt idx="185">
                  <c:v>27546</c:v>
                </c:pt>
                <c:pt idx="186">
                  <c:v>27576</c:v>
                </c:pt>
                <c:pt idx="187">
                  <c:v>27607</c:v>
                </c:pt>
                <c:pt idx="188">
                  <c:v>27638</c:v>
                </c:pt>
                <c:pt idx="189">
                  <c:v>27668</c:v>
                </c:pt>
                <c:pt idx="190">
                  <c:v>27699</c:v>
                </c:pt>
                <c:pt idx="191">
                  <c:v>27729</c:v>
                </c:pt>
                <c:pt idx="192">
                  <c:v>27760</c:v>
                </c:pt>
                <c:pt idx="193">
                  <c:v>27791</c:v>
                </c:pt>
                <c:pt idx="194">
                  <c:v>27820</c:v>
                </c:pt>
                <c:pt idx="195">
                  <c:v>27851</c:v>
                </c:pt>
                <c:pt idx="196">
                  <c:v>27881</c:v>
                </c:pt>
                <c:pt idx="197">
                  <c:v>27912</c:v>
                </c:pt>
                <c:pt idx="198">
                  <c:v>27942</c:v>
                </c:pt>
                <c:pt idx="199">
                  <c:v>27973</c:v>
                </c:pt>
                <c:pt idx="200">
                  <c:v>28004</c:v>
                </c:pt>
                <c:pt idx="201">
                  <c:v>28034</c:v>
                </c:pt>
                <c:pt idx="202">
                  <c:v>28065</c:v>
                </c:pt>
                <c:pt idx="203">
                  <c:v>28095</c:v>
                </c:pt>
                <c:pt idx="204">
                  <c:v>28126</c:v>
                </c:pt>
                <c:pt idx="205">
                  <c:v>28157</c:v>
                </c:pt>
                <c:pt idx="206">
                  <c:v>28185</c:v>
                </c:pt>
                <c:pt idx="207">
                  <c:v>28216</c:v>
                </c:pt>
                <c:pt idx="208">
                  <c:v>28246</c:v>
                </c:pt>
                <c:pt idx="209">
                  <c:v>28277</c:v>
                </c:pt>
                <c:pt idx="210">
                  <c:v>28307</c:v>
                </c:pt>
                <c:pt idx="211">
                  <c:v>28338</c:v>
                </c:pt>
                <c:pt idx="212">
                  <c:v>28369</c:v>
                </c:pt>
                <c:pt idx="213">
                  <c:v>28399</c:v>
                </c:pt>
                <c:pt idx="214">
                  <c:v>28430</c:v>
                </c:pt>
                <c:pt idx="215">
                  <c:v>28460</c:v>
                </c:pt>
                <c:pt idx="216">
                  <c:v>28491</c:v>
                </c:pt>
                <c:pt idx="217">
                  <c:v>28522</c:v>
                </c:pt>
                <c:pt idx="218">
                  <c:v>28550</c:v>
                </c:pt>
                <c:pt idx="219">
                  <c:v>28581</c:v>
                </c:pt>
                <c:pt idx="220">
                  <c:v>28611</c:v>
                </c:pt>
                <c:pt idx="221">
                  <c:v>28642</c:v>
                </c:pt>
                <c:pt idx="222">
                  <c:v>28672</c:v>
                </c:pt>
                <c:pt idx="223">
                  <c:v>28703</c:v>
                </c:pt>
                <c:pt idx="224">
                  <c:v>28734</c:v>
                </c:pt>
                <c:pt idx="225">
                  <c:v>28764</c:v>
                </c:pt>
                <c:pt idx="226">
                  <c:v>28795</c:v>
                </c:pt>
                <c:pt idx="227">
                  <c:v>28825</c:v>
                </c:pt>
                <c:pt idx="228">
                  <c:v>28856</c:v>
                </c:pt>
                <c:pt idx="229">
                  <c:v>28887</c:v>
                </c:pt>
                <c:pt idx="230">
                  <c:v>28915</c:v>
                </c:pt>
                <c:pt idx="231">
                  <c:v>28946</c:v>
                </c:pt>
                <c:pt idx="232">
                  <c:v>28976</c:v>
                </c:pt>
                <c:pt idx="233">
                  <c:v>29007</c:v>
                </c:pt>
                <c:pt idx="234">
                  <c:v>29037</c:v>
                </c:pt>
                <c:pt idx="235">
                  <c:v>29068</c:v>
                </c:pt>
                <c:pt idx="236">
                  <c:v>29099</c:v>
                </c:pt>
                <c:pt idx="237">
                  <c:v>29129</c:v>
                </c:pt>
                <c:pt idx="238">
                  <c:v>29160</c:v>
                </c:pt>
                <c:pt idx="239">
                  <c:v>29190</c:v>
                </c:pt>
                <c:pt idx="240">
                  <c:v>29221</c:v>
                </c:pt>
                <c:pt idx="241">
                  <c:v>29252</c:v>
                </c:pt>
                <c:pt idx="242">
                  <c:v>29281</c:v>
                </c:pt>
                <c:pt idx="243">
                  <c:v>29312</c:v>
                </c:pt>
                <c:pt idx="244">
                  <c:v>29342</c:v>
                </c:pt>
                <c:pt idx="245">
                  <c:v>29373</c:v>
                </c:pt>
                <c:pt idx="246">
                  <c:v>29403</c:v>
                </c:pt>
                <c:pt idx="247">
                  <c:v>29434</c:v>
                </c:pt>
                <c:pt idx="248">
                  <c:v>29465</c:v>
                </c:pt>
                <c:pt idx="249">
                  <c:v>29495</c:v>
                </c:pt>
                <c:pt idx="250">
                  <c:v>29526</c:v>
                </c:pt>
                <c:pt idx="251">
                  <c:v>29556</c:v>
                </c:pt>
                <c:pt idx="252">
                  <c:v>29587</c:v>
                </c:pt>
                <c:pt idx="253">
                  <c:v>29618</c:v>
                </c:pt>
                <c:pt idx="254">
                  <c:v>29646</c:v>
                </c:pt>
                <c:pt idx="255">
                  <c:v>29677</c:v>
                </c:pt>
                <c:pt idx="256">
                  <c:v>29707</c:v>
                </c:pt>
                <c:pt idx="257">
                  <c:v>29738</c:v>
                </c:pt>
                <c:pt idx="258">
                  <c:v>29768</c:v>
                </c:pt>
                <c:pt idx="259">
                  <c:v>29799</c:v>
                </c:pt>
                <c:pt idx="260">
                  <c:v>29830</c:v>
                </c:pt>
                <c:pt idx="261">
                  <c:v>29860</c:v>
                </c:pt>
                <c:pt idx="262">
                  <c:v>29891</c:v>
                </c:pt>
                <c:pt idx="263">
                  <c:v>29921</c:v>
                </c:pt>
                <c:pt idx="264">
                  <c:v>29952</c:v>
                </c:pt>
                <c:pt idx="265">
                  <c:v>29983</c:v>
                </c:pt>
                <c:pt idx="266">
                  <c:v>30011</c:v>
                </c:pt>
                <c:pt idx="267">
                  <c:v>30042</c:v>
                </c:pt>
                <c:pt idx="268">
                  <c:v>30072</c:v>
                </c:pt>
                <c:pt idx="269">
                  <c:v>30103</c:v>
                </c:pt>
                <c:pt idx="270">
                  <c:v>30133</c:v>
                </c:pt>
                <c:pt idx="271">
                  <c:v>30164</c:v>
                </c:pt>
                <c:pt idx="272">
                  <c:v>30195</c:v>
                </c:pt>
                <c:pt idx="273">
                  <c:v>30225</c:v>
                </c:pt>
                <c:pt idx="274">
                  <c:v>30256</c:v>
                </c:pt>
                <c:pt idx="275">
                  <c:v>30286</c:v>
                </c:pt>
                <c:pt idx="276">
                  <c:v>30317</c:v>
                </c:pt>
                <c:pt idx="277">
                  <c:v>30348</c:v>
                </c:pt>
                <c:pt idx="278">
                  <c:v>30376</c:v>
                </c:pt>
                <c:pt idx="279">
                  <c:v>30407</c:v>
                </c:pt>
                <c:pt idx="280">
                  <c:v>30437</c:v>
                </c:pt>
                <c:pt idx="281">
                  <c:v>30468</c:v>
                </c:pt>
                <c:pt idx="282">
                  <c:v>30498</c:v>
                </c:pt>
                <c:pt idx="283">
                  <c:v>30529</c:v>
                </c:pt>
                <c:pt idx="284">
                  <c:v>30560</c:v>
                </c:pt>
                <c:pt idx="285">
                  <c:v>30590</c:v>
                </c:pt>
                <c:pt idx="286">
                  <c:v>30621</c:v>
                </c:pt>
                <c:pt idx="287">
                  <c:v>30651</c:v>
                </c:pt>
                <c:pt idx="288">
                  <c:v>30682</c:v>
                </c:pt>
                <c:pt idx="289">
                  <c:v>30713</c:v>
                </c:pt>
                <c:pt idx="290">
                  <c:v>30742</c:v>
                </c:pt>
                <c:pt idx="291">
                  <c:v>30773</c:v>
                </c:pt>
                <c:pt idx="292">
                  <c:v>30803</c:v>
                </c:pt>
                <c:pt idx="293">
                  <c:v>30834</c:v>
                </c:pt>
                <c:pt idx="294">
                  <c:v>30864</c:v>
                </c:pt>
                <c:pt idx="295">
                  <c:v>30895</c:v>
                </c:pt>
                <c:pt idx="296">
                  <c:v>30926</c:v>
                </c:pt>
                <c:pt idx="297">
                  <c:v>30956</c:v>
                </c:pt>
                <c:pt idx="298">
                  <c:v>30987</c:v>
                </c:pt>
                <c:pt idx="299">
                  <c:v>31017</c:v>
                </c:pt>
                <c:pt idx="300">
                  <c:v>31048</c:v>
                </c:pt>
                <c:pt idx="301">
                  <c:v>31079</c:v>
                </c:pt>
                <c:pt idx="302">
                  <c:v>31107</c:v>
                </c:pt>
                <c:pt idx="303">
                  <c:v>31138</c:v>
                </c:pt>
                <c:pt idx="304">
                  <c:v>31168</c:v>
                </c:pt>
                <c:pt idx="305">
                  <c:v>31199</c:v>
                </c:pt>
                <c:pt idx="306">
                  <c:v>31229</c:v>
                </c:pt>
                <c:pt idx="307">
                  <c:v>31260</c:v>
                </c:pt>
                <c:pt idx="308">
                  <c:v>31291</c:v>
                </c:pt>
                <c:pt idx="309">
                  <c:v>31321</c:v>
                </c:pt>
                <c:pt idx="310">
                  <c:v>31352</c:v>
                </c:pt>
                <c:pt idx="311">
                  <c:v>31382</c:v>
                </c:pt>
                <c:pt idx="312">
                  <c:v>31413</c:v>
                </c:pt>
                <c:pt idx="313">
                  <c:v>31444</c:v>
                </c:pt>
                <c:pt idx="314">
                  <c:v>31472</c:v>
                </c:pt>
                <c:pt idx="315">
                  <c:v>31503</c:v>
                </c:pt>
                <c:pt idx="316">
                  <c:v>31533</c:v>
                </c:pt>
                <c:pt idx="317">
                  <c:v>31564</c:v>
                </c:pt>
                <c:pt idx="318">
                  <c:v>31594</c:v>
                </c:pt>
                <c:pt idx="319">
                  <c:v>31625</c:v>
                </c:pt>
                <c:pt idx="320">
                  <c:v>31656</c:v>
                </c:pt>
                <c:pt idx="321">
                  <c:v>31686</c:v>
                </c:pt>
                <c:pt idx="322">
                  <c:v>31717</c:v>
                </c:pt>
                <c:pt idx="323">
                  <c:v>31747</c:v>
                </c:pt>
                <c:pt idx="324">
                  <c:v>31778</c:v>
                </c:pt>
                <c:pt idx="325">
                  <c:v>31809</c:v>
                </c:pt>
                <c:pt idx="326">
                  <c:v>31837</c:v>
                </c:pt>
                <c:pt idx="327">
                  <c:v>31868</c:v>
                </c:pt>
                <c:pt idx="328">
                  <c:v>31898</c:v>
                </c:pt>
                <c:pt idx="329">
                  <c:v>31929</c:v>
                </c:pt>
                <c:pt idx="330">
                  <c:v>31959</c:v>
                </c:pt>
                <c:pt idx="331">
                  <c:v>31990</c:v>
                </c:pt>
                <c:pt idx="332">
                  <c:v>32021</c:v>
                </c:pt>
                <c:pt idx="333">
                  <c:v>32051</c:v>
                </c:pt>
                <c:pt idx="334">
                  <c:v>32082</c:v>
                </c:pt>
                <c:pt idx="335">
                  <c:v>32112</c:v>
                </c:pt>
                <c:pt idx="336">
                  <c:v>32143</c:v>
                </c:pt>
                <c:pt idx="337">
                  <c:v>32174</c:v>
                </c:pt>
                <c:pt idx="338">
                  <c:v>32203</c:v>
                </c:pt>
                <c:pt idx="339">
                  <c:v>32234</c:v>
                </c:pt>
                <c:pt idx="340">
                  <c:v>32264</c:v>
                </c:pt>
                <c:pt idx="341">
                  <c:v>32295</c:v>
                </c:pt>
                <c:pt idx="342">
                  <c:v>32325</c:v>
                </c:pt>
                <c:pt idx="343">
                  <c:v>32356</c:v>
                </c:pt>
                <c:pt idx="344">
                  <c:v>32387</c:v>
                </c:pt>
                <c:pt idx="345">
                  <c:v>32417</c:v>
                </c:pt>
                <c:pt idx="346">
                  <c:v>32448</c:v>
                </c:pt>
                <c:pt idx="347">
                  <c:v>32478</c:v>
                </c:pt>
                <c:pt idx="348">
                  <c:v>32509</c:v>
                </c:pt>
                <c:pt idx="349">
                  <c:v>32540</c:v>
                </c:pt>
                <c:pt idx="350">
                  <c:v>32568</c:v>
                </c:pt>
                <c:pt idx="351">
                  <c:v>32599</c:v>
                </c:pt>
                <c:pt idx="352">
                  <c:v>32629</c:v>
                </c:pt>
                <c:pt idx="353">
                  <c:v>32660</c:v>
                </c:pt>
                <c:pt idx="354">
                  <c:v>32690</c:v>
                </c:pt>
                <c:pt idx="355">
                  <c:v>32721</c:v>
                </c:pt>
                <c:pt idx="356">
                  <c:v>32752</c:v>
                </c:pt>
                <c:pt idx="357">
                  <c:v>32782</c:v>
                </c:pt>
                <c:pt idx="358">
                  <c:v>32813</c:v>
                </c:pt>
                <c:pt idx="359">
                  <c:v>32843</c:v>
                </c:pt>
                <c:pt idx="360">
                  <c:v>32874</c:v>
                </c:pt>
                <c:pt idx="361">
                  <c:v>32905</c:v>
                </c:pt>
                <c:pt idx="362">
                  <c:v>32933</c:v>
                </c:pt>
                <c:pt idx="363">
                  <c:v>32964</c:v>
                </c:pt>
                <c:pt idx="364">
                  <c:v>32994</c:v>
                </c:pt>
                <c:pt idx="365">
                  <c:v>33025</c:v>
                </c:pt>
                <c:pt idx="366">
                  <c:v>33055</c:v>
                </c:pt>
                <c:pt idx="367">
                  <c:v>33086</c:v>
                </c:pt>
                <c:pt idx="368">
                  <c:v>33117</c:v>
                </c:pt>
                <c:pt idx="369">
                  <c:v>33147</c:v>
                </c:pt>
                <c:pt idx="370">
                  <c:v>33178</c:v>
                </c:pt>
                <c:pt idx="371">
                  <c:v>33208</c:v>
                </c:pt>
                <c:pt idx="372">
                  <c:v>33239</c:v>
                </c:pt>
                <c:pt idx="373">
                  <c:v>33270</c:v>
                </c:pt>
                <c:pt idx="374">
                  <c:v>33298</c:v>
                </c:pt>
                <c:pt idx="375">
                  <c:v>33329</c:v>
                </c:pt>
                <c:pt idx="376">
                  <c:v>33359</c:v>
                </c:pt>
                <c:pt idx="377">
                  <c:v>33390</c:v>
                </c:pt>
                <c:pt idx="378">
                  <c:v>33420</c:v>
                </c:pt>
                <c:pt idx="379">
                  <c:v>33451</c:v>
                </c:pt>
                <c:pt idx="380">
                  <c:v>33482</c:v>
                </c:pt>
                <c:pt idx="381">
                  <c:v>33512</c:v>
                </c:pt>
                <c:pt idx="382">
                  <c:v>33543</c:v>
                </c:pt>
                <c:pt idx="383">
                  <c:v>33573</c:v>
                </c:pt>
                <c:pt idx="384">
                  <c:v>33604</c:v>
                </c:pt>
                <c:pt idx="385">
                  <c:v>33635</c:v>
                </c:pt>
                <c:pt idx="386">
                  <c:v>33664</c:v>
                </c:pt>
                <c:pt idx="387">
                  <c:v>33695</c:v>
                </c:pt>
                <c:pt idx="388">
                  <c:v>33725</c:v>
                </c:pt>
                <c:pt idx="389">
                  <c:v>33756</c:v>
                </c:pt>
                <c:pt idx="390">
                  <c:v>33786</c:v>
                </c:pt>
                <c:pt idx="391">
                  <c:v>33817</c:v>
                </c:pt>
                <c:pt idx="392">
                  <c:v>33848</c:v>
                </c:pt>
                <c:pt idx="393">
                  <c:v>33878</c:v>
                </c:pt>
                <c:pt idx="394">
                  <c:v>33909</c:v>
                </c:pt>
                <c:pt idx="395">
                  <c:v>33939</c:v>
                </c:pt>
                <c:pt idx="396">
                  <c:v>33970</c:v>
                </c:pt>
                <c:pt idx="397">
                  <c:v>34001</c:v>
                </c:pt>
                <c:pt idx="398">
                  <c:v>34029</c:v>
                </c:pt>
                <c:pt idx="399">
                  <c:v>34060</c:v>
                </c:pt>
                <c:pt idx="400">
                  <c:v>34090</c:v>
                </c:pt>
                <c:pt idx="401">
                  <c:v>34121</c:v>
                </c:pt>
                <c:pt idx="402">
                  <c:v>34151</c:v>
                </c:pt>
                <c:pt idx="403">
                  <c:v>34182</c:v>
                </c:pt>
                <c:pt idx="404">
                  <c:v>34213</c:v>
                </c:pt>
                <c:pt idx="405">
                  <c:v>34243</c:v>
                </c:pt>
                <c:pt idx="406">
                  <c:v>34274</c:v>
                </c:pt>
                <c:pt idx="407">
                  <c:v>34304</c:v>
                </c:pt>
                <c:pt idx="408">
                  <c:v>34335</c:v>
                </c:pt>
                <c:pt idx="409">
                  <c:v>34366</c:v>
                </c:pt>
                <c:pt idx="410">
                  <c:v>34394</c:v>
                </c:pt>
                <c:pt idx="411">
                  <c:v>34425</c:v>
                </c:pt>
                <c:pt idx="412">
                  <c:v>34455</c:v>
                </c:pt>
                <c:pt idx="413">
                  <c:v>34486</c:v>
                </c:pt>
                <c:pt idx="414">
                  <c:v>34516</c:v>
                </c:pt>
                <c:pt idx="415">
                  <c:v>34547</c:v>
                </c:pt>
                <c:pt idx="416">
                  <c:v>34578</c:v>
                </c:pt>
                <c:pt idx="417">
                  <c:v>34608</c:v>
                </c:pt>
                <c:pt idx="418">
                  <c:v>34639</c:v>
                </c:pt>
                <c:pt idx="419">
                  <c:v>34669</c:v>
                </c:pt>
                <c:pt idx="420">
                  <c:v>34700</c:v>
                </c:pt>
                <c:pt idx="421">
                  <c:v>34731</c:v>
                </c:pt>
                <c:pt idx="422">
                  <c:v>34759</c:v>
                </c:pt>
                <c:pt idx="423">
                  <c:v>34790</c:v>
                </c:pt>
                <c:pt idx="424">
                  <c:v>34820</c:v>
                </c:pt>
                <c:pt idx="425">
                  <c:v>34851</c:v>
                </c:pt>
                <c:pt idx="426">
                  <c:v>34881</c:v>
                </c:pt>
                <c:pt idx="427">
                  <c:v>34912</c:v>
                </c:pt>
                <c:pt idx="428">
                  <c:v>34943</c:v>
                </c:pt>
                <c:pt idx="429">
                  <c:v>34973</c:v>
                </c:pt>
                <c:pt idx="430">
                  <c:v>35004</c:v>
                </c:pt>
                <c:pt idx="431">
                  <c:v>35034</c:v>
                </c:pt>
                <c:pt idx="432">
                  <c:v>35065</c:v>
                </c:pt>
                <c:pt idx="433">
                  <c:v>35096</c:v>
                </c:pt>
                <c:pt idx="434">
                  <c:v>35125</c:v>
                </c:pt>
                <c:pt idx="435">
                  <c:v>35156</c:v>
                </c:pt>
                <c:pt idx="436">
                  <c:v>35186</c:v>
                </c:pt>
                <c:pt idx="437">
                  <c:v>35217</c:v>
                </c:pt>
                <c:pt idx="438">
                  <c:v>35247</c:v>
                </c:pt>
                <c:pt idx="439">
                  <c:v>35278</c:v>
                </c:pt>
                <c:pt idx="440">
                  <c:v>35309</c:v>
                </c:pt>
                <c:pt idx="441">
                  <c:v>35339</c:v>
                </c:pt>
                <c:pt idx="442">
                  <c:v>35370</c:v>
                </c:pt>
                <c:pt idx="443">
                  <c:v>35400</c:v>
                </c:pt>
                <c:pt idx="444">
                  <c:v>35431</c:v>
                </c:pt>
                <c:pt idx="445">
                  <c:v>35462</c:v>
                </c:pt>
                <c:pt idx="446">
                  <c:v>35490</c:v>
                </c:pt>
                <c:pt idx="447">
                  <c:v>35521</c:v>
                </c:pt>
                <c:pt idx="448">
                  <c:v>35551</c:v>
                </c:pt>
                <c:pt idx="449">
                  <c:v>35582</c:v>
                </c:pt>
                <c:pt idx="450">
                  <c:v>35612</c:v>
                </c:pt>
                <c:pt idx="451">
                  <c:v>35643</c:v>
                </c:pt>
                <c:pt idx="452">
                  <c:v>35674</c:v>
                </c:pt>
                <c:pt idx="453">
                  <c:v>35704</c:v>
                </c:pt>
                <c:pt idx="454">
                  <c:v>35735</c:v>
                </c:pt>
                <c:pt idx="455">
                  <c:v>35765</c:v>
                </c:pt>
                <c:pt idx="456">
                  <c:v>35796</c:v>
                </c:pt>
                <c:pt idx="457">
                  <c:v>35827</c:v>
                </c:pt>
                <c:pt idx="458">
                  <c:v>35855</c:v>
                </c:pt>
                <c:pt idx="459">
                  <c:v>35886</c:v>
                </c:pt>
                <c:pt idx="460">
                  <c:v>35916</c:v>
                </c:pt>
                <c:pt idx="461">
                  <c:v>35947</c:v>
                </c:pt>
                <c:pt idx="462">
                  <c:v>35977</c:v>
                </c:pt>
                <c:pt idx="463">
                  <c:v>36008</c:v>
                </c:pt>
                <c:pt idx="464">
                  <c:v>36039</c:v>
                </c:pt>
                <c:pt idx="465">
                  <c:v>36069</c:v>
                </c:pt>
                <c:pt idx="466">
                  <c:v>36100</c:v>
                </c:pt>
                <c:pt idx="467">
                  <c:v>36130</c:v>
                </c:pt>
                <c:pt idx="468">
                  <c:v>36161</c:v>
                </c:pt>
                <c:pt idx="469">
                  <c:v>36192</c:v>
                </c:pt>
                <c:pt idx="470">
                  <c:v>36220</c:v>
                </c:pt>
                <c:pt idx="471">
                  <c:v>36251</c:v>
                </c:pt>
                <c:pt idx="472">
                  <c:v>36281</c:v>
                </c:pt>
                <c:pt idx="473">
                  <c:v>36312</c:v>
                </c:pt>
                <c:pt idx="474">
                  <c:v>36342</c:v>
                </c:pt>
                <c:pt idx="475">
                  <c:v>36373</c:v>
                </c:pt>
                <c:pt idx="476">
                  <c:v>36404</c:v>
                </c:pt>
                <c:pt idx="477">
                  <c:v>36434</c:v>
                </c:pt>
                <c:pt idx="478">
                  <c:v>36465</c:v>
                </c:pt>
                <c:pt idx="479">
                  <c:v>36495</c:v>
                </c:pt>
                <c:pt idx="480">
                  <c:v>36526</c:v>
                </c:pt>
                <c:pt idx="481">
                  <c:v>36557</c:v>
                </c:pt>
                <c:pt idx="482">
                  <c:v>36586</c:v>
                </c:pt>
                <c:pt idx="483">
                  <c:v>36617</c:v>
                </c:pt>
                <c:pt idx="484">
                  <c:v>36647</c:v>
                </c:pt>
                <c:pt idx="485">
                  <c:v>36678</c:v>
                </c:pt>
                <c:pt idx="486">
                  <c:v>36708</c:v>
                </c:pt>
                <c:pt idx="487">
                  <c:v>36739</c:v>
                </c:pt>
                <c:pt idx="488">
                  <c:v>36770</c:v>
                </c:pt>
                <c:pt idx="489">
                  <c:v>36800</c:v>
                </c:pt>
                <c:pt idx="490">
                  <c:v>36831</c:v>
                </c:pt>
                <c:pt idx="491">
                  <c:v>36861</c:v>
                </c:pt>
                <c:pt idx="492">
                  <c:v>36892</c:v>
                </c:pt>
                <c:pt idx="493">
                  <c:v>36923</c:v>
                </c:pt>
                <c:pt idx="494">
                  <c:v>36951</c:v>
                </c:pt>
                <c:pt idx="495">
                  <c:v>36982</c:v>
                </c:pt>
                <c:pt idx="496">
                  <c:v>37012</c:v>
                </c:pt>
                <c:pt idx="497">
                  <c:v>37043</c:v>
                </c:pt>
                <c:pt idx="498">
                  <c:v>37073</c:v>
                </c:pt>
                <c:pt idx="499">
                  <c:v>37104</c:v>
                </c:pt>
                <c:pt idx="500">
                  <c:v>37135</c:v>
                </c:pt>
                <c:pt idx="501">
                  <c:v>37165</c:v>
                </c:pt>
                <c:pt idx="502">
                  <c:v>37196</c:v>
                </c:pt>
                <c:pt idx="503">
                  <c:v>37226</c:v>
                </c:pt>
                <c:pt idx="504">
                  <c:v>37257</c:v>
                </c:pt>
                <c:pt idx="505">
                  <c:v>37288</c:v>
                </c:pt>
                <c:pt idx="506">
                  <c:v>37316</c:v>
                </c:pt>
                <c:pt idx="507">
                  <c:v>37347</c:v>
                </c:pt>
                <c:pt idx="508">
                  <c:v>37377</c:v>
                </c:pt>
                <c:pt idx="509">
                  <c:v>37408</c:v>
                </c:pt>
                <c:pt idx="510">
                  <c:v>37438</c:v>
                </c:pt>
                <c:pt idx="511">
                  <c:v>37469</c:v>
                </c:pt>
                <c:pt idx="512">
                  <c:v>37500</c:v>
                </c:pt>
                <c:pt idx="513">
                  <c:v>37530</c:v>
                </c:pt>
                <c:pt idx="514">
                  <c:v>37561</c:v>
                </c:pt>
                <c:pt idx="515">
                  <c:v>37591</c:v>
                </c:pt>
                <c:pt idx="516">
                  <c:v>37622</c:v>
                </c:pt>
                <c:pt idx="517">
                  <c:v>37653</c:v>
                </c:pt>
                <c:pt idx="518">
                  <c:v>37681</c:v>
                </c:pt>
                <c:pt idx="519">
                  <c:v>37712</c:v>
                </c:pt>
                <c:pt idx="520">
                  <c:v>37742</c:v>
                </c:pt>
                <c:pt idx="521">
                  <c:v>37773</c:v>
                </c:pt>
                <c:pt idx="522">
                  <c:v>37803</c:v>
                </c:pt>
                <c:pt idx="523">
                  <c:v>37834</c:v>
                </c:pt>
                <c:pt idx="524">
                  <c:v>37865</c:v>
                </c:pt>
                <c:pt idx="525">
                  <c:v>37895</c:v>
                </c:pt>
                <c:pt idx="526">
                  <c:v>37926</c:v>
                </c:pt>
                <c:pt idx="527">
                  <c:v>37956</c:v>
                </c:pt>
                <c:pt idx="528">
                  <c:v>37987</c:v>
                </c:pt>
                <c:pt idx="529">
                  <c:v>38018</c:v>
                </c:pt>
                <c:pt idx="530">
                  <c:v>38047</c:v>
                </c:pt>
                <c:pt idx="531">
                  <c:v>38078</c:v>
                </c:pt>
                <c:pt idx="532">
                  <c:v>38108</c:v>
                </c:pt>
                <c:pt idx="533">
                  <c:v>38139</c:v>
                </c:pt>
                <c:pt idx="534">
                  <c:v>38169</c:v>
                </c:pt>
                <c:pt idx="535">
                  <c:v>38200</c:v>
                </c:pt>
                <c:pt idx="536">
                  <c:v>38231</c:v>
                </c:pt>
                <c:pt idx="537">
                  <c:v>38261</c:v>
                </c:pt>
                <c:pt idx="538">
                  <c:v>38292</c:v>
                </c:pt>
                <c:pt idx="539">
                  <c:v>38322</c:v>
                </c:pt>
                <c:pt idx="540">
                  <c:v>38353</c:v>
                </c:pt>
                <c:pt idx="541">
                  <c:v>38384</c:v>
                </c:pt>
                <c:pt idx="542">
                  <c:v>38412</c:v>
                </c:pt>
                <c:pt idx="543">
                  <c:v>38443</c:v>
                </c:pt>
                <c:pt idx="544">
                  <c:v>38473</c:v>
                </c:pt>
                <c:pt idx="545">
                  <c:v>38504</c:v>
                </c:pt>
                <c:pt idx="546">
                  <c:v>38534</c:v>
                </c:pt>
                <c:pt idx="547">
                  <c:v>38565</c:v>
                </c:pt>
                <c:pt idx="548">
                  <c:v>38596</c:v>
                </c:pt>
                <c:pt idx="549">
                  <c:v>38626</c:v>
                </c:pt>
                <c:pt idx="550">
                  <c:v>38657</c:v>
                </c:pt>
                <c:pt idx="551">
                  <c:v>38687</c:v>
                </c:pt>
                <c:pt idx="552">
                  <c:v>38718</c:v>
                </c:pt>
                <c:pt idx="553">
                  <c:v>38749</c:v>
                </c:pt>
                <c:pt idx="554">
                  <c:v>38777</c:v>
                </c:pt>
                <c:pt idx="555">
                  <c:v>38808</c:v>
                </c:pt>
                <c:pt idx="556">
                  <c:v>38838</c:v>
                </c:pt>
                <c:pt idx="557">
                  <c:v>38869</c:v>
                </c:pt>
                <c:pt idx="558">
                  <c:v>38899</c:v>
                </c:pt>
                <c:pt idx="559">
                  <c:v>38930</c:v>
                </c:pt>
                <c:pt idx="560">
                  <c:v>38961</c:v>
                </c:pt>
                <c:pt idx="561">
                  <c:v>38991</c:v>
                </c:pt>
                <c:pt idx="562">
                  <c:v>39022</c:v>
                </c:pt>
                <c:pt idx="563">
                  <c:v>39052</c:v>
                </c:pt>
                <c:pt idx="564">
                  <c:v>39083</c:v>
                </c:pt>
                <c:pt idx="565">
                  <c:v>39114</c:v>
                </c:pt>
                <c:pt idx="566">
                  <c:v>39142</c:v>
                </c:pt>
                <c:pt idx="567">
                  <c:v>39173</c:v>
                </c:pt>
                <c:pt idx="568">
                  <c:v>39203</c:v>
                </c:pt>
                <c:pt idx="569">
                  <c:v>39234</c:v>
                </c:pt>
                <c:pt idx="570">
                  <c:v>39264</c:v>
                </c:pt>
                <c:pt idx="571">
                  <c:v>39295</c:v>
                </c:pt>
                <c:pt idx="572">
                  <c:v>39326</c:v>
                </c:pt>
                <c:pt idx="573">
                  <c:v>39356</c:v>
                </c:pt>
                <c:pt idx="574">
                  <c:v>39387</c:v>
                </c:pt>
                <c:pt idx="575">
                  <c:v>39417</c:v>
                </c:pt>
                <c:pt idx="576">
                  <c:v>39448</c:v>
                </c:pt>
                <c:pt idx="577">
                  <c:v>39479</c:v>
                </c:pt>
                <c:pt idx="578">
                  <c:v>39508</c:v>
                </c:pt>
                <c:pt idx="579">
                  <c:v>39539</c:v>
                </c:pt>
                <c:pt idx="580">
                  <c:v>39569</c:v>
                </c:pt>
                <c:pt idx="581">
                  <c:v>39600</c:v>
                </c:pt>
                <c:pt idx="582">
                  <c:v>39630</c:v>
                </c:pt>
                <c:pt idx="583">
                  <c:v>39661</c:v>
                </c:pt>
                <c:pt idx="584">
                  <c:v>39692</c:v>
                </c:pt>
                <c:pt idx="585">
                  <c:v>39722</c:v>
                </c:pt>
                <c:pt idx="586">
                  <c:v>39753</c:v>
                </c:pt>
                <c:pt idx="587">
                  <c:v>39783</c:v>
                </c:pt>
                <c:pt idx="588">
                  <c:v>39814</c:v>
                </c:pt>
                <c:pt idx="589">
                  <c:v>39845</c:v>
                </c:pt>
                <c:pt idx="590">
                  <c:v>39873</c:v>
                </c:pt>
                <c:pt idx="591">
                  <c:v>39904</c:v>
                </c:pt>
                <c:pt idx="592">
                  <c:v>39934</c:v>
                </c:pt>
                <c:pt idx="593">
                  <c:v>39965</c:v>
                </c:pt>
                <c:pt idx="594">
                  <c:v>39995</c:v>
                </c:pt>
                <c:pt idx="595">
                  <c:v>40026</c:v>
                </c:pt>
                <c:pt idx="596">
                  <c:v>40057</c:v>
                </c:pt>
                <c:pt idx="597">
                  <c:v>40087</c:v>
                </c:pt>
                <c:pt idx="598">
                  <c:v>40118</c:v>
                </c:pt>
                <c:pt idx="599">
                  <c:v>40148</c:v>
                </c:pt>
                <c:pt idx="600">
                  <c:v>40179</c:v>
                </c:pt>
                <c:pt idx="601">
                  <c:v>40210</c:v>
                </c:pt>
                <c:pt idx="602">
                  <c:v>40238</c:v>
                </c:pt>
                <c:pt idx="603">
                  <c:v>40269</c:v>
                </c:pt>
                <c:pt idx="604">
                  <c:v>40299</c:v>
                </c:pt>
                <c:pt idx="605">
                  <c:v>40330</c:v>
                </c:pt>
                <c:pt idx="606">
                  <c:v>40360</c:v>
                </c:pt>
                <c:pt idx="607">
                  <c:v>40391</c:v>
                </c:pt>
                <c:pt idx="608">
                  <c:v>40422</c:v>
                </c:pt>
                <c:pt idx="609">
                  <c:v>40452</c:v>
                </c:pt>
                <c:pt idx="610">
                  <c:v>40483</c:v>
                </c:pt>
                <c:pt idx="611">
                  <c:v>40513</c:v>
                </c:pt>
                <c:pt idx="612">
                  <c:v>40544</c:v>
                </c:pt>
                <c:pt idx="613">
                  <c:v>40575</c:v>
                </c:pt>
                <c:pt idx="614">
                  <c:v>40603</c:v>
                </c:pt>
                <c:pt idx="615">
                  <c:v>40634</c:v>
                </c:pt>
                <c:pt idx="616">
                  <c:v>40664</c:v>
                </c:pt>
                <c:pt idx="617">
                  <c:v>40695</c:v>
                </c:pt>
                <c:pt idx="618">
                  <c:v>40725</c:v>
                </c:pt>
                <c:pt idx="619">
                  <c:v>40756</c:v>
                </c:pt>
                <c:pt idx="620">
                  <c:v>40787</c:v>
                </c:pt>
                <c:pt idx="621">
                  <c:v>40817</c:v>
                </c:pt>
                <c:pt idx="622">
                  <c:v>40848</c:v>
                </c:pt>
                <c:pt idx="623">
                  <c:v>40878</c:v>
                </c:pt>
                <c:pt idx="624">
                  <c:v>40909</c:v>
                </c:pt>
                <c:pt idx="625">
                  <c:v>40940</c:v>
                </c:pt>
                <c:pt idx="626">
                  <c:v>40969</c:v>
                </c:pt>
                <c:pt idx="627">
                  <c:v>41000</c:v>
                </c:pt>
                <c:pt idx="628">
                  <c:v>41030</c:v>
                </c:pt>
                <c:pt idx="629">
                  <c:v>41061</c:v>
                </c:pt>
                <c:pt idx="630">
                  <c:v>41091</c:v>
                </c:pt>
                <c:pt idx="631">
                  <c:v>41122</c:v>
                </c:pt>
                <c:pt idx="632">
                  <c:v>41153</c:v>
                </c:pt>
                <c:pt idx="633">
                  <c:v>41183</c:v>
                </c:pt>
                <c:pt idx="634">
                  <c:v>41214</c:v>
                </c:pt>
                <c:pt idx="635">
                  <c:v>41244</c:v>
                </c:pt>
                <c:pt idx="636">
                  <c:v>41275</c:v>
                </c:pt>
                <c:pt idx="637">
                  <c:v>41306</c:v>
                </c:pt>
                <c:pt idx="638">
                  <c:v>41334</c:v>
                </c:pt>
                <c:pt idx="639">
                  <c:v>41365</c:v>
                </c:pt>
                <c:pt idx="640">
                  <c:v>41395</c:v>
                </c:pt>
                <c:pt idx="641">
                  <c:v>41426</c:v>
                </c:pt>
                <c:pt idx="642">
                  <c:v>41456</c:v>
                </c:pt>
                <c:pt idx="643">
                  <c:v>41487</c:v>
                </c:pt>
                <c:pt idx="644">
                  <c:v>41518</c:v>
                </c:pt>
                <c:pt idx="645">
                  <c:v>41548</c:v>
                </c:pt>
                <c:pt idx="646">
                  <c:v>41579</c:v>
                </c:pt>
                <c:pt idx="647">
                  <c:v>41609</c:v>
                </c:pt>
                <c:pt idx="648">
                  <c:v>41640</c:v>
                </c:pt>
                <c:pt idx="649">
                  <c:v>41671</c:v>
                </c:pt>
                <c:pt idx="650">
                  <c:v>41699</c:v>
                </c:pt>
                <c:pt idx="651">
                  <c:v>41730</c:v>
                </c:pt>
                <c:pt idx="652">
                  <c:v>41760</c:v>
                </c:pt>
                <c:pt idx="653">
                  <c:v>41791</c:v>
                </c:pt>
                <c:pt idx="654">
                  <c:v>41821</c:v>
                </c:pt>
                <c:pt idx="655">
                  <c:v>41852</c:v>
                </c:pt>
                <c:pt idx="656">
                  <c:v>41883</c:v>
                </c:pt>
                <c:pt idx="657">
                  <c:v>41913</c:v>
                </c:pt>
                <c:pt idx="658">
                  <c:v>41944</c:v>
                </c:pt>
                <c:pt idx="659">
                  <c:v>41974</c:v>
                </c:pt>
                <c:pt idx="660">
                  <c:v>42005</c:v>
                </c:pt>
                <c:pt idx="661">
                  <c:v>42036</c:v>
                </c:pt>
                <c:pt idx="662">
                  <c:v>42064</c:v>
                </c:pt>
                <c:pt idx="663">
                  <c:v>42095</c:v>
                </c:pt>
                <c:pt idx="664">
                  <c:v>42125</c:v>
                </c:pt>
                <c:pt idx="665">
                  <c:v>42156</c:v>
                </c:pt>
                <c:pt idx="666">
                  <c:v>42186</c:v>
                </c:pt>
                <c:pt idx="667">
                  <c:v>42217</c:v>
                </c:pt>
                <c:pt idx="668">
                  <c:v>42248</c:v>
                </c:pt>
                <c:pt idx="669">
                  <c:v>42278</c:v>
                </c:pt>
                <c:pt idx="670">
                  <c:v>42309</c:v>
                </c:pt>
                <c:pt idx="671">
                  <c:v>42339</c:v>
                </c:pt>
                <c:pt idx="672">
                  <c:v>42370</c:v>
                </c:pt>
                <c:pt idx="673">
                  <c:v>42401</c:v>
                </c:pt>
                <c:pt idx="674">
                  <c:v>42430</c:v>
                </c:pt>
                <c:pt idx="675">
                  <c:v>42461</c:v>
                </c:pt>
                <c:pt idx="676">
                  <c:v>42491</c:v>
                </c:pt>
                <c:pt idx="677">
                  <c:v>42522</c:v>
                </c:pt>
                <c:pt idx="678">
                  <c:v>42552</c:v>
                </c:pt>
                <c:pt idx="679">
                  <c:v>42583</c:v>
                </c:pt>
                <c:pt idx="680">
                  <c:v>42614</c:v>
                </c:pt>
                <c:pt idx="681">
                  <c:v>42644</c:v>
                </c:pt>
                <c:pt idx="682">
                  <c:v>42675</c:v>
                </c:pt>
                <c:pt idx="683">
                  <c:v>42705</c:v>
                </c:pt>
                <c:pt idx="684">
                  <c:v>42736</c:v>
                </c:pt>
                <c:pt idx="685">
                  <c:v>42767</c:v>
                </c:pt>
                <c:pt idx="686">
                  <c:v>42795</c:v>
                </c:pt>
                <c:pt idx="687">
                  <c:v>42826</c:v>
                </c:pt>
                <c:pt idx="688">
                  <c:v>42856</c:v>
                </c:pt>
                <c:pt idx="689">
                  <c:v>42887</c:v>
                </c:pt>
                <c:pt idx="690">
                  <c:v>42917</c:v>
                </c:pt>
                <c:pt idx="691">
                  <c:v>42948</c:v>
                </c:pt>
                <c:pt idx="692">
                  <c:v>42979</c:v>
                </c:pt>
                <c:pt idx="693">
                  <c:v>43009</c:v>
                </c:pt>
                <c:pt idx="694">
                  <c:v>43040</c:v>
                </c:pt>
                <c:pt idx="695">
                  <c:v>43070</c:v>
                </c:pt>
                <c:pt idx="696">
                  <c:v>43101</c:v>
                </c:pt>
                <c:pt idx="697">
                  <c:v>43132</c:v>
                </c:pt>
                <c:pt idx="698">
                  <c:v>43160</c:v>
                </c:pt>
                <c:pt idx="699">
                  <c:v>43191</c:v>
                </c:pt>
                <c:pt idx="700">
                  <c:v>43221</c:v>
                </c:pt>
                <c:pt idx="701">
                  <c:v>43252</c:v>
                </c:pt>
                <c:pt idx="702">
                  <c:v>43282</c:v>
                </c:pt>
                <c:pt idx="703">
                  <c:v>43313</c:v>
                </c:pt>
                <c:pt idx="704">
                  <c:v>43344</c:v>
                </c:pt>
                <c:pt idx="705">
                  <c:v>43374</c:v>
                </c:pt>
                <c:pt idx="706">
                  <c:v>43405</c:v>
                </c:pt>
                <c:pt idx="707">
                  <c:v>43435</c:v>
                </c:pt>
                <c:pt idx="708">
                  <c:v>43466</c:v>
                </c:pt>
                <c:pt idx="709">
                  <c:v>43497</c:v>
                </c:pt>
                <c:pt idx="710">
                  <c:v>43525</c:v>
                </c:pt>
                <c:pt idx="711">
                  <c:v>43556</c:v>
                </c:pt>
                <c:pt idx="712">
                  <c:v>43586</c:v>
                </c:pt>
                <c:pt idx="713">
                  <c:v>43617</c:v>
                </c:pt>
                <c:pt idx="714">
                  <c:v>43647</c:v>
                </c:pt>
                <c:pt idx="715">
                  <c:v>43678</c:v>
                </c:pt>
                <c:pt idx="716">
                  <c:v>43709</c:v>
                </c:pt>
                <c:pt idx="717">
                  <c:v>43739</c:v>
                </c:pt>
                <c:pt idx="718">
                  <c:v>43770</c:v>
                </c:pt>
                <c:pt idx="719">
                  <c:v>43800</c:v>
                </c:pt>
                <c:pt idx="720">
                  <c:v>43831</c:v>
                </c:pt>
                <c:pt idx="721">
                  <c:v>43862</c:v>
                </c:pt>
                <c:pt idx="722">
                  <c:v>43891</c:v>
                </c:pt>
                <c:pt idx="723">
                  <c:v>43922</c:v>
                </c:pt>
                <c:pt idx="724">
                  <c:v>43952</c:v>
                </c:pt>
                <c:pt idx="725">
                  <c:v>43983</c:v>
                </c:pt>
                <c:pt idx="726">
                  <c:v>44013</c:v>
                </c:pt>
                <c:pt idx="727">
                  <c:v>44044</c:v>
                </c:pt>
                <c:pt idx="728">
                  <c:v>44075</c:v>
                </c:pt>
                <c:pt idx="729">
                  <c:v>44105</c:v>
                </c:pt>
                <c:pt idx="730">
                  <c:v>44136</c:v>
                </c:pt>
                <c:pt idx="731">
                  <c:v>44166</c:v>
                </c:pt>
                <c:pt idx="732">
                  <c:v>44197</c:v>
                </c:pt>
                <c:pt idx="733">
                  <c:v>44228</c:v>
                </c:pt>
                <c:pt idx="734">
                  <c:v>44256</c:v>
                </c:pt>
                <c:pt idx="735">
                  <c:v>44287</c:v>
                </c:pt>
                <c:pt idx="736">
                  <c:v>44317</c:v>
                </c:pt>
                <c:pt idx="737">
                  <c:v>44348</c:v>
                </c:pt>
                <c:pt idx="738">
                  <c:v>44378</c:v>
                </c:pt>
                <c:pt idx="739">
                  <c:v>44409</c:v>
                </c:pt>
                <c:pt idx="740">
                  <c:v>44440</c:v>
                </c:pt>
                <c:pt idx="741">
                  <c:v>44470</c:v>
                </c:pt>
                <c:pt idx="742">
                  <c:v>44501</c:v>
                </c:pt>
                <c:pt idx="743">
                  <c:v>44531</c:v>
                </c:pt>
                <c:pt idx="744">
                  <c:v>44562</c:v>
                </c:pt>
                <c:pt idx="745">
                  <c:v>44593</c:v>
                </c:pt>
                <c:pt idx="746">
                  <c:v>44621</c:v>
                </c:pt>
                <c:pt idx="747">
                  <c:v>44652</c:v>
                </c:pt>
                <c:pt idx="748">
                  <c:v>44682</c:v>
                </c:pt>
                <c:pt idx="749">
                  <c:v>44713</c:v>
                </c:pt>
                <c:pt idx="750">
                  <c:v>44743</c:v>
                </c:pt>
                <c:pt idx="751">
                  <c:v>44774</c:v>
                </c:pt>
                <c:pt idx="752">
                  <c:v>44805</c:v>
                </c:pt>
                <c:pt idx="753">
                  <c:v>44835</c:v>
                </c:pt>
                <c:pt idx="754">
                  <c:v>44866</c:v>
                </c:pt>
                <c:pt idx="755">
                  <c:v>44896</c:v>
                </c:pt>
                <c:pt idx="756">
                  <c:v>44927</c:v>
                </c:pt>
                <c:pt idx="757">
                  <c:v>44958</c:v>
                </c:pt>
                <c:pt idx="758">
                  <c:v>44986</c:v>
                </c:pt>
                <c:pt idx="759">
                  <c:v>45017</c:v>
                </c:pt>
                <c:pt idx="760">
                  <c:v>45047</c:v>
                </c:pt>
                <c:pt idx="761">
                  <c:v>45078</c:v>
                </c:pt>
                <c:pt idx="762">
                  <c:v>45108</c:v>
                </c:pt>
                <c:pt idx="763">
                  <c:v>45139</c:v>
                </c:pt>
                <c:pt idx="764">
                  <c:v>45170</c:v>
                </c:pt>
                <c:pt idx="765">
                  <c:v>45200</c:v>
                </c:pt>
                <c:pt idx="766">
                  <c:v>45231</c:v>
                </c:pt>
                <c:pt idx="767">
                  <c:v>45261</c:v>
                </c:pt>
                <c:pt idx="768">
                  <c:v>45292</c:v>
                </c:pt>
                <c:pt idx="769">
                  <c:v>45323</c:v>
                </c:pt>
                <c:pt idx="770">
                  <c:v>45352</c:v>
                </c:pt>
                <c:pt idx="771">
                  <c:v>45383</c:v>
                </c:pt>
                <c:pt idx="772">
                  <c:v>45413</c:v>
                </c:pt>
                <c:pt idx="773">
                  <c:v>45444</c:v>
                </c:pt>
              </c:numCache>
            </c:numRef>
          </c:cat>
          <c:val>
            <c:numRef>
              <c:f>pctchangefromyearago!$D$15:$D$788</c:f>
              <c:numCache>
                <c:formatCode>0.0</c:formatCode>
                <c:ptCount val="774"/>
                <c:pt idx="0">
                  <c:v>-1.90476</c:v>
                </c:pt>
                <c:pt idx="1">
                  <c:v>-1.59744</c:v>
                </c:pt>
                <c:pt idx="2">
                  <c:v>-0.64309000000000005</c:v>
                </c:pt>
                <c:pt idx="3">
                  <c:v>1.2903199999999999</c:v>
                </c:pt>
                <c:pt idx="4">
                  <c:v>1.6129</c:v>
                </c:pt>
                <c:pt idx="5">
                  <c:v>0.95540999999999998</c:v>
                </c:pt>
                <c:pt idx="6">
                  <c:v>0.95238</c:v>
                </c:pt>
                <c:pt idx="7">
                  <c:v>1.2820499999999999</c:v>
                </c:pt>
                <c:pt idx="8">
                  <c:v>0.95847000000000004</c:v>
                </c:pt>
                <c:pt idx="9">
                  <c:v>1.9230799999999999</c:v>
                </c:pt>
                <c:pt idx="10">
                  <c:v>2.9032300000000002</c:v>
                </c:pt>
                <c:pt idx="11">
                  <c:v>3.2258100000000001</c:v>
                </c:pt>
                <c:pt idx="12">
                  <c:v>3.2362500000000001</c:v>
                </c:pt>
                <c:pt idx="13">
                  <c:v>3.5714299999999999</c:v>
                </c:pt>
                <c:pt idx="14">
                  <c:v>3.2362500000000001</c:v>
                </c:pt>
                <c:pt idx="15">
                  <c:v>1.59236</c:v>
                </c:pt>
                <c:pt idx="16">
                  <c:v>0.63492000000000004</c:v>
                </c:pt>
                <c:pt idx="17">
                  <c:v>0</c:v>
                </c:pt>
                <c:pt idx="18">
                  <c:v>0.62892999999999999</c:v>
                </c:pt>
                <c:pt idx="19">
                  <c:v>0.63290999999999997</c:v>
                </c:pt>
                <c:pt idx="20">
                  <c:v>0.31646000000000002</c:v>
                </c:pt>
                <c:pt idx="21">
                  <c:v>-0.31447000000000003</c:v>
                </c:pt>
                <c:pt idx="22">
                  <c:v>-1.5673999999999999</c:v>
                </c:pt>
                <c:pt idx="23">
                  <c:v>-1.5625</c:v>
                </c:pt>
                <c:pt idx="24">
                  <c:v>-0.62695999999999996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0.63090999999999997</c:v>
                </c:pt>
                <c:pt idx="29">
                  <c:v>0.63090999999999997</c:v>
                </c:pt>
                <c:pt idx="30">
                  <c:v>0</c:v>
                </c:pt>
                <c:pt idx="31">
                  <c:v>0.62892999999999999</c:v>
                </c:pt>
                <c:pt idx="32">
                  <c:v>2.2082000000000002</c:v>
                </c:pt>
                <c:pt idx="33">
                  <c:v>1.5772900000000001</c:v>
                </c:pt>
                <c:pt idx="34">
                  <c:v>2.2292999999999998</c:v>
                </c:pt>
                <c:pt idx="35">
                  <c:v>1.2698400000000001</c:v>
                </c:pt>
                <c:pt idx="36">
                  <c:v>1.8927400000000001</c:v>
                </c:pt>
                <c:pt idx="37">
                  <c:v>1.5673999999999999</c:v>
                </c:pt>
                <c:pt idx="38">
                  <c:v>0.94044000000000005</c:v>
                </c:pt>
                <c:pt idx="39">
                  <c:v>0.62695999999999996</c:v>
                </c:pt>
                <c:pt idx="40">
                  <c:v>0.62695999999999996</c:v>
                </c:pt>
                <c:pt idx="41">
                  <c:v>1.5673999999999999</c:v>
                </c:pt>
                <c:pt idx="42">
                  <c:v>2.5</c:v>
                </c:pt>
                <c:pt idx="43">
                  <c:v>2.1875</c:v>
                </c:pt>
                <c:pt idx="44">
                  <c:v>0.30864000000000003</c:v>
                </c:pt>
                <c:pt idx="45">
                  <c:v>0.31056</c:v>
                </c:pt>
                <c:pt idx="46">
                  <c:v>0.93457999999999997</c:v>
                </c:pt>
                <c:pt idx="47">
                  <c:v>1.5673999999999999</c:v>
                </c:pt>
                <c:pt idx="48">
                  <c:v>0.92879</c:v>
                </c:pt>
                <c:pt idx="49">
                  <c:v>0.92593000000000003</c:v>
                </c:pt>
                <c:pt idx="50">
                  <c:v>0.93167999999999995</c:v>
                </c:pt>
                <c:pt idx="51">
                  <c:v>1.2461100000000001</c:v>
                </c:pt>
                <c:pt idx="52">
                  <c:v>0.93457999999999997</c:v>
                </c:pt>
                <c:pt idx="53">
                  <c:v>0.92593000000000003</c:v>
                </c:pt>
                <c:pt idx="54">
                  <c:v>0.91463000000000005</c:v>
                </c:pt>
                <c:pt idx="55">
                  <c:v>0.91742999999999997</c:v>
                </c:pt>
                <c:pt idx="56">
                  <c:v>1.5384599999999999</c:v>
                </c:pt>
                <c:pt idx="57">
                  <c:v>2.1671800000000001</c:v>
                </c:pt>
                <c:pt idx="58">
                  <c:v>1.54321</c:v>
                </c:pt>
                <c:pt idx="59">
                  <c:v>1.54321</c:v>
                </c:pt>
                <c:pt idx="60">
                  <c:v>0.61350000000000005</c:v>
                </c:pt>
                <c:pt idx="61">
                  <c:v>0.30581000000000003</c:v>
                </c:pt>
                <c:pt idx="62">
                  <c:v>0.92308000000000001</c:v>
                </c:pt>
                <c:pt idx="63">
                  <c:v>1.5384599999999999</c:v>
                </c:pt>
                <c:pt idx="64">
                  <c:v>2.4691399999999999</c:v>
                </c:pt>
                <c:pt idx="65">
                  <c:v>3.9755400000000001</c:v>
                </c:pt>
                <c:pt idx="66">
                  <c:v>3.6253799999999998</c:v>
                </c:pt>
                <c:pt idx="67">
                  <c:v>3.0303</c:v>
                </c:pt>
                <c:pt idx="68">
                  <c:v>2.4242400000000002</c:v>
                </c:pt>
                <c:pt idx="69">
                  <c:v>2.12121</c:v>
                </c:pt>
                <c:pt idx="70">
                  <c:v>2.43161</c:v>
                </c:pt>
                <c:pt idx="71">
                  <c:v>3.6474199999999999</c:v>
                </c:pt>
                <c:pt idx="72">
                  <c:v>4.87805</c:v>
                </c:pt>
                <c:pt idx="73">
                  <c:v>6.7073200000000002</c:v>
                </c:pt>
                <c:pt idx="74">
                  <c:v>7.3170700000000002</c:v>
                </c:pt>
                <c:pt idx="75">
                  <c:v>6.9696999999999996</c:v>
                </c:pt>
                <c:pt idx="76">
                  <c:v>5.4216899999999999</c:v>
                </c:pt>
                <c:pt idx="77">
                  <c:v>3.23529</c:v>
                </c:pt>
                <c:pt idx="78">
                  <c:v>2.9154499999999999</c:v>
                </c:pt>
                <c:pt idx="79">
                  <c:v>5.2941200000000004</c:v>
                </c:pt>
                <c:pt idx="80">
                  <c:v>5.6212999999999997</c:v>
                </c:pt>
                <c:pt idx="81">
                  <c:v>5.6379799999999998</c:v>
                </c:pt>
                <c:pt idx="82">
                  <c:v>4.74777</c:v>
                </c:pt>
                <c:pt idx="83">
                  <c:v>3.2258100000000001</c:v>
                </c:pt>
                <c:pt idx="84">
                  <c:v>2.0348799999999998</c:v>
                </c:pt>
                <c:pt idx="85">
                  <c:v>0</c:v>
                </c:pt>
                <c:pt idx="86">
                  <c:v>-0.85226999999999997</c:v>
                </c:pt>
                <c:pt idx="87">
                  <c:v>-1.6997199999999999</c:v>
                </c:pt>
                <c:pt idx="88">
                  <c:v>-0.85714000000000001</c:v>
                </c:pt>
                <c:pt idx="89">
                  <c:v>0</c:v>
                </c:pt>
                <c:pt idx="90">
                  <c:v>0.28328999999999999</c:v>
                </c:pt>
                <c:pt idx="91">
                  <c:v>-0.55866000000000005</c:v>
                </c:pt>
                <c:pt idx="92">
                  <c:v>-1.1204499999999999</c:v>
                </c:pt>
                <c:pt idx="93">
                  <c:v>-1.1235999999999999</c:v>
                </c:pt>
                <c:pt idx="94">
                  <c:v>-0.56657000000000002</c:v>
                </c:pt>
                <c:pt idx="95">
                  <c:v>0.28409000000000001</c:v>
                </c:pt>
                <c:pt idx="96">
                  <c:v>1.4245000000000001</c:v>
                </c:pt>
                <c:pt idx="97">
                  <c:v>2</c:v>
                </c:pt>
                <c:pt idx="98">
                  <c:v>2.8653300000000002</c:v>
                </c:pt>
                <c:pt idx="99">
                  <c:v>3.7464</c:v>
                </c:pt>
                <c:pt idx="100">
                  <c:v>4.0345800000000001</c:v>
                </c:pt>
                <c:pt idx="101">
                  <c:v>3.1339000000000001</c:v>
                </c:pt>
                <c:pt idx="102">
                  <c:v>3.1073400000000002</c:v>
                </c:pt>
                <c:pt idx="103">
                  <c:v>2.8089900000000001</c:v>
                </c:pt>
                <c:pt idx="104">
                  <c:v>3.3994300000000002</c:v>
                </c:pt>
                <c:pt idx="105">
                  <c:v>4.2613599999999998</c:v>
                </c:pt>
                <c:pt idx="106">
                  <c:v>3.9885999999999999</c:v>
                </c:pt>
                <c:pt idx="107">
                  <c:v>3.9660099999999998</c:v>
                </c:pt>
                <c:pt idx="108">
                  <c:v>3.9325800000000002</c:v>
                </c:pt>
                <c:pt idx="109">
                  <c:v>3.6414599999999999</c:v>
                </c:pt>
                <c:pt idx="110">
                  <c:v>3.3426200000000001</c:v>
                </c:pt>
                <c:pt idx="111">
                  <c:v>3.61111</c:v>
                </c:pt>
                <c:pt idx="112">
                  <c:v>3.87812</c:v>
                </c:pt>
                <c:pt idx="113">
                  <c:v>5.2486199999999998</c:v>
                </c:pt>
                <c:pt idx="114">
                  <c:v>5.4794499999999999</c:v>
                </c:pt>
                <c:pt idx="115">
                  <c:v>5.7377000000000002</c:v>
                </c:pt>
                <c:pt idx="116">
                  <c:v>6.0274000000000001</c:v>
                </c:pt>
                <c:pt idx="117">
                  <c:v>4.6321500000000002</c:v>
                </c:pt>
                <c:pt idx="118">
                  <c:v>6.0274000000000001</c:v>
                </c:pt>
                <c:pt idx="119">
                  <c:v>7.0844699999999996</c:v>
                </c:pt>
                <c:pt idx="120">
                  <c:v>7.0270299999999999</c:v>
                </c:pt>
                <c:pt idx="121">
                  <c:v>7.5675699999999999</c:v>
                </c:pt>
                <c:pt idx="122">
                  <c:v>7.2776300000000003</c:v>
                </c:pt>
                <c:pt idx="123">
                  <c:v>6.7024100000000004</c:v>
                </c:pt>
                <c:pt idx="124">
                  <c:v>6.6666699999999999</c:v>
                </c:pt>
                <c:pt idx="125">
                  <c:v>4.9868800000000002</c:v>
                </c:pt>
                <c:pt idx="126">
                  <c:v>4.6753200000000001</c:v>
                </c:pt>
                <c:pt idx="127">
                  <c:v>3.8759700000000001</c:v>
                </c:pt>
                <c:pt idx="128">
                  <c:v>3.6175700000000002</c:v>
                </c:pt>
                <c:pt idx="129">
                  <c:v>4.1666699999999999</c:v>
                </c:pt>
                <c:pt idx="130">
                  <c:v>2.5839799999999999</c:v>
                </c:pt>
                <c:pt idx="131">
                  <c:v>1.2722599999999999</c:v>
                </c:pt>
                <c:pt idx="132">
                  <c:v>0.50505</c:v>
                </c:pt>
                <c:pt idx="133">
                  <c:v>0.50251000000000001</c:v>
                </c:pt>
                <c:pt idx="134">
                  <c:v>1.5075400000000001</c:v>
                </c:pt>
                <c:pt idx="135">
                  <c:v>2.5125600000000001</c:v>
                </c:pt>
                <c:pt idx="136">
                  <c:v>2.25</c:v>
                </c:pt>
                <c:pt idx="137">
                  <c:v>3</c:v>
                </c:pt>
                <c:pt idx="138">
                  <c:v>2.9776699999999998</c:v>
                </c:pt>
                <c:pt idx="139">
                  <c:v>3.2338300000000002</c:v>
                </c:pt>
                <c:pt idx="140">
                  <c:v>2.49377</c:v>
                </c:pt>
                <c:pt idx="141">
                  <c:v>2.5</c:v>
                </c:pt>
                <c:pt idx="142">
                  <c:v>3.2745600000000001</c:v>
                </c:pt>
                <c:pt idx="143">
                  <c:v>4.2713599999999996</c:v>
                </c:pt>
                <c:pt idx="144">
                  <c:v>4.2713599999999996</c:v>
                </c:pt>
                <c:pt idx="145">
                  <c:v>5.75</c:v>
                </c:pt>
                <c:pt idx="146">
                  <c:v>4.9504999999999999</c:v>
                </c:pt>
                <c:pt idx="147">
                  <c:v>3.6764700000000001</c:v>
                </c:pt>
                <c:pt idx="148">
                  <c:v>3.17848</c:v>
                </c:pt>
                <c:pt idx="149">
                  <c:v>3.1553399999999998</c:v>
                </c:pt>
                <c:pt idx="150">
                  <c:v>3.6144599999999998</c:v>
                </c:pt>
                <c:pt idx="151">
                  <c:v>3.8554200000000001</c:v>
                </c:pt>
                <c:pt idx="152">
                  <c:v>4.8661799999999999</c:v>
                </c:pt>
                <c:pt idx="153">
                  <c:v>5.12195</c:v>
                </c:pt>
                <c:pt idx="154">
                  <c:v>5.8536599999999996</c:v>
                </c:pt>
                <c:pt idx="155">
                  <c:v>5.0602400000000003</c:v>
                </c:pt>
                <c:pt idx="156">
                  <c:v>7.7108400000000001</c:v>
                </c:pt>
                <c:pt idx="157">
                  <c:v>8.0378299999999996</c:v>
                </c:pt>
                <c:pt idx="158">
                  <c:v>11.084910000000001</c:v>
                </c:pt>
                <c:pt idx="159">
                  <c:v>13.238770000000001</c:v>
                </c:pt>
                <c:pt idx="160">
                  <c:v>14.454980000000001</c:v>
                </c:pt>
                <c:pt idx="161">
                  <c:v>15.52941</c:v>
                </c:pt>
                <c:pt idx="162">
                  <c:v>15.11628</c:v>
                </c:pt>
                <c:pt idx="163">
                  <c:v>23.433869999999999</c:v>
                </c:pt>
                <c:pt idx="164">
                  <c:v>21.577729999999999</c:v>
                </c:pt>
                <c:pt idx="165">
                  <c:v>21.113689999999998</c:v>
                </c:pt>
                <c:pt idx="166">
                  <c:v>21.428570000000001</c:v>
                </c:pt>
                <c:pt idx="167">
                  <c:v>22.018350000000002</c:v>
                </c:pt>
                <c:pt idx="168">
                  <c:v>21.252800000000001</c:v>
                </c:pt>
                <c:pt idx="169">
                  <c:v>22.319469999999999</c:v>
                </c:pt>
                <c:pt idx="170">
                  <c:v>19.74522</c:v>
                </c:pt>
                <c:pt idx="171">
                  <c:v>16.910229999999999</c:v>
                </c:pt>
                <c:pt idx="172">
                  <c:v>16.56315</c:v>
                </c:pt>
                <c:pt idx="173">
                  <c:v>15.07128</c:v>
                </c:pt>
                <c:pt idx="174">
                  <c:v>13.93939</c:v>
                </c:pt>
                <c:pt idx="175">
                  <c:v>7.7067699999999997</c:v>
                </c:pt>
                <c:pt idx="176">
                  <c:v>10.87786</c:v>
                </c:pt>
                <c:pt idx="177">
                  <c:v>12.06897</c:v>
                </c:pt>
                <c:pt idx="178">
                  <c:v>12.144209999999999</c:v>
                </c:pt>
                <c:pt idx="179">
                  <c:v>12.40602</c:v>
                </c:pt>
                <c:pt idx="180">
                  <c:v>11.07011</c:v>
                </c:pt>
                <c:pt idx="181">
                  <c:v>8.0500900000000009</c:v>
                </c:pt>
                <c:pt idx="182">
                  <c:v>6.73759</c:v>
                </c:pt>
                <c:pt idx="183">
                  <c:v>7.3214300000000003</c:v>
                </c:pt>
                <c:pt idx="184">
                  <c:v>7.1048</c:v>
                </c:pt>
                <c:pt idx="185">
                  <c:v>8.6725700000000003</c:v>
                </c:pt>
                <c:pt idx="186">
                  <c:v>12.05674</c:v>
                </c:pt>
                <c:pt idx="187">
                  <c:v>9.7731200000000005</c:v>
                </c:pt>
                <c:pt idx="188">
                  <c:v>7.7452699999999997</c:v>
                </c:pt>
                <c:pt idx="189">
                  <c:v>7.69231</c:v>
                </c:pt>
                <c:pt idx="190">
                  <c:v>6.9373899999999997</c:v>
                </c:pt>
                <c:pt idx="191">
                  <c:v>6.18729</c:v>
                </c:pt>
                <c:pt idx="192">
                  <c:v>5.4817299999999998</c:v>
                </c:pt>
                <c:pt idx="193">
                  <c:v>4.4702000000000002</c:v>
                </c:pt>
                <c:pt idx="194">
                  <c:v>3.65449</c:v>
                </c:pt>
                <c:pt idx="195">
                  <c:v>4.1597299999999997</c:v>
                </c:pt>
                <c:pt idx="196">
                  <c:v>4.1459400000000004</c:v>
                </c:pt>
                <c:pt idx="197">
                  <c:v>2.7687300000000001</c:v>
                </c:pt>
                <c:pt idx="198">
                  <c:v>0.47467999999999999</c:v>
                </c:pt>
                <c:pt idx="199">
                  <c:v>1.1128800000000001</c:v>
                </c:pt>
                <c:pt idx="200">
                  <c:v>0.95847000000000004</c:v>
                </c:pt>
                <c:pt idx="201">
                  <c:v>0.15873000000000001</c:v>
                </c:pt>
                <c:pt idx="202">
                  <c:v>-0.63290999999999997</c:v>
                </c:pt>
                <c:pt idx="203">
                  <c:v>-0.78739999999999999</c:v>
                </c:pt>
                <c:pt idx="204">
                  <c:v>0.31496000000000002</c:v>
                </c:pt>
                <c:pt idx="205">
                  <c:v>3.6450100000000001</c:v>
                </c:pt>
                <c:pt idx="206">
                  <c:v>5.2884599999999997</c:v>
                </c:pt>
                <c:pt idx="207">
                  <c:v>6.2300300000000002</c:v>
                </c:pt>
                <c:pt idx="208">
                  <c:v>6.2101899999999999</c:v>
                </c:pt>
                <c:pt idx="209">
                  <c:v>6.8145800000000003</c:v>
                </c:pt>
                <c:pt idx="210">
                  <c:v>6.6141699999999997</c:v>
                </c:pt>
                <c:pt idx="211">
                  <c:v>6.7610099999999997</c:v>
                </c:pt>
                <c:pt idx="212">
                  <c:v>6.8037999999999998</c:v>
                </c:pt>
                <c:pt idx="213">
                  <c:v>6.6561000000000003</c:v>
                </c:pt>
                <c:pt idx="214">
                  <c:v>7.9617800000000001</c:v>
                </c:pt>
                <c:pt idx="215">
                  <c:v>7.9365100000000002</c:v>
                </c:pt>
                <c:pt idx="216">
                  <c:v>8.6342199999999991</c:v>
                </c:pt>
                <c:pt idx="217">
                  <c:v>7.4923500000000001</c:v>
                </c:pt>
                <c:pt idx="218">
                  <c:v>8.2191799999999997</c:v>
                </c:pt>
                <c:pt idx="219">
                  <c:v>9.0225600000000004</c:v>
                </c:pt>
                <c:pt idx="220">
                  <c:v>10.49475</c:v>
                </c:pt>
                <c:pt idx="221">
                  <c:v>11.424329999999999</c:v>
                </c:pt>
                <c:pt idx="222">
                  <c:v>11.373710000000001</c:v>
                </c:pt>
                <c:pt idx="223">
                  <c:v>11.04566</c:v>
                </c:pt>
                <c:pt idx="224">
                  <c:v>11.40741</c:v>
                </c:pt>
                <c:pt idx="225">
                  <c:v>12.48143</c:v>
                </c:pt>
                <c:pt idx="226">
                  <c:v>11.946899999999999</c:v>
                </c:pt>
                <c:pt idx="227">
                  <c:v>12.5</c:v>
                </c:pt>
                <c:pt idx="228">
                  <c:v>13.2948</c:v>
                </c:pt>
                <c:pt idx="229">
                  <c:v>13.94026</c:v>
                </c:pt>
                <c:pt idx="230">
                  <c:v>13.642760000000001</c:v>
                </c:pt>
                <c:pt idx="231">
                  <c:v>12.27586</c:v>
                </c:pt>
                <c:pt idx="232">
                  <c:v>11.26187</c:v>
                </c:pt>
                <c:pt idx="233">
                  <c:v>9.5872200000000003</c:v>
                </c:pt>
                <c:pt idx="234">
                  <c:v>9.6816999999999993</c:v>
                </c:pt>
                <c:pt idx="235">
                  <c:v>9.0185700000000004</c:v>
                </c:pt>
                <c:pt idx="236">
                  <c:v>9.5744699999999998</c:v>
                </c:pt>
                <c:pt idx="237">
                  <c:v>9.2470300000000005</c:v>
                </c:pt>
                <c:pt idx="238">
                  <c:v>9.2226599999999994</c:v>
                </c:pt>
                <c:pt idx="239">
                  <c:v>9.6731999999999996</c:v>
                </c:pt>
                <c:pt idx="240">
                  <c:v>7.7806100000000002</c:v>
                </c:pt>
                <c:pt idx="241">
                  <c:v>5.8676700000000004</c:v>
                </c:pt>
                <c:pt idx="242">
                  <c:v>5.9405900000000003</c:v>
                </c:pt>
                <c:pt idx="243">
                  <c:v>5.8968100000000003</c:v>
                </c:pt>
                <c:pt idx="244">
                  <c:v>5.6097599999999996</c:v>
                </c:pt>
                <c:pt idx="245">
                  <c:v>5.8323200000000002</c:v>
                </c:pt>
                <c:pt idx="246">
                  <c:v>6.8923800000000002</c:v>
                </c:pt>
                <c:pt idx="247">
                  <c:v>9.4890500000000007</c:v>
                </c:pt>
                <c:pt idx="248">
                  <c:v>10.43689</c:v>
                </c:pt>
                <c:pt idx="249">
                  <c:v>10.39903</c:v>
                </c:pt>
                <c:pt idx="250">
                  <c:v>11.097709999999999</c:v>
                </c:pt>
                <c:pt idx="251">
                  <c:v>10.48868</c:v>
                </c:pt>
                <c:pt idx="252">
                  <c:v>10.414199999999999</c:v>
                </c:pt>
                <c:pt idx="253">
                  <c:v>10.73113</c:v>
                </c:pt>
                <c:pt idx="254">
                  <c:v>10.28037</c:v>
                </c:pt>
                <c:pt idx="255">
                  <c:v>9.5127600000000001</c:v>
                </c:pt>
                <c:pt idx="256">
                  <c:v>8.5450300000000006</c:v>
                </c:pt>
                <c:pt idx="257">
                  <c:v>8.3811699999999991</c:v>
                </c:pt>
                <c:pt idx="258">
                  <c:v>7.9185499999999998</c:v>
                </c:pt>
                <c:pt idx="259">
                  <c:v>6.4444400000000002</c:v>
                </c:pt>
                <c:pt idx="260">
                  <c:v>5.49451</c:v>
                </c:pt>
                <c:pt idx="261">
                  <c:v>4.7097499999999997</c:v>
                </c:pt>
                <c:pt idx="262">
                  <c:v>3.36591</c:v>
                </c:pt>
                <c:pt idx="263">
                  <c:v>2.91262</c:v>
                </c:pt>
                <c:pt idx="264">
                  <c:v>3.6441599999999998</c:v>
                </c:pt>
                <c:pt idx="265">
                  <c:v>4.0468599999999997</c:v>
                </c:pt>
                <c:pt idx="266">
                  <c:v>3.0720299999999998</c:v>
                </c:pt>
                <c:pt idx="267">
                  <c:v>3.3898299999999999</c:v>
                </c:pt>
                <c:pt idx="268">
                  <c:v>4.5744699999999998</c:v>
                </c:pt>
                <c:pt idx="269">
                  <c:v>5.1906800000000004</c:v>
                </c:pt>
                <c:pt idx="270">
                  <c:v>4.08805</c:v>
                </c:pt>
                <c:pt idx="271">
                  <c:v>2.9227599999999998</c:v>
                </c:pt>
                <c:pt idx="272">
                  <c:v>2.7083300000000001</c:v>
                </c:pt>
                <c:pt idx="273">
                  <c:v>2.7196699999999998</c:v>
                </c:pt>
                <c:pt idx="274">
                  <c:v>2.73109</c:v>
                </c:pt>
                <c:pt idx="275">
                  <c:v>2.3060800000000001</c:v>
                </c:pt>
                <c:pt idx="276">
                  <c:v>1.4477800000000001</c:v>
                </c:pt>
                <c:pt idx="277">
                  <c:v>0.81882999999999995</c:v>
                </c:pt>
                <c:pt idx="278">
                  <c:v>1.7471699999999999</c:v>
                </c:pt>
                <c:pt idx="279">
                  <c:v>2.0491799999999998</c:v>
                </c:pt>
                <c:pt idx="280">
                  <c:v>1.42421</c:v>
                </c:pt>
                <c:pt idx="281">
                  <c:v>0.1007</c:v>
                </c:pt>
                <c:pt idx="282">
                  <c:v>0</c:v>
                </c:pt>
                <c:pt idx="283">
                  <c:v>0.60851999999999995</c:v>
                </c:pt>
                <c:pt idx="284">
                  <c:v>0.60851999999999995</c:v>
                </c:pt>
                <c:pt idx="285">
                  <c:v>1.01833</c:v>
                </c:pt>
                <c:pt idx="286">
                  <c:v>1.1247400000000001</c:v>
                </c:pt>
                <c:pt idx="287">
                  <c:v>1.84426</c:v>
                </c:pt>
                <c:pt idx="288">
                  <c:v>3.8736000000000002</c:v>
                </c:pt>
                <c:pt idx="289">
                  <c:v>4.6700499999999998</c:v>
                </c:pt>
                <c:pt idx="290">
                  <c:v>4.0404</c:v>
                </c:pt>
                <c:pt idx="291">
                  <c:v>3.31325</c:v>
                </c:pt>
                <c:pt idx="292">
                  <c:v>2.4072200000000001</c:v>
                </c:pt>
                <c:pt idx="293">
                  <c:v>3.0181100000000001</c:v>
                </c:pt>
                <c:pt idx="294">
                  <c:v>3.52467</c:v>
                </c:pt>
                <c:pt idx="295">
                  <c:v>4.2338699999999996</c:v>
                </c:pt>
                <c:pt idx="296">
                  <c:v>3.9314499999999999</c:v>
                </c:pt>
                <c:pt idx="297">
                  <c:v>3.9314499999999999</c:v>
                </c:pt>
                <c:pt idx="298">
                  <c:v>3.84226</c:v>
                </c:pt>
                <c:pt idx="299">
                  <c:v>3.6217299999999999</c:v>
                </c:pt>
                <c:pt idx="300">
                  <c:v>2.0608399999999998</c:v>
                </c:pt>
                <c:pt idx="301">
                  <c:v>1.7458800000000001</c:v>
                </c:pt>
                <c:pt idx="302">
                  <c:v>1.7475700000000001</c:v>
                </c:pt>
                <c:pt idx="303">
                  <c:v>1.6520900000000001</c:v>
                </c:pt>
                <c:pt idx="304">
                  <c:v>1.95886</c:v>
                </c:pt>
                <c:pt idx="305">
                  <c:v>1.5625</c:v>
                </c:pt>
                <c:pt idx="306">
                  <c:v>1.2645900000000001</c:v>
                </c:pt>
                <c:pt idx="307">
                  <c:v>0.48355999999999999</c:v>
                </c:pt>
                <c:pt idx="308">
                  <c:v>0.67895000000000005</c:v>
                </c:pt>
                <c:pt idx="309">
                  <c:v>0.58196000000000003</c:v>
                </c:pt>
                <c:pt idx="310">
                  <c:v>1.4605600000000001</c:v>
                </c:pt>
                <c:pt idx="311">
                  <c:v>2.0388299999999999</c:v>
                </c:pt>
                <c:pt idx="312">
                  <c:v>2.2115399999999998</c:v>
                </c:pt>
                <c:pt idx="313">
                  <c:v>0.95328999999999997</c:v>
                </c:pt>
                <c:pt idx="314">
                  <c:v>0.95420000000000005</c:v>
                </c:pt>
                <c:pt idx="315">
                  <c:v>1.2428300000000001</c:v>
                </c:pt>
                <c:pt idx="316">
                  <c:v>1.92123</c:v>
                </c:pt>
                <c:pt idx="317">
                  <c:v>1.9230799999999999</c:v>
                </c:pt>
                <c:pt idx="318">
                  <c:v>3.0739700000000001</c:v>
                </c:pt>
                <c:pt idx="319">
                  <c:v>4.4273300000000004</c:v>
                </c:pt>
                <c:pt idx="320">
                  <c:v>4.6242799999999997</c:v>
                </c:pt>
                <c:pt idx="321">
                  <c:v>4.8216000000000001</c:v>
                </c:pt>
                <c:pt idx="322">
                  <c:v>4.5105599999999999</c:v>
                </c:pt>
                <c:pt idx="323">
                  <c:v>3.71075</c:v>
                </c:pt>
                <c:pt idx="324">
                  <c:v>4.1392300000000004</c:v>
                </c:pt>
                <c:pt idx="325">
                  <c:v>5.0047199999999998</c:v>
                </c:pt>
                <c:pt idx="326">
                  <c:v>4.8204200000000004</c:v>
                </c:pt>
                <c:pt idx="327">
                  <c:v>5.0991499999999998</c:v>
                </c:pt>
                <c:pt idx="328">
                  <c:v>5.5607899999999999</c:v>
                </c:pt>
                <c:pt idx="329">
                  <c:v>6.2264200000000001</c:v>
                </c:pt>
                <c:pt idx="330">
                  <c:v>4.4734400000000001</c:v>
                </c:pt>
                <c:pt idx="331">
                  <c:v>3.3179699999999999</c:v>
                </c:pt>
                <c:pt idx="332">
                  <c:v>3.4990800000000002</c:v>
                </c:pt>
                <c:pt idx="333">
                  <c:v>3.4038599999999999</c:v>
                </c:pt>
                <c:pt idx="334">
                  <c:v>2.9384800000000002</c:v>
                </c:pt>
                <c:pt idx="335">
                  <c:v>3.48624</c:v>
                </c:pt>
                <c:pt idx="336">
                  <c:v>3.0713599999999999</c:v>
                </c:pt>
                <c:pt idx="337">
                  <c:v>2.4280599999999999</c:v>
                </c:pt>
                <c:pt idx="338">
                  <c:v>2.7051400000000001</c:v>
                </c:pt>
                <c:pt idx="339">
                  <c:v>2.96496</c:v>
                </c:pt>
                <c:pt idx="340">
                  <c:v>2.7678600000000002</c:v>
                </c:pt>
                <c:pt idx="341">
                  <c:v>2.84192</c:v>
                </c:pt>
                <c:pt idx="342">
                  <c:v>4.6387200000000002</c:v>
                </c:pt>
                <c:pt idx="343">
                  <c:v>5.35236</c:v>
                </c:pt>
                <c:pt idx="344">
                  <c:v>5.8718899999999996</c:v>
                </c:pt>
                <c:pt idx="345">
                  <c:v>5.8718899999999996</c:v>
                </c:pt>
                <c:pt idx="346">
                  <c:v>5.8875999999999999</c:v>
                </c:pt>
                <c:pt idx="347">
                  <c:v>5.5851100000000002</c:v>
                </c:pt>
                <c:pt idx="348">
                  <c:v>6.2226100000000004</c:v>
                </c:pt>
                <c:pt idx="349">
                  <c:v>7.1115000000000004</c:v>
                </c:pt>
                <c:pt idx="350">
                  <c:v>7.7260799999999996</c:v>
                </c:pt>
                <c:pt idx="351">
                  <c:v>7.76614</c:v>
                </c:pt>
                <c:pt idx="352">
                  <c:v>8.0799299999999992</c:v>
                </c:pt>
                <c:pt idx="353">
                  <c:v>7.3402399999999997</c:v>
                </c:pt>
                <c:pt idx="354">
                  <c:v>6.3938600000000001</c:v>
                </c:pt>
                <c:pt idx="355">
                  <c:v>5.7578300000000002</c:v>
                </c:pt>
                <c:pt idx="356">
                  <c:v>5.0420199999999999</c:v>
                </c:pt>
                <c:pt idx="357">
                  <c:v>5.3781499999999998</c:v>
                </c:pt>
                <c:pt idx="358">
                  <c:v>5.9814699999999998</c:v>
                </c:pt>
                <c:pt idx="359">
                  <c:v>6.2132699999999996</c:v>
                </c:pt>
                <c:pt idx="360">
                  <c:v>8.0858100000000004</c:v>
                </c:pt>
                <c:pt idx="361">
                  <c:v>8.2786899999999992</c:v>
                </c:pt>
                <c:pt idx="362">
                  <c:v>7.49796</c:v>
                </c:pt>
                <c:pt idx="363">
                  <c:v>6.1538500000000003</c:v>
                </c:pt>
                <c:pt idx="364">
                  <c:v>5.2250800000000002</c:v>
                </c:pt>
                <c:pt idx="365">
                  <c:v>5.9533399999999999</c:v>
                </c:pt>
                <c:pt idx="366">
                  <c:v>6.1698700000000004</c:v>
                </c:pt>
                <c:pt idx="367">
                  <c:v>6.2450000000000001</c:v>
                </c:pt>
                <c:pt idx="368">
                  <c:v>6.32</c:v>
                </c:pt>
                <c:pt idx="369">
                  <c:v>6.3795900000000003</c:v>
                </c:pt>
                <c:pt idx="370">
                  <c:v>6.3593000000000002</c:v>
                </c:pt>
                <c:pt idx="371">
                  <c:v>5.7707499999999996</c:v>
                </c:pt>
                <c:pt idx="372">
                  <c:v>4.1221399999999999</c:v>
                </c:pt>
                <c:pt idx="373">
                  <c:v>2.7252100000000001</c:v>
                </c:pt>
                <c:pt idx="374">
                  <c:v>3.1084200000000002</c:v>
                </c:pt>
                <c:pt idx="375">
                  <c:v>4.5003799999999998</c:v>
                </c:pt>
                <c:pt idx="376">
                  <c:v>4.5836499999999996</c:v>
                </c:pt>
                <c:pt idx="377">
                  <c:v>4.3280200000000004</c:v>
                </c:pt>
                <c:pt idx="378">
                  <c:v>2.6415099999999998</c:v>
                </c:pt>
                <c:pt idx="379">
                  <c:v>1.65787</c:v>
                </c:pt>
                <c:pt idx="380">
                  <c:v>1.5048900000000001</c:v>
                </c:pt>
                <c:pt idx="381">
                  <c:v>0.74963000000000002</c:v>
                </c:pt>
                <c:pt idx="382">
                  <c:v>0.89685999999999999</c:v>
                </c:pt>
                <c:pt idx="383">
                  <c:v>1.2705500000000001</c:v>
                </c:pt>
                <c:pt idx="384">
                  <c:v>0</c:v>
                </c:pt>
                <c:pt idx="385">
                  <c:v>0.66322999999999999</c:v>
                </c:pt>
                <c:pt idx="386">
                  <c:v>1.10294</c:v>
                </c:pt>
                <c:pt idx="387">
                  <c:v>0.29197000000000001</c:v>
                </c:pt>
                <c:pt idx="388">
                  <c:v>-0.51132</c:v>
                </c:pt>
                <c:pt idx="389">
                  <c:v>-0.94613999999999998</c:v>
                </c:pt>
                <c:pt idx="390">
                  <c:v>-0.22059000000000001</c:v>
                </c:pt>
                <c:pt idx="391">
                  <c:v>1.48258</c:v>
                </c:pt>
                <c:pt idx="392">
                  <c:v>1.8532200000000001</c:v>
                </c:pt>
                <c:pt idx="393">
                  <c:v>2.0833300000000001</c:v>
                </c:pt>
                <c:pt idx="394">
                  <c:v>1.4814799999999999</c:v>
                </c:pt>
                <c:pt idx="395">
                  <c:v>1.47601</c:v>
                </c:pt>
                <c:pt idx="396">
                  <c:v>1.9794700000000001</c:v>
                </c:pt>
                <c:pt idx="397">
                  <c:v>1.83016</c:v>
                </c:pt>
                <c:pt idx="398">
                  <c:v>1.38182</c:v>
                </c:pt>
                <c:pt idx="399">
                  <c:v>1.89229</c:v>
                </c:pt>
                <c:pt idx="400">
                  <c:v>3.30396</c:v>
                </c:pt>
                <c:pt idx="401">
                  <c:v>2.35121</c:v>
                </c:pt>
                <c:pt idx="402">
                  <c:v>2.5055299999999998</c:v>
                </c:pt>
                <c:pt idx="403">
                  <c:v>2.0452900000000001</c:v>
                </c:pt>
                <c:pt idx="404">
                  <c:v>1.89229</c:v>
                </c:pt>
                <c:pt idx="405">
                  <c:v>2.62391</c:v>
                </c:pt>
                <c:pt idx="406">
                  <c:v>3.06569</c:v>
                </c:pt>
                <c:pt idx="407">
                  <c:v>3.49091</c:v>
                </c:pt>
                <c:pt idx="408">
                  <c:v>3.37886</c:v>
                </c:pt>
                <c:pt idx="409">
                  <c:v>2.5161799999999999</c:v>
                </c:pt>
                <c:pt idx="410">
                  <c:v>2.4390200000000002</c:v>
                </c:pt>
                <c:pt idx="411">
                  <c:v>2.1428600000000002</c:v>
                </c:pt>
                <c:pt idx="412">
                  <c:v>1.6346799999999999</c:v>
                </c:pt>
                <c:pt idx="413">
                  <c:v>2.5843500000000001</c:v>
                </c:pt>
                <c:pt idx="414">
                  <c:v>3.5226500000000001</c:v>
                </c:pt>
                <c:pt idx="415">
                  <c:v>3.5790999999999999</c:v>
                </c:pt>
                <c:pt idx="416">
                  <c:v>3.5714299999999999</c:v>
                </c:pt>
                <c:pt idx="417">
                  <c:v>2.84091</c:v>
                </c:pt>
                <c:pt idx="418">
                  <c:v>2.7620399999999998</c:v>
                </c:pt>
                <c:pt idx="419">
                  <c:v>3.5137</c:v>
                </c:pt>
                <c:pt idx="420">
                  <c:v>3.0598100000000001</c:v>
                </c:pt>
                <c:pt idx="421">
                  <c:v>3.7166899999999998</c:v>
                </c:pt>
                <c:pt idx="422">
                  <c:v>3.3613400000000002</c:v>
                </c:pt>
                <c:pt idx="423">
                  <c:v>4.3356599999999998</c:v>
                </c:pt>
                <c:pt idx="424">
                  <c:v>3.9860099999999998</c:v>
                </c:pt>
                <c:pt idx="425">
                  <c:v>3.6389100000000001</c:v>
                </c:pt>
                <c:pt idx="426">
                  <c:v>2.9166699999999999</c:v>
                </c:pt>
                <c:pt idx="427">
                  <c:v>2.55701</c:v>
                </c:pt>
                <c:pt idx="428">
                  <c:v>2.89655</c:v>
                </c:pt>
                <c:pt idx="429">
                  <c:v>3.3839800000000002</c:v>
                </c:pt>
                <c:pt idx="430">
                  <c:v>3.0323899999999999</c:v>
                </c:pt>
                <c:pt idx="431">
                  <c:v>2.0366599999999999</c:v>
                </c:pt>
                <c:pt idx="432">
                  <c:v>2.4966300000000001</c:v>
                </c:pt>
                <c:pt idx="433">
                  <c:v>2.36646</c:v>
                </c:pt>
                <c:pt idx="434">
                  <c:v>3.3197800000000002</c:v>
                </c:pt>
                <c:pt idx="435">
                  <c:v>2.7479900000000002</c:v>
                </c:pt>
                <c:pt idx="436">
                  <c:v>2.6227299999999998</c:v>
                </c:pt>
                <c:pt idx="437">
                  <c:v>3.5786600000000002</c:v>
                </c:pt>
                <c:pt idx="438">
                  <c:v>3.9811100000000001</c:v>
                </c:pt>
                <c:pt idx="439">
                  <c:v>4.3126699999999998</c:v>
                </c:pt>
                <c:pt idx="440">
                  <c:v>4.4906199999999998</c:v>
                </c:pt>
                <c:pt idx="441">
                  <c:v>4.74282</c:v>
                </c:pt>
                <c:pt idx="442">
                  <c:v>5.1505000000000001</c:v>
                </c:pt>
                <c:pt idx="443">
                  <c:v>4.9234900000000001</c:v>
                </c:pt>
                <c:pt idx="444">
                  <c:v>3.94997</c:v>
                </c:pt>
                <c:pt idx="445">
                  <c:v>4.1611599999999997</c:v>
                </c:pt>
                <c:pt idx="446">
                  <c:v>3.40984</c:v>
                </c:pt>
                <c:pt idx="447">
                  <c:v>2.7397300000000002</c:v>
                </c:pt>
                <c:pt idx="448">
                  <c:v>3.2110099999999999</c:v>
                </c:pt>
                <c:pt idx="449">
                  <c:v>2.54237</c:v>
                </c:pt>
                <c:pt idx="450">
                  <c:v>2.3361499999999999</c:v>
                </c:pt>
                <c:pt idx="451">
                  <c:v>2.39018</c:v>
                </c:pt>
                <c:pt idx="452">
                  <c:v>1.7318800000000001</c:v>
                </c:pt>
                <c:pt idx="453">
                  <c:v>1.40306</c:v>
                </c:pt>
                <c:pt idx="454">
                  <c:v>1.20865</c:v>
                </c:pt>
                <c:pt idx="455">
                  <c:v>0.95116999999999996</c:v>
                </c:pt>
                <c:pt idx="456">
                  <c:v>1.9632700000000001</c:v>
                </c:pt>
                <c:pt idx="457">
                  <c:v>1.4584699999999999</c:v>
                </c:pt>
                <c:pt idx="458">
                  <c:v>1.5852900000000001</c:v>
                </c:pt>
                <c:pt idx="459">
                  <c:v>1.7142900000000001</c:v>
                </c:pt>
                <c:pt idx="460">
                  <c:v>2.0317500000000002</c:v>
                </c:pt>
                <c:pt idx="461">
                  <c:v>2.0343300000000002</c:v>
                </c:pt>
                <c:pt idx="462">
                  <c:v>1.96576</c:v>
                </c:pt>
                <c:pt idx="463">
                  <c:v>1.82965</c:v>
                </c:pt>
                <c:pt idx="464">
                  <c:v>1.63934</c:v>
                </c:pt>
                <c:pt idx="465">
                  <c:v>2.20126</c:v>
                </c:pt>
                <c:pt idx="466">
                  <c:v>2.1370200000000001</c:v>
                </c:pt>
                <c:pt idx="467">
                  <c:v>2.1356799999999998</c:v>
                </c:pt>
                <c:pt idx="468">
                  <c:v>2.04969</c:v>
                </c:pt>
                <c:pt idx="469">
                  <c:v>2.375</c:v>
                </c:pt>
                <c:pt idx="470">
                  <c:v>1.9975000000000001</c:v>
                </c:pt>
                <c:pt idx="471">
                  <c:v>2.05993</c:v>
                </c:pt>
                <c:pt idx="472">
                  <c:v>1.99129</c:v>
                </c:pt>
                <c:pt idx="473">
                  <c:v>1.99377</c:v>
                </c:pt>
                <c:pt idx="474">
                  <c:v>1.80348</c:v>
                </c:pt>
                <c:pt idx="475">
                  <c:v>1.67286</c:v>
                </c:pt>
                <c:pt idx="476">
                  <c:v>2.0471499999999998</c:v>
                </c:pt>
                <c:pt idx="477">
                  <c:v>1.6</c:v>
                </c:pt>
                <c:pt idx="478">
                  <c:v>1.6</c:v>
                </c:pt>
                <c:pt idx="479">
                  <c:v>1.7220200000000001</c:v>
                </c:pt>
                <c:pt idx="480">
                  <c:v>1.21729</c:v>
                </c:pt>
                <c:pt idx="481">
                  <c:v>1.5262500000000001</c:v>
                </c:pt>
                <c:pt idx="482">
                  <c:v>1.83599</c:v>
                </c:pt>
                <c:pt idx="483">
                  <c:v>1.8348599999999999</c:v>
                </c:pt>
                <c:pt idx="484">
                  <c:v>2.1964600000000001</c:v>
                </c:pt>
                <c:pt idx="485">
                  <c:v>2.1991399999999999</c:v>
                </c:pt>
                <c:pt idx="486">
                  <c:v>2.8100200000000002</c:v>
                </c:pt>
                <c:pt idx="487">
                  <c:v>2.9250500000000001</c:v>
                </c:pt>
                <c:pt idx="488">
                  <c:v>2.73556</c:v>
                </c:pt>
                <c:pt idx="489">
                  <c:v>2.4227699999999999</c:v>
                </c:pt>
                <c:pt idx="490">
                  <c:v>2.2410700000000001</c:v>
                </c:pt>
                <c:pt idx="491">
                  <c:v>2.9020600000000001</c:v>
                </c:pt>
                <c:pt idx="492">
                  <c:v>3.0066099999999998</c:v>
                </c:pt>
                <c:pt idx="493">
                  <c:v>3.30728</c:v>
                </c:pt>
                <c:pt idx="494">
                  <c:v>3.36538</c:v>
                </c:pt>
                <c:pt idx="495">
                  <c:v>3.4234200000000001</c:v>
                </c:pt>
                <c:pt idx="496">
                  <c:v>3.16418</c:v>
                </c:pt>
                <c:pt idx="497">
                  <c:v>3.5863700000000001</c:v>
                </c:pt>
                <c:pt idx="498">
                  <c:v>3.3273899999999998</c:v>
                </c:pt>
                <c:pt idx="499">
                  <c:v>3.13795</c:v>
                </c:pt>
                <c:pt idx="500">
                  <c:v>3.1360899999999998</c:v>
                </c:pt>
                <c:pt idx="501">
                  <c:v>3.6073300000000001</c:v>
                </c:pt>
                <c:pt idx="502">
                  <c:v>3.49526</c:v>
                </c:pt>
                <c:pt idx="503">
                  <c:v>2.6439499999999998</c:v>
                </c:pt>
                <c:pt idx="504">
                  <c:v>2.8604799999999999</c:v>
                </c:pt>
                <c:pt idx="505">
                  <c:v>2.4447000000000001</c:v>
                </c:pt>
                <c:pt idx="506">
                  <c:v>2.5</c:v>
                </c:pt>
                <c:pt idx="507">
                  <c:v>2.4390200000000002</c:v>
                </c:pt>
                <c:pt idx="508">
                  <c:v>1.5625</c:v>
                </c:pt>
                <c:pt idx="509">
                  <c:v>0.98096000000000005</c:v>
                </c:pt>
                <c:pt idx="510">
                  <c:v>0.74756</c:v>
                </c:pt>
                <c:pt idx="511">
                  <c:v>0.40183999999999997</c:v>
                </c:pt>
                <c:pt idx="512">
                  <c:v>0.51634999999999998</c:v>
                </c:pt>
                <c:pt idx="513">
                  <c:v>-5.7079999999999999E-2</c:v>
                </c:pt>
                <c:pt idx="514">
                  <c:v>0.45793</c:v>
                </c:pt>
                <c:pt idx="515">
                  <c:v>0.80137000000000003</c:v>
                </c:pt>
                <c:pt idx="516">
                  <c:v>0.28377000000000002</c:v>
                </c:pt>
                <c:pt idx="517">
                  <c:v>0.90908999999999995</c:v>
                </c:pt>
                <c:pt idx="518">
                  <c:v>0.79410000000000003</c:v>
                </c:pt>
                <c:pt idx="519">
                  <c:v>0.51019999999999999</c:v>
                </c:pt>
                <c:pt idx="520">
                  <c:v>1.31054</c:v>
                </c:pt>
                <c:pt idx="521">
                  <c:v>2.2285699999999999</c:v>
                </c:pt>
                <c:pt idx="522">
                  <c:v>2.1118700000000001</c:v>
                </c:pt>
                <c:pt idx="523">
                  <c:v>2.7444299999999999</c:v>
                </c:pt>
                <c:pt idx="524">
                  <c:v>2.7968000000000002</c:v>
                </c:pt>
                <c:pt idx="525">
                  <c:v>3.6550500000000001</c:v>
                </c:pt>
                <c:pt idx="526">
                  <c:v>3.9316200000000001</c:v>
                </c:pt>
                <c:pt idx="527">
                  <c:v>4.5428699999999997</c:v>
                </c:pt>
                <c:pt idx="528">
                  <c:v>4.1313000000000004</c:v>
                </c:pt>
                <c:pt idx="529">
                  <c:v>3.6036000000000001</c:v>
                </c:pt>
                <c:pt idx="530">
                  <c:v>3.7141199999999999</c:v>
                </c:pt>
                <c:pt idx="531">
                  <c:v>3.8353100000000002</c:v>
                </c:pt>
                <c:pt idx="532">
                  <c:v>4.9493799999999997</c:v>
                </c:pt>
                <c:pt idx="533">
                  <c:v>4.41587</c:v>
                </c:pt>
                <c:pt idx="534">
                  <c:v>4.5835699999999999</c:v>
                </c:pt>
                <c:pt idx="535">
                  <c:v>3.8953799999999998</c:v>
                </c:pt>
                <c:pt idx="536">
                  <c:v>3.33148</c:v>
                </c:pt>
                <c:pt idx="537">
                  <c:v>3.52617</c:v>
                </c:pt>
                <c:pt idx="538">
                  <c:v>3.125</c:v>
                </c:pt>
                <c:pt idx="539">
                  <c:v>2.3900100000000002</c:v>
                </c:pt>
                <c:pt idx="540">
                  <c:v>2.6630400000000001</c:v>
                </c:pt>
                <c:pt idx="541">
                  <c:v>2.1739099999999998</c:v>
                </c:pt>
                <c:pt idx="542">
                  <c:v>2.0618599999999998</c:v>
                </c:pt>
                <c:pt idx="543">
                  <c:v>3.0961400000000001</c:v>
                </c:pt>
                <c:pt idx="544">
                  <c:v>1.98285</c:v>
                </c:pt>
                <c:pt idx="545">
                  <c:v>1.3918600000000001</c:v>
                </c:pt>
                <c:pt idx="546">
                  <c:v>1.4430799999999999</c:v>
                </c:pt>
                <c:pt idx="547">
                  <c:v>1.49973</c:v>
                </c:pt>
                <c:pt idx="548">
                  <c:v>2.09565</c:v>
                </c:pt>
                <c:pt idx="549">
                  <c:v>1.5433699999999999</c:v>
                </c:pt>
                <c:pt idx="550">
                  <c:v>1.54173</c:v>
                </c:pt>
                <c:pt idx="551">
                  <c:v>1.6976100000000001</c:v>
                </c:pt>
                <c:pt idx="552">
                  <c:v>2.3822100000000002</c:v>
                </c:pt>
                <c:pt idx="553">
                  <c:v>2.4468100000000002</c:v>
                </c:pt>
                <c:pt idx="554">
                  <c:v>2.23285</c:v>
                </c:pt>
                <c:pt idx="555">
                  <c:v>0.89568000000000003</c:v>
                </c:pt>
                <c:pt idx="556">
                  <c:v>0.84077999999999997</c:v>
                </c:pt>
                <c:pt idx="557">
                  <c:v>1.4783500000000001</c:v>
                </c:pt>
                <c:pt idx="558">
                  <c:v>1.4752400000000001</c:v>
                </c:pt>
                <c:pt idx="559">
                  <c:v>1.89974</c:v>
                </c:pt>
                <c:pt idx="560">
                  <c:v>2.1578900000000001</c:v>
                </c:pt>
                <c:pt idx="561">
                  <c:v>2.2536700000000001</c:v>
                </c:pt>
                <c:pt idx="562">
                  <c:v>1.7277499999999999</c:v>
                </c:pt>
                <c:pt idx="563">
                  <c:v>1.35629</c:v>
                </c:pt>
                <c:pt idx="564">
                  <c:v>1.6913100000000001</c:v>
                </c:pt>
                <c:pt idx="565">
                  <c:v>2.90395</c:v>
                </c:pt>
                <c:pt idx="566">
                  <c:v>3.3624499999999999</c:v>
                </c:pt>
                <c:pt idx="567">
                  <c:v>3.9268900000000002</c:v>
                </c:pt>
                <c:pt idx="568">
                  <c:v>4.3949999999999996</c:v>
                </c:pt>
                <c:pt idx="569">
                  <c:v>4.5525500000000001</c:v>
                </c:pt>
                <c:pt idx="570">
                  <c:v>4.5695699999999997</c:v>
                </c:pt>
                <c:pt idx="571">
                  <c:v>4.6742600000000003</c:v>
                </c:pt>
                <c:pt idx="572">
                  <c:v>4.6847000000000003</c:v>
                </c:pt>
                <c:pt idx="573">
                  <c:v>4.7324400000000004</c:v>
                </c:pt>
                <c:pt idx="574">
                  <c:v>5.3757099999999998</c:v>
                </c:pt>
                <c:pt idx="575">
                  <c:v>5.6139999999999999</c:v>
                </c:pt>
                <c:pt idx="576">
                  <c:v>5.7517399999999999</c:v>
                </c:pt>
                <c:pt idx="577">
                  <c:v>5.1142099999999999</c:v>
                </c:pt>
                <c:pt idx="578">
                  <c:v>4.7477900000000002</c:v>
                </c:pt>
                <c:pt idx="579">
                  <c:v>5.9446300000000001</c:v>
                </c:pt>
                <c:pt idx="580">
                  <c:v>5.7548899999999996</c:v>
                </c:pt>
                <c:pt idx="581">
                  <c:v>6.0816100000000004</c:v>
                </c:pt>
                <c:pt idx="582">
                  <c:v>7.1419699999999997</c:v>
                </c:pt>
                <c:pt idx="583">
                  <c:v>7.48691</c:v>
                </c:pt>
                <c:pt idx="584">
                  <c:v>7.5967200000000004</c:v>
                </c:pt>
                <c:pt idx="585">
                  <c:v>7.5009899999999998</c:v>
                </c:pt>
                <c:pt idx="586">
                  <c:v>7.0043199999999999</c:v>
                </c:pt>
                <c:pt idx="587">
                  <c:v>6.5665100000000001</c:v>
                </c:pt>
                <c:pt idx="588">
                  <c:v>5.6547900000000002</c:v>
                </c:pt>
                <c:pt idx="589">
                  <c:v>4.8289</c:v>
                </c:pt>
                <c:pt idx="590">
                  <c:v>4.2780399999999998</c:v>
                </c:pt>
                <c:pt idx="591">
                  <c:v>2.3390900000000001</c:v>
                </c:pt>
                <c:pt idx="592">
                  <c:v>1.5222100000000001</c:v>
                </c:pt>
                <c:pt idx="593">
                  <c:v>0.77542999999999995</c:v>
                </c:pt>
                <c:pt idx="594">
                  <c:v>-0.91295000000000004</c:v>
                </c:pt>
                <c:pt idx="595">
                  <c:v>-1.62801</c:v>
                </c:pt>
                <c:pt idx="596">
                  <c:v>-2.47085</c:v>
                </c:pt>
                <c:pt idx="597">
                  <c:v>-2.7565300000000001</c:v>
                </c:pt>
                <c:pt idx="598">
                  <c:v>-2.8618899999999998</c:v>
                </c:pt>
                <c:pt idx="599">
                  <c:v>-2.4345699999999999</c:v>
                </c:pt>
                <c:pt idx="600">
                  <c:v>-1.9750300000000001</c:v>
                </c:pt>
                <c:pt idx="601">
                  <c:v>-1.49779</c:v>
                </c:pt>
                <c:pt idx="602">
                  <c:v>-0.68491000000000002</c:v>
                </c:pt>
                <c:pt idx="603">
                  <c:v>-2.1319999999999999E-2</c:v>
                </c:pt>
                <c:pt idx="604">
                  <c:v>0.32777000000000001</c:v>
                </c:pt>
                <c:pt idx="605">
                  <c:v>0.24997</c:v>
                </c:pt>
                <c:pt idx="606">
                  <c:v>0.67395000000000005</c:v>
                </c:pt>
                <c:pt idx="607">
                  <c:v>0.77671000000000001</c:v>
                </c:pt>
                <c:pt idx="608">
                  <c:v>1.3759999999999999</c:v>
                </c:pt>
                <c:pt idx="609">
                  <c:v>1.448</c:v>
                </c:pt>
                <c:pt idx="610">
                  <c:v>1.7489300000000001</c:v>
                </c:pt>
                <c:pt idx="611">
                  <c:v>1.6854199999999999</c:v>
                </c:pt>
                <c:pt idx="612">
                  <c:v>2.1410900000000002</c:v>
                </c:pt>
                <c:pt idx="613">
                  <c:v>2.8463400000000001</c:v>
                </c:pt>
                <c:pt idx="614">
                  <c:v>3.6206700000000001</c:v>
                </c:pt>
                <c:pt idx="615">
                  <c:v>3.9381300000000001</c:v>
                </c:pt>
                <c:pt idx="616">
                  <c:v>4.4315600000000002</c:v>
                </c:pt>
                <c:pt idx="617">
                  <c:v>4.7487700000000004</c:v>
                </c:pt>
                <c:pt idx="618">
                  <c:v>5.4051900000000002</c:v>
                </c:pt>
                <c:pt idx="619">
                  <c:v>6.0227899999999996</c:v>
                </c:pt>
                <c:pt idx="620">
                  <c:v>6.2814300000000003</c:v>
                </c:pt>
                <c:pt idx="621">
                  <c:v>6.2289500000000002</c:v>
                </c:pt>
                <c:pt idx="622">
                  <c:v>5.9306000000000001</c:v>
                </c:pt>
                <c:pt idx="623">
                  <c:v>6.0044700000000004</c:v>
                </c:pt>
                <c:pt idx="624">
                  <c:v>5.3078000000000003</c:v>
                </c:pt>
                <c:pt idx="625">
                  <c:v>4.4923900000000003</c:v>
                </c:pt>
                <c:pt idx="626">
                  <c:v>3.5594999999999999</c:v>
                </c:pt>
                <c:pt idx="627">
                  <c:v>3.3349199999999999</c:v>
                </c:pt>
                <c:pt idx="628">
                  <c:v>2.73434</c:v>
                </c:pt>
                <c:pt idx="629">
                  <c:v>2.6273599999999999</c:v>
                </c:pt>
                <c:pt idx="630">
                  <c:v>1.94587</c:v>
                </c:pt>
                <c:pt idx="631">
                  <c:v>1.4687699999999999</c:v>
                </c:pt>
                <c:pt idx="632">
                  <c:v>0.81657999999999997</c:v>
                </c:pt>
                <c:pt idx="633">
                  <c:v>0.98177000000000003</c:v>
                </c:pt>
                <c:pt idx="634">
                  <c:v>1.2708200000000001</c:v>
                </c:pt>
                <c:pt idx="635">
                  <c:v>1.2692300000000001</c:v>
                </c:pt>
                <c:pt idx="636">
                  <c:v>1.0988599999999999</c:v>
                </c:pt>
                <c:pt idx="637">
                  <c:v>1.2341</c:v>
                </c:pt>
                <c:pt idx="638">
                  <c:v>1.0346500000000001</c:v>
                </c:pt>
                <c:pt idx="639">
                  <c:v>1.0232600000000001</c:v>
                </c:pt>
                <c:pt idx="640">
                  <c:v>0.77056999999999998</c:v>
                </c:pt>
                <c:pt idx="641">
                  <c:v>0.85696000000000006</c:v>
                </c:pt>
                <c:pt idx="642">
                  <c:v>0.98787000000000003</c:v>
                </c:pt>
                <c:pt idx="643">
                  <c:v>0.98873999999999995</c:v>
                </c:pt>
                <c:pt idx="644">
                  <c:v>1.04915</c:v>
                </c:pt>
                <c:pt idx="645">
                  <c:v>0.84402999999999995</c:v>
                </c:pt>
                <c:pt idx="646">
                  <c:v>0.57857000000000003</c:v>
                </c:pt>
                <c:pt idx="647">
                  <c:v>0.38685999999999998</c:v>
                </c:pt>
                <c:pt idx="648">
                  <c:v>0.47643000000000002</c:v>
                </c:pt>
                <c:pt idx="649">
                  <c:v>0.88919000000000004</c:v>
                </c:pt>
                <c:pt idx="650">
                  <c:v>1.36711</c:v>
                </c:pt>
                <c:pt idx="651">
                  <c:v>1.71777</c:v>
                </c:pt>
                <c:pt idx="652">
                  <c:v>2.6583600000000001</c:v>
                </c:pt>
                <c:pt idx="653">
                  <c:v>2.4188499999999999</c:v>
                </c:pt>
                <c:pt idx="654">
                  <c:v>2.6666300000000001</c:v>
                </c:pt>
                <c:pt idx="655">
                  <c:v>2.8735200000000001</c:v>
                </c:pt>
                <c:pt idx="656">
                  <c:v>3.21861</c:v>
                </c:pt>
                <c:pt idx="657">
                  <c:v>3.2860100000000001</c:v>
                </c:pt>
                <c:pt idx="658">
                  <c:v>3.3971200000000001</c:v>
                </c:pt>
                <c:pt idx="659">
                  <c:v>3.7018499999999999</c:v>
                </c:pt>
                <c:pt idx="660">
                  <c:v>3.3001100000000001</c:v>
                </c:pt>
                <c:pt idx="661">
                  <c:v>2.8765800000000001</c:v>
                </c:pt>
                <c:pt idx="662">
                  <c:v>1.9474800000000001</c:v>
                </c:pt>
                <c:pt idx="663">
                  <c:v>1.3448</c:v>
                </c:pt>
                <c:pt idx="664">
                  <c:v>0.63256000000000001</c:v>
                </c:pt>
                <c:pt idx="665">
                  <c:v>0.98140000000000005</c:v>
                </c:pt>
                <c:pt idx="666">
                  <c:v>0.90610000000000002</c:v>
                </c:pt>
                <c:pt idx="667">
                  <c:v>0.84038999999999997</c:v>
                </c:pt>
                <c:pt idx="668">
                  <c:v>0.76744999999999997</c:v>
                </c:pt>
                <c:pt idx="669">
                  <c:v>0.68478000000000006</c:v>
                </c:pt>
                <c:pt idx="670">
                  <c:v>0.27485999999999999</c:v>
                </c:pt>
                <c:pt idx="671">
                  <c:v>-0.44625999999999999</c:v>
                </c:pt>
                <c:pt idx="672">
                  <c:v>-0.45490999999999998</c:v>
                </c:pt>
                <c:pt idx="673">
                  <c:v>-0.34745999999999999</c:v>
                </c:pt>
                <c:pt idx="674">
                  <c:v>-0.52114000000000005</c:v>
                </c:pt>
                <c:pt idx="675">
                  <c:v>-0.27766000000000002</c:v>
                </c:pt>
                <c:pt idx="676">
                  <c:v>-0.69081999999999999</c:v>
                </c:pt>
                <c:pt idx="677">
                  <c:v>-1.26877</c:v>
                </c:pt>
                <c:pt idx="678">
                  <c:v>-1.5645100000000001</c:v>
                </c:pt>
                <c:pt idx="679">
                  <c:v>-1.9188799999999999</c:v>
                </c:pt>
                <c:pt idx="680">
                  <c:v>-2.1821299999999999</c:v>
                </c:pt>
                <c:pt idx="681">
                  <c:v>-2.3111100000000002</c:v>
                </c:pt>
                <c:pt idx="682">
                  <c:v>-2.19204</c:v>
                </c:pt>
                <c:pt idx="683">
                  <c:v>-2.0345900000000001</c:v>
                </c:pt>
                <c:pt idx="684">
                  <c:v>-1.92218</c:v>
                </c:pt>
                <c:pt idx="685">
                  <c:v>-1.7119599999999999</c:v>
                </c:pt>
                <c:pt idx="686">
                  <c:v>-0.86256999999999995</c:v>
                </c:pt>
                <c:pt idx="687">
                  <c:v>-0.75549999999999995</c:v>
                </c:pt>
                <c:pt idx="688">
                  <c:v>-0.16294</c:v>
                </c:pt>
                <c:pt idx="689">
                  <c:v>-5.4519999999999999E-2</c:v>
                </c:pt>
                <c:pt idx="690">
                  <c:v>0.31317</c:v>
                </c:pt>
                <c:pt idx="691">
                  <c:v>0.31711</c:v>
                </c:pt>
                <c:pt idx="692">
                  <c:v>0.42331999999999997</c:v>
                </c:pt>
                <c:pt idx="693">
                  <c:v>0.58704000000000001</c:v>
                </c:pt>
                <c:pt idx="694">
                  <c:v>0.62170000000000003</c:v>
                </c:pt>
                <c:pt idx="695">
                  <c:v>0.89442999999999995</c:v>
                </c:pt>
                <c:pt idx="696">
                  <c:v>1.0376399999999999</c:v>
                </c:pt>
                <c:pt idx="697">
                  <c:v>0.53464</c:v>
                </c:pt>
                <c:pt idx="698">
                  <c:v>0.37858000000000003</c:v>
                </c:pt>
                <c:pt idx="699">
                  <c:v>0.54937000000000002</c:v>
                </c:pt>
                <c:pt idx="700">
                  <c:v>0.13517000000000001</c:v>
                </c:pt>
                <c:pt idx="701">
                  <c:v>0.36004999999999998</c:v>
                </c:pt>
                <c:pt idx="702">
                  <c:v>0.36282999999999999</c:v>
                </c:pt>
                <c:pt idx="703">
                  <c:v>0.49070000000000003</c:v>
                </c:pt>
                <c:pt idx="704">
                  <c:v>0.41693000000000002</c:v>
                </c:pt>
                <c:pt idx="705">
                  <c:v>0.14152000000000001</c:v>
                </c:pt>
                <c:pt idx="706">
                  <c:v>0.39806999999999998</c:v>
                </c:pt>
                <c:pt idx="707">
                  <c:v>0.59099999999999997</c:v>
                </c:pt>
                <c:pt idx="708">
                  <c:v>0.64754999999999996</c:v>
                </c:pt>
                <c:pt idx="709">
                  <c:v>1.1986300000000001</c:v>
                </c:pt>
                <c:pt idx="710">
                  <c:v>1.4204000000000001</c:v>
                </c:pt>
                <c:pt idx="711">
                  <c:v>0.72836000000000001</c:v>
                </c:pt>
                <c:pt idx="712">
                  <c:v>1.19438</c:v>
                </c:pt>
                <c:pt idx="713">
                  <c:v>0.94037999999999999</c:v>
                </c:pt>
                <c:pt idx="714">
                  <c:v>0.64173000000000002</c:v>
                </c:pt>
                <c:pt idx="715">
                  <c:v>0.47414000000000001</c:v>
                </c:pt>
                <c:pt idx="716">
                  <c:v>0.59053</c:v>
                </c:pt>
                <c:pt idx="717">
                  <c:v>1.02467</c:v>
                </c:pt>
                <c:pt idx="718">
                  <c:v>0.99184000000000005</c:v>
                </c:pt>
                <c:pt idx="719">
                  <c:v>0.73377999999999999</c:v>
                </c:pt>
                <c:pt idx="720">
                  <c:v>0.71628999999999998</c:v>
                </c:pt>
                <c:pt idx="721">
                  <c:v>0.82501000000000002</c:v>
                </c:pt>
                <c:pt idx="722">
                  <c:v>1.0752200000000001</c:v>
                </c:pt>
                <c:pt idx="723">
                  <c:v>4.0677500000000002</c:v>
                </c:pt>
                <c:pt idx="724">
                  <c:v>4.8243799999999997</c:v>
                </c:pt>
                <c:pt idx="725">
                  <c:v>5.6481399999999997</c:v>
                </c:pt>
                <c:pt idx="726">
                  <c:v>4.6420500000000002</c:v>
                </c:pt>
                <c:pt idx="727">
                  <c:v>4.6439399999999997</c:v>
                </c:pt>
                <c:pt idx="728">
                  <c:v>4.0680100000000001</c:v>
                </c:pt>
                <c:pt idx="729">
                  <c:v>3.96014</c:v>
                </c:pt>
                <c:pt idx="730">
                  <c:v>3.5912600000000001</c:v>
                </c:pt>
                <c:pt idx="731">
                  <c:v>3.93092</c:v>
                </c:pt>
                <c:pt idx="732">
                  <c:v>3.70079</c:v>
                </c:pt>
                <c:pt idx="733">
                  <c:v>3.54921</c:v>
                </c:pt>
                <c:pt idx="734">
                  <c:v>3.29087</c:v>
                </c:pt>
                <c:pt idx="735">
                  <c:v>1.2089000000000001</c:v>
                </c:pt>
                <c:pt idx="736">
                  <c:v>0.66540999999999995</c:v>
                </c:pt>
                <c:pt idx="737">
                  <c:v>0.92925999999999997</c:v>
                </c:pt>
                <c:pt idx="738">
                  <c:v>2.5573800000000002</c:v>
                </c:pt>
                <c:pt idx="739">
                  <c:v>2.9613399999999999</c:v>
                </c:pt>
                <c:pt idx="740">
                  <c:v>4.5057299999999998</c:v>
                </c:pt>
                <c:pt idx="741">
                  <c:v>5.3747600000000002</c:v>
                </c:pt>
                <c:pt idx="742">
                  <c:v>6.3804100000000004</c:v>
                </c:pt>
                <c:pt idx="743">
                  <c:v>6.4882799999999996</c:v>
                </c:pt>
                <c:pt idx="744">
                  <c:v>7.37941</c:v>
                </c:pt>
                <c:pt idx="745">
                  <c:v>8.6468600000000002</c:v>
                </c:pt>
                <c:pt idx="746">
                  <c:v>10.02286</c:v>
                </c:pt>
                <c:pt idx="747">
                  <c:v>10.755610000000001</c:v>
                </c:pt>
                <c:pt idx="748">
                  <c:v>11.91197</c:v>
                </c:pt>
                <c:pt idx="749">
                  <c:v>12.22631</c:v>
                </c:pt>
                <c:pt idx="750">
                  <c:v>13.10699</c:v>
                </c:pt>
                <c:pt idx="751">
                  <c:v>13.540649999999999</c:v>
                </c:pt>
                <c:pt idx="752">
                  <c:v>12.9717</c:v>
                </c:pt>
                <c:pt idx="753">
                  <c:v>12.401400000000001</c:v>
                </c:pt>
                <c:pt idx="754">
                  <c:v>11.97519</c:v>
                </c:pt>
                <c:pt idx="755">
                  <c:v>11.78599</c:v>
                </c:pt>
                <c:pt idx="756">
                  <c:v>11.34937</c:v>
                </c:pt>
                <c:pt idx="757">
                  <c:v>10.166880000000001</c:v>
                </c:pt>
                <c:pt idx="758">
                  <c:v>8.3650400000000005</c:v>
                </c:pt>
                <c:pt idx="759">
                  <c:v>7.1473399999999998</c:v>
                </c:pt>
                <c:pt idx="760">
                  <c:v>5.7988600000000003</c:v>
                </c:pt>
                <c:pt idx="761">
                  <c:v>4.6561899999999996</c:v>
                </c:pt>
                <c:pt idx="762">
                  <c:v>3.57816</c:v>
                </c:pt>
                <c:pt idx="763">
                  <c:v>2.9521299999999999</c:v>
                </c:pt>
                <c:pt idx="764">
                  <c:v>2.4106100000000001</c:v>
                </c:pt>
                <c:pt idx="765">
                  <c:v>2.1404100000000001</c:v>
                </c:pt>
                <c:pt idx="766">
                  <c:v>1.6561399999999999</c:v>
                </c:pt>
                <c:pt idx="767">
                  <c:v>1.30931</c:v>
                </c:pt>
                <c:pt idx="768">
                  <c:v>1.19495</c:v>
                </c:pt>
                <c:pt idx="769">
                  <c:v>0.98716000000000004</c:v>
                </c:pt>
                <c:pt idx="770">
                  <c:v>1.1618999999999999</c:v>
                </c:pt>
                <c:pt idx="771">
                  <c:v>1.1176600000000001</c:v>
                </c:pt>
                <c:pt idx="772">
                  <c:v>1.03922</c:v>
                </c:pt>
                <c:pt idx="773">
                  <c:v>1.1302000000000001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3A-48FC-8FB9-91EF8BD1C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3692464"/>
        <c:axId val="563692944"/>
      </c:lineChart>
      <c:dateAx>
        <c:axId val="563692464"/>
        <c:scaling>
          <c:orientation val="minMax"/>
        </c:scaling>
        <c:delete val="0"/>
        <c:axPos val="b"/>
        <c:numFmt formatCode="[$-409]mmm\-yy;@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92944"/>
        <c:crossesAt val="-40"/>
        <c:auto val="1"/>
        <c:lblOffset val="100"/>
        <c:baseTimeUnit val="months"/>
        <c:majorUnit val="48"/>
        <c:majorTimeUnit val="months"/>
      </c:dateAx>
      <c:valAx>
        <c:axId val="563692944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9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7C53B1-E69E-4F5E-B56B-32760B1B95F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AFC100-F5C3-4BE5-9F29-82569E425E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do shocks to energy prices propagate through food supply chain in the U.S.?</a:t>
          </a:r>
        </a:p>
      </dgm:t>
    </dgm:pt>
    <dgm:pt modelId="{5D491B34-B075-49A2-8041-5353B9EC8872}" type="parTrans" cxnId="{04AD345E-D01D-493C-BBFE-BEAB96A5CE56}">
      <dgm:prSet/>
      <dgm:spPr/>
      <dgm:t>
        <a:bodyPr/>
        <a:lstStyle/>
        <a:p>
          <a:endParaRPr lang="en-US"/>
        </a:p>
      </dgm:t>
    </dgm:pt>
    <dgm:pt modelId="{624F1629-EB8C-4E81-BE8D-3645589F714B}" type="sibTrans" cxnId="{04AD345E-D01D-493C-BBFE-BEAB96A5CE56}">
      <dgm:prSet/>
      <dgm:spPr/>
      <dgm:t>
        <a:bodyPr/>
        <a:lstStyle/>
        <a:p>
          <a:endParaRPr lang="en-US"/>
        </a:p>
      </dgm:t>
    </dgm:pt>
    <dgm:pt modelId="{FA6BBDE6-FCE1-4712-A416-204C4D4B86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 impacts differ between general food inflation, food at home, and food away from home inflation?</a:t>
          </a:r>
        </a:p>
      </dgm:t>
    </dgm:pt>
    <dgm:pt modelId="{2006F013-F432-40A1-B668-736CB49C13DF}" type="parTrans" cxnId="{86DF9A71-7CEE-4763-BB46-BB99E43CA2DB}">
      <dgm:prSet/>
      <dgm:spPr/>
      <dgm:t>
        <a:bodyPr/>
        <a:lstStyle/>
        <a:p>
          <a:endParaRPr lang="en-US"/>
        </a:p>
      </dgm:t>
    </dgm:pt>
    <dgm:pt modelId="{0735B5B1-45F6-4EB4-AD9F-7B413438295A}" type="sibTrans" cxnId="{86DF9A71-7CEE-4763-BB46-BB99E43CA2DB}">
      <dgm:prSet/>
      <dgm:spPr/>
      <dgm:t>
        <a:bodyPr/>
        <a:lstStyle/>
        <a:p>
          <a:endParaRPr lang="en-US"/>
        </a:p>
      </dgm:t>
    </dgm:pt>
    <dgm:pt modelId="{0FC04935-D1D7-4A9C-A196-97FCBA1217B7}" type="pres">
      <dgm:prSet presAssocID="{3A7C53B1-E69E-4F5E-B56B-32760B1B95F5}" presName="root" presStyleCnt="0">
        <dgm:presLayoutVars>
          <dgm:dir/>
          <dgm:resizeHandles val="exact"/>
        </dgm:presLayoutVars>
      </dgm:prSet>
      <dgm:spPr/>
    </dgm:pt>
    <dgm:pt modelId="{BCDC7435-C36F-484B-8146-46BD152A7CBA}" type="pres">
      <dgm:prSet presAssocID="{95AFC100-F5C3-4BE5-9F29-82569E425E73}" presName="compNode" presStyleCnt="0"/>
      <dgm:spPr/>
    </dgm:pt>
    <dgm:pt modelId="{B35DD45E-50DE-46E8-B9BD-FFCA43BACD3D}" type="pres">
      <dgm:prSet presAssocID="{95AFC100-F5C3-4BE5-9F29-82569E425E73}" presName="bgRect" presStyleLbl="bgShp" presStyleIdx="0" presStyleCnt="2"/>
      <dgm:spPr/>
    </dgm:pt>
    <dgm:pt modelId="{FCFDF001-CB76-4E24-B2BF-55B665A88B9E}" type="pres">
      <dgm:prSet presAssocID="{95AFC100-F5C3-4BE5-9F29-82569E425E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299A2FB8-6346-44B7-B28C-EF2CD6FB9DDC}" type="pres">
      <dgm:prSet presAssocID="{95AFC100-F5C3-4BE5-9F29-82569E425E73}" presName="spaceRect" presStyleCnt="0"/>
      <dgm:spPr/>
    </dgm:pt>
    <dgm:pt modelId="{26F1234E-C5D3-4EF5-929E-146861F861FD}" type="pres">
      <dgm:prSet presAssocID="{95AFC100-F5C3-4BE5-9F29-82569E425E73}" presName="parTx" presStyleLbl="revTx" presStyleIdx="0" presStyleCnt="2">
        <dgm:presLayoutVars>
          <dgm:chMax val="0"/>
          <dgm:chPref val="0"/>
        </dgm:presLayoutVars>
      </dgm:prSet>
      <dgm:spPr/>
    </dgm:pt>
    <dgm:pt modelId="{4C2DFE8E-16A3-4C32-A90E-A9A6383DD469}" type="pres">
      <dgm:prSet presAssocID="{624F1629-EB8C-4E81-BE8D-3645589F714B}" presName="sibTrans" presStyleCnt="0"/>
      <dgm:spPr/>
    </dgm:pt>
    <dgm:pt modelId="{17C54DD9-3BCC-45E0-8990-8B0FE722B6F3}" type="pres">
      <dgm:prSet presAssocID="{FA6BBDE6-FCE1-4712-A416-204C4D4B8637}" presName="compNode" presStyleCnt="0"/>
      <dgm:spPr/>
    </dgm:pt>
    <dgm:pt modelId="{A05B579D-8B1A-4206-A03D-47C557216B51}" type="pres">
      <dgm:prSet presAssocID="{FA6BBDE6-FCE1-4712-A416-204C4D4B8637}" presName="bgRect" presStyleLbl="bgShp" presStyleIdx="1" presStyleCnt="2"/>
      <dgm:spPr/>
    </dgm:pt>
    <dgm:pt modelId="{60FE742A-77E7-4F90-9780-0D7FF7EA9772}" type="pres">
      <dgm:prSet presAssocID="{FA6BBDE6-FCE1-4712-A416-204C4D4B86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9E08E23-CE31-4A24-94E1-718EC766F948}" type="pres">
      <dgm:prSet presAssocID="{FA6BBDE6-FCE1-4712-A416-204C4D4B8637}" presName="spaceRect" presStyleCnt="0"/>
      <dgm:spPr/>
    </dgm:pt>
    <dgm:pt modelId="{E2B08A86-9F21-4A3E-BDF2-92D9C96738EE}" type="pres">
      <dgm:prSet presAssocID="{FA6BBDE6-FCE1-4712-A416-204C4D4B863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4AD345E-D01D-493C-BBFE-BEAB96A5CE56}" srcId="{3A7C53B1-E69E-4F5E-B56B-32760B1B95F5}" destId="{95AFC100-F5C3-4BE5-9F29-82569E425E73}" srcOrd="0" destOrd="0" parTransId="{5D491B34-B075-49A2-8041-5353B9EC8872}" sibTransId="{624F1629-EB8C-4E81-BE8D-3645589F714B}"/>
    <dgm:cxn modelId="{8422FE50-ACFF-44D7-AEAB-DEA5CAF59D09}" type="presOf" srcId="{95AFC100-F5C3-4BE5-9F29-82569E425E73}" destId="{26F1234E-C5D3-4EF5-929E-146861F861FD}" srcOrd="0" destOrd="0" presId="urn:microsoft.com/office/officeart/2018/2/layout/IconVerticalSolidList"/>
    <dgm:cxn modelId="{86DF9A71-7CEE-4763-BB46-BB99E43CA2DB}" srcId="{3A7C53B1-E69E-4F5E-B56B-32760B1B95F5}" destId="{FA6BBDE6-FCE1-4712-A416-204C4D4B8637}" srcOrd="1" destOrd="0" parTransId="{2006F013-F432-40A1-B668-736CB49C13DF}" sibTransId="{0735B5B1-45F6-4EB4-AD9F-7B413438295A}"/>
    <dgm:cxn modelId="{F934B3BA-CA72-4386-80F1-EF8F1164801B}" type="presOf" srcId="{FA6BBDE6-FCE1-4712-A416-204C4D4B8637}" destId="{E2B08A86-9F21-4A3E-BDF2-92D9C96738EE}" srcOrd="0" destOrd="0" presId="urn:microsoft.com/office/officeart/2018/2/layout/IconVerticalSolidList"/>
    <dgm:cxn modelId="{69DF44D9-6790-48D1-BAFB-261E24600563}" type="presOf" srcId="{3A7C53B1-E69E-4F5E-B56B-32760B1B95F5}" destId="{0FC04935-D1D7-4A9C-A196-97FCBA1217B7}" srcOrd="0" destOrd="0" presId="urn:microsoft.com/office/officeart/2018/2/layout/IconVerticalSolidList"/>
    <dgm:cxn modelId="{811D89C6-0048-4518-AE97-9DF8CB6D799D}" type="presParOf" srcId="{0FC04935-D1D7-4A9C-A196-97FCBA1217B7}" destId="{BCDC7435-C36F-484B-8146-46BD152A7CBA}" srcOrd="0" destOrd="0" presId="urn:microsoft.com/office/officeart/2018/2/layout/IconVerticalSolidList"/>
    <dgm:cxn modelId="{05C18C2B-6590-4938-B0E1-5DB7B8F6A883}" type="presParOf" srcId="{BCDC7435-C36F-484B-8146-46BD152A7CBA}" destId="{B35DD45E-50DE-46E8-B9BD-FFCA43BACD3D}" srcOrd="0" destOrd="0" presId="urn:microsoft.com/office/officeart/2018/2/layout/IconVerticalSolidList"/>
    <dgm:cxn modelId="{BE0FE474-FBF5-4C80-98AC-3BEBE102BB85}" type="presParOf" srcId="{BCDC7435-C36F-484B-8146-46BD152A7CBA}" destId="{FCFDF001-CB76-4E24-B2BF-55B665A88B9E}" srcOrd="1" destOrd="0" presId="urn:microsoft.com/office/officeart/2018/2/layout/IconVerticalSolidList"/>
    <dgm:cxn modelId="{9E39C82A-48A3-417C-A8EA-D421F00695D7}" type="presParOf" srcId="{BCDC7435-C36F-484B-8146-46BD152A7CBA}" destId="{299A2FB8-6346-44B7-B28C-EF2CD6FB9DDC}" srcOrd="2" destOrd="0" presId="urn:microsoft.com/office/officeart/2018/2/layout/IconVerticalSolidList"/>
    <dgm:cxn modelId="{818D7FB0-2BB5-49DE-A724-57CD5B661915}" type="presParOf" srcId="{BCDC7435-C36F-484B-8146-46BD152A7CBA}" destId="{26F1234E-C5D3-4EF5-929E-146861F861FD}" srcOrd="3" destOrd="0" presId="urn:microsoft.com/office/officeart/2018/2/layout/IconVerticalSolidList"/>
    <dgm:cxn modelId="{3AB85AD8-763A-4373-A65A-9A0D55B7FE39}" type="presParOf" srcId="{0FC04935-D1D7-4A9C-A196-97FCBA1217B7}" destId="{4C2DFE8E-16A3-4C32-A90E-A9A6383DD469}" srcOrd="1" destOrd="0" presId="urn:microsoft.com/office/officeart/2018/2/layout/IconVerticalSolidList"/>
    <dgm:cxn modelId="{BA75EB25-D278-4A5D-95D9-C219679AE9BC}" type="presParOf" srcId="{0FC04935-D1D7-4A9C-A196-97FCBA1217B7}" destId="{17C54DD9-3BCC-45E0-8990-8B0FE722B6F3}" srcOrd="2" destOrd="0" presId="urn:microsoft.com/office/officeart/2018/2/layout/IconVerticalSolidList"/>
    <dgm:cxn modelId="{81867AEE-C94C-49B2-B2F9-001A5B6E53BC}" type="presParOf" srcId="{17C54DD9-3BCC-45E0-8990-8B0FE722B6F3}" destId="{A05B579D-8B1A-4206-A03D-47C557216B51}" srcOrd="0" destOrd="0" presId="urn:microsoft.com/office/officeart/2018/2/layout/IconVerticalSolidList"/>
    <dgm:cxn modelId="{AD488A20-1542-4A14-9A48-D1C389BB3F1A}" type="presParOf" srcId="{17C54DD9-3BCC-45E0-8990-8B0FE722B6F3}" destId="{60FE742A-77E7-4F90-9780-0D7FF7EA9772}" srcOrd="1" destOrd="0" presId="urn:microsoft.com/office/officeart/2018/2/layout/IconVerticalSolidList"/>
    <dgm:cxn modelId="{2419C735-E3AB-4B79-92C8-A6E5F493B70C}" type="presParOf" srcId="{17C54DD9-3BCC-45E0-8990-8B0FE722B6F3}" destId="{49E08E23-CE31-4A24-94E1-718EC766F948}" srcOrd="2" destOrd="0" presId="urn:microsoft.com/office/officeart/2018/2/layout/IconVerticalSolidList"/>
    <dgm:cxn modelId="{57C3AAC0-5A4B-42E4-9BB5-F33922AB516F}" type="presParOf" srcId="{17C54DD9-3BCC-45E0-8990-8B0FE722B6F3}" destId="{E2B08A86-9F21-4A3E-BDF2-92D9C96738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9C9A26-E769-49D6-81C3-12A08DEC1B8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2A067C-C4BA-4D20-B04B-1D718FAA30BA}">
      <dgm:prSet/>
      <dgm:spPr/>
      <dgm:t>
        <a:bodyPr/>
        <a:lstStyle/>
        <a:p>
          <a:r>
            <a:rPr lang="en-US"/>
            <a:t>Model specification</a:t>
          </a:r>
        </a:p>
      </dgm:t>
    </dgm:pt>
    <dgm:pt modelId="{7BF2688B-2343-4C57-8402-57C626E8A287}" type="parTrans" cxnId="{8B21D9D5-315A-47E8-994C-12E8C89E8FBF}">
      <dgm:prSet/>
      <dgm:spPr/>
      <dgm:t>
        <a:bodyPr/>
        <a:lstStyle/>
        <a:p>
          <a:endParaRPr lang="en-US"/>
        </a:p>
      </dgm:t>
    </dgm:pt>
    <dgm:pt modelId="{3046B3B1-A7F6-4F43-AC47-EE5859F6C2ED}" type="sibTrans" cxnId="{8B21D9D5-315A-47E8-994C-12E8C89E8FBF}">
      <dgm:prSet/>
      <dgm:spPr/>
      <dgm:t>
        <a:bodyPr/>
        <a:lstStyle/>
        <a:p>
          <a:endParaRPr lang="en-US"/>
        </a:p>
      </dgm:t>
    </dgm:pt>
    <dgm:pt modelId="{D6005877-71AD-4FF4-80CE-3D5AF841AA12}">
      <dgm:prSet/>
      <dgm:spPr/>
      <dgm:t>
        <a:bodyPr/>
        <a:lstStyle/>
        <a:p>
          <a:r>
            <a:rPr lang="en-US"/>
            <a:t>different lag structures</a:t>
          </a:r>
        </a:p>
      </dgm:t>
    </dgm:pt>
    <dgm:pt modelId="{5A27D173-E99B-484C-8FA1-E490BF93535D}" type="parTrans" cxnId="{B239E7B3-EA61-4AB7-8471-B00246B6AB06}">
      <dgm:prSet/>
      <dgm:spPr/>
      <dgm:t>
        <a:bodyPr/>
        <a:lstStyle/>
        <a:p>
          <a:endParaRPr lang="en-US"/>
        </a:p>
      </dgm:t>
    </dgm:pt>
    <dgm:pt modelId="{5F1946A2-97E4-402B-876D-90B4F30D83EE}" type="sibTrans" cxnId="{B239E7B3-EA61-4AB7-8471-B00246B6AB06}">
      <dgm:prSet/>
      <dgm:spPr/>
      <dgm:t>
        <a:bodyPr/>
        <a:lstStyle/>
        <a:p>
          <a:endParaRPr lang="en-US"/>
        </a:p>
      </dgm:t>
    </dgm:pt>
    <dgm:pt modelId="{EA69D592-53AF-4141-8779-6CCDEDF630A7}">
      <dgm:prSet/>
      <dgm:spPr/>
      <dgm:t>
        <a:bodyPr/>
        <a:lstStyle/>
        <a:p>
          <a:r>
            <a:rPr lang="en-US" dirty="0"/>
            <a:t>with and without trend</a:t>
          </a:r>
        </a:p>
      </dgm:t>
    </dgm:pt>
    <dgm:pt modelId="{A8520B13-9A9D-4D86-9C30-E0E3A5E94F84}" type="parTrans" cxnId="{5DC127B2-0C95-4C23-B08E-345150D2300C}">
      <dgm:prSet/>
      <dgm:spPr/>
      <dgm:t>
        <a:bodyPr/>
        <a:lstStyle/>
        <a:p>
          <a:endParaRPr lang="en-US"/>
        </a:p>
      </dgm:t>
    </dgm:pt>
    <dgm:pt modelId="{09DE6DBD-E39E-4FA7-943A-D95A511DDDB5}" type="sibTrans" cxnId="{5DC127B2-0C95-4C23-B08E-345150D2300C}">
      <dgm:prSet/>
      <dgm:spPr/>
      <dgm:t>
        <a:bodyPr/>
        <a:lstStyle/>
        <a:p>
          <a:endParaRPr lang="en-US"/>
        </a:p>
      </dgm:t>
    </dgm:pt>
    <dgm:pt modelId="{C24F7678-AC2B-404F-BF1F-F64AD1CCD662}">
      <dgm:prSet/>
      <dgm:spPr/>
      <dgm:t>
        <a:bodyPr/>
        <a:lstStyle/>
        <a:p>
          <a:r>
            <a:rPr lang="en-US" dirty="0"/>
            <a:t>seasonally adjusted vs. non-seasonally adjusted</a:t>
          </a:r>
        </a:p>
      </dgm:t>
    </dgm:pt>
    <dgm:pt modelId="{F080FBA1-0049-446E-95B5-BB3A9AF99545}" type="parTrans" cxnId="{8BF6243C-A39A-48DC-A8C7-DF8B98332EA9}">
      <dgm:prSet/>
      <dgm:spPr/>
      <dgm:t>
        <a:bodyPr/>
        <a:lstStyle/>
        <a:p>
          <a:endParaRPr lang="en-US"/>
        </a:p>
      </dgm:t>
    </dgm:pt>
    <dgm:pt modelId="{26E3F367-218E-4ABE-8235-12C0AC3BA9E5}" type="sibTrans" cxnId="{8BF6243C-A39A-48DC-A8C7-DF8B98332EA9}">
      <dgm:prSet/>
      <dgm:spPr/>
      <dgm:t>
        <a:bodyPr/>
        <a:lstStyle/>
        <a:p>
          <a:endParaRPr lang="en-US"/>
        </a:p>
      </dgm:t>
    </dgm:pt>
    <dgm:pt modelId="{2B9A9B63-36F0-42B6-9C3C-BA3D6B2D6E59}">
      <dgm:prSet/>
      <dgm:spPr/>
      <dgm:t>
        <a:bodyPr/>
        <a:lstStyle/>
        <a:p>
          <a:r>
            <a:rPr lang="en-US"/>
            <a:t>Using instrumental variable for energy prices</a:t>
          </a:r>
        </a:p>
      </dgm:t>
    </dgm:pt>
    <dgm:pt modelId="{514AE70A-85F8-474C-B8DD-76182E58DF72}" type="parTrans" cxnId="{CE02EC20-73F0-4AE9-8E00-4DCCA80EA3BA}">
      <dgm:prSet/>
      <dgm:spPr/>
      <dgm:t>
        <a:bodyPr/>
        <a:lstStyle/>
        <a:p>
          <a:endParaRPr lang="en-US"/>
        </a:p>
      </dgm:t>
    </dgm:pt>
    <dgm:pt modelId="{2D2CCA47-B3BF-4CB0-8AED-1F97CD9BE846}" type="sibTrans" cxnId="{CE02EC20-73F0-4AE9-8E00-4DCCA80EA3BA}">
      <dgm:prSet/>
      <dgm:spPr/>
      <dgm:t>
        <a:bodyPr/>
        <a:lstStyle/>
        <a:p>
          <a:endParaRPr lang="en-US"/>
        </a:p>
      </dgm:t>
    </dgm:pt>
    <dgm:pt modelId="{A5ADA750-2D3D-4149-B1FF-F9C97E8FCD13}" type="pres">
      <dgm:prSet presAssocID="{E49C9A26-E769-49D6-81C3-12A08DEC1B83}" presName="linear" presStyleCnt="0">
        <dgm:presLayoutVars>
          <dgm:dir/>
          <dgm:animLvl val="lvl"/>
          <dgm:resizeHandles val="exact"/>
        </dgm:presLayoutVars>
      </dgm:prSet>
      <dgm:spPr/>
    </dgm:pt>
    <dgm:pt modelId="{AC08CC2B-F8CE-4CEE-AAF1-121FF8D0ABFB}" type="pres">
      <dgm:prSet presAssocID="{362A067C-C4BA-4D20-B04B-1D718FAA30BA}" presName="parentLin" presStyleCnt="0"/>
      <dgm:spPr/>
    </dgm:pt>
    <dgm:pt modelId="{2D7CAA2D-7DD1-45F1-8F96-0D998DEA2430}" type="pres">
      <dgm:prSet presAssocID="{362A067C-C4BA-4D20-B04B-1D718FAA30BA}" presName="parentLeftMargin" presStyleLbl="node1" presStyleIdx="0" presStyleCnt="2"/>
      <dgm:spPr/>
    </dgm:pt>
    <dgm:pt modelId="{6D60A6D7-70EA-45EC-9859-1C3BED7EC054}" type="pres">
      <dgm:prSet presAssocID="{362A067C-C4BA-4D20-B04B-1D718FAA30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2AD1AA-58F2-4BFE-AAE1-782D15B21F89}" type="pres">
      <dgm:prSet presAssocID="{362A067C-C4BA-4D20-B04B-1D718FAA30BA}" presName="negativeSpace" presStyleCnt="0"/>
      <dgm:spPr/>
    </dgm:pt>
    <dgm:pt modelId="{70FA8459-6024-4C57-B95B-89FAB9C4D9D9}" type="pres">
      <dgm:prSet presAssocID="{362A067C-C4BA-4D20-B04B-1D718FAA30BA}" presName="childText" presStyleLbl="conFgAcc1" presStyleIdx="0" presStyleCnt="2">
        <dgm:presLayoutVars>
          <dgm:bulletEnabled val="1"/>
        </dgm:presLayoutVars>
      </dgm:prSet>
      <dgm:spPr/>
    </dgm:pt>
    <dgm:pt modelId="{C5B96DB9-BCE4-4C80-B2ED-2EBC2B157233}" type="pres">
      <dgm:prSet presAssocID="{3046B3B1-A7F6-4F43-AC47-EE5859F6C2ED}" presName="spaceBetweenRectangles" presStyleCnt="0"/>
      <dgm:spPr/>
    </dgm:pt>
    <dgm:pt modelId="{166AF549-B0CB-42EF-9E88-94D5D8D39865}" type="pres">
      <dgm:prSet presAssocID="{2B9A9B63-36F0-42B6-9C3C-BA3D6B2D6E59}" presName="parentLin" presStyleCnt="0"/>
      <dgm:spPr/>
    </dgm:pt>
    <dgm:pt modelId="{B6E09DEF-32E0-4A5E-9E26-8FA0FE2B0C41}" type="pres">
      <dgm:prSet presAssocID="{2B9A9B63-36F0-42B6-9C3C-BA3D6B2D6E59}" presName="parentLeftMargin" presStyleLbl="node1" presStyleIdx="0" presStyleCnt="2"/>
      <dgm:spPr/>
    </dgm:pt>
    <dgm:pt modelId="{29451D6D-0F06-452C-9E72-BB6DDBE52CA7}" type="pres">
      <dgm:prSet presAssocID="{2B9A9B63-36F0-42B6-9C3C-BA3D6B2D6E5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ACA8F21-2A2A-433F-8E98-B066FC3CF1BE}" type="pres">
      <dgm:prSet presAssocID="{2B9A9B63-36F0-42B6-9C3C-BA3D6B2D6E59}" presName="negativeSpace" presStyleCnt="0"/>
      <dgm:spPr/>
    </dgm:pt>
    <dgm:pt modelId="{7B288AC5-11CB-4D49-BCC6-6DEA8990A194}" type="pres">
      <dgm:prSet presAssocID="{2B9A9B63-36F0-42B6-9C3C-BA3D6B2D6E5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521710B-2980-428B-9187-58C3D0CC48C4}" type="presOf" srcId="{362A067C-C4BA-4D20-B04B-1D718FAA30BA}" destId="{2D7CAA2D-7DD1-45F1-8F96-0D998DEA2430}" srcOrd="0" destOrd="0" presId="urn:microsoft.com/office/officeart/2005/8/layout/list1"/>
    <dgm:cxn modelId="{1401870B-8C99-4AEF-A3D1-B9B0E8E24F84}" type="presOf" srcId="{C24F7678-AC2B-404F-BF1F-F64AD1CCD662}" destId="{70FA8459-6024-4C57-B95B-89FAB9C4D9D9}" srcOrd="0" destOrd="2" presId="urn:microsoft.com/office/officeart/2005/8/layout/list1"/>
    <dgm:cxn modelId="{206AF11A-4C6E-470F-8DB8-E6F8B4C77B2C}" type="presOf" srcId="{2B9A9B63-36F0-42B6-9C3C-BA3D6B2D6E59}" destId="{B6E09DEF-32E0-4A5E-9E26-8FA0FE2B0C41}" srcOrd="0" destOrd="0" presId="urn:microsoft.com/office/officeart/2005/8/layout/list1"/>
    <dgm:cxn modelId="{CE02EC20-73F0-4AE9-8E00-4DCCA80EA3BA}" srcId="{E49C9A26-E769-49D6-81C3-12A08DEC1B83}" destId="{2B9A9B63-36F0-42B6-9C3C-BA3D6B2D6E59}" srcOrd="1" destOrd="0" parTransId="{514AE70A-85F8-474C-B8DD-76182E58DF72}" sibTransId="{2D2CCA47-B3BF-4CB0-8AED-1F97CD9BE846}"/>
    <dgm:cxn modelId="{8BF6243C-A39A-48DC-A8C7-DF8B98332EA9}" srcId="{362A067C-C4BA-4D20-B04B-1D718FAA30BA}" destId="{C24F7678-AC2B-404F-BF1F-F64AD1CCD662}" srcOrd="2" destOrd="0" parTransId="{F080FBA1-0049-446E-95B5-BB3A9AF99545}" sibTransId="{26E3F367-218E-4ABE-8235-12C0AC3BA9E5}"/>
    <dgm:cxn modelId="{5C87B345-713B-4349-AD48-23BD8ABA7B7E}" type="presOf" srcId="{362A067C-C4BA-4D20-B04B-1D718FAA30BA}" destId="{6D60A6D7-70EA-45EC-9859-1C3BED7EC054}" srcOrd="1" destOrd="0" presId="urn:microsoft.com/office/officeart/2005/8/layout/list1"/>
    <dgm:cxn modelId="{B7DF79A0-2B45-469D-B165-F55F8087B044}" type="presOf" srcId="{E49C9A26-E769-49D6-81C3-12A08DEC1B83}" destId="{A5ADA750-2D3D-4149-B1FF-F9C97E8FCD13}" srcOrd="0" destOrd="0" presId="urn:microsoft.com/office/officeart/2005/8/layout/list1"/>
    <dgm:cxn modelId="{2C438EA1-E171-43DC-955F-2FCD2520B182}" type="presOf" srcId="{2B9A9B63-36F0-42B6-9C3C-BA3D6B2D6E59}" destId="{29451D6D-0F06-452C-9E72-BB6DDBE52CA7}" srcOrd="1" destOrd="0" presId="urn:microsoft.com/office/officeart/2005/8/layout/list1"/>
    <dgm:cxn modelId="{5DC127B2-0C95-4C23-B08E-345150D2300C}" srcId="{362A067C-C4BA-4D20-B04B-1D718FAA30BA}" destId="{EA69D592-53AF-4141-8779-6CCDEDF630A7}" srcOrd="1" destOrd="0" parTransId="{A8520B13-9A9D-4D86-9C30-E0E3A5E94F84}" sibTransId="{09DE6DBD-E39E-4FA7-943A-D95A511DDDB5}"/>
    <dgm:cxn modelId="{B239E7B3-EA61-4AB7-8471-B00246B6AB06}" srcId="{362A067C-C4BA-4D20-B04B-1D718FAA30BA}" destId="{D6005877-71AD-4FF4-80CE-3D5AF841AA12}" srcOrd="0" destOrd="0" parTransId="{5A27D173-E99B-484C-8FA1-E490BF93535D}" sibTransId="{5F1946A2-97E4-402B-876D-90B4F30D83EE}"/>
    <dgm:cxn modelId="{B70BDBCE-FE28-4934-A684-3610E7AD3BE5}" type="presOf" srcId="{D6005877-71AD-4FF4-80CE-3D5AF841AA12}" destId="{70FA8459-6024-4C57-B95B-89FAB9C4D9D9}" srcOrd="0" destOrd="0" presId="urn:microsoft.com/office/officeart/2005/8/layout/list1"/>
    <dgm:cxn modelId="{8B21D9D5-315A-47E8-994C-12E8C89E8FBF}" srcId="{E49C9A26-E769-49D6-81C3-12A08DEC1B83}" destId="{362A067C-C4BA-4D20-B04B-1D718FAA30BA}" srcOrd="0" destOrd="0" parTransId="{7BF2688B-2343-4C57-8402-57C626E8A287}" sibTransId="{3046B3B1-A7F6-4F43-AC47-EE5859F6C2ED}"/>
    <dgm:cxn modelId="{7EE232F3-3137-4E48-A771-8458D6F71B46}" type="presOf" srcId="{EA69D592-53AF-4141-8779-6CCDEDF630A7}" destId="{70FA8459-6024-4C57-B95B-89FAB9C4D9D9}" srcOrd="0" destOrd="1" presId="urn:microsoft.com/office/officeart/2005/8/layout/list1"/>
    <dgm:cxn modelId="{8DB08042-F861-4AAA-B854-0E032793073A}" type="presParOf" srcId="{A5ADA750-2D3D-4149-B1FF-F9C97E8FCD13}" destId="{AC08CC2B-F8CE-4CEE-AAF1-121FF8D0ABFB}" srcOrd="0" destOrd="0" presId="urn:microsoft.com/office/officeart/2005/8/layout/list1"/>
    <dgm:cxn modelId="{F5A39D71-5DE6-4E29-9DE1-23D1EB4EAB4B}" type="presParOf" srcId="{AC08CC2B-F8CE-4CEE-AAF1-121FF8D0ABFB}" destId="{2D7CAA2D-7DD1-45F1-8F96-0D998DEA2430}" srcOrd="0" destOrd="0" presId="urn:microsoft.com/office/officeart/2005/8/layout/list1"/>
    <dgm:cxn modelId="{B7D97537-5A23-4808-94BE-FB47F9E09C9A}" type="presParOf" srcId="{AC08CC2B-F8CE-4CEE-AAF1-121FF8D0ABFB}" destId="{6D60A6D7-70EA-45EC-9859-1C3BED7EC054}" srcOrd="1" destOrd="0" presId="urn:microsoft.com/office/officeart/2005/8/layout/list1"/>
    <dgm:cxn modelId="{0D57F5C0-1189-4214-8650-BE9F88606D81}" type="presParOf" srcId="{A5ADA750-2D3D-4149-B1FF-F9C97E8FCD13}" destId="{CE2AD1AA-58F2-4BFE-AAE1-782D15B21F89}" srcOrd="1" destOrd="0" presId="urn:microsoft.com/office/officeart/2005/8/layout/list1"/>
    <dgm:cxn modelId="{D73E8E88-6B60-4643-B575-0E55BA70E166}" type="presParOf" srcId="{A5ADA750-2D3D-4149-B1FF-F9C97E8FCD13}" destId="{70FA8459-6024-4C57-B95B-89FAB9C4D9D9}" srcOrd="2" destOrd="0" presId="urn:microsoft.com/office/officeart/2005/8/layout/list1"/>
    <dgm:cxn modelId="{8FEEA519-FE69-40A1-BB5A-2E85B3D97C89}" type="presParOf" srcId="{A5ADA750-2D3D-4149-B1FF-F9C97E8FCD13}" destId="{C5B96DB9-BCE4-4C80-B2ED-2EBC2B157233}" srcOrd="3" destOrd="0" presId="urn:microsoft.com/office/officeart/2005/8/layout/list1"/>
    <dgm:cxn modelId="{FDB215D3-272C-4E40-B33E-585843AF5663}" type="presParOf" srcId="{A5ADA750-2D3D-4149-B1FF-F9C97E8FCD13}" destId="{166AF549-B0CB-42EF-9E88-94D5D8D39865}" srcOrd="4" destOrd="0" presId="urn:microsoft.com/office/officeart/2005/8/layout/list1"/>
    <dgm:cxn modelId="{8D34108C-7957-4CC9-BF58-B5FB5F262A77}" type="presParOf" srcId="{166AF549-B0CB-42EF-9E88-94D5D8D39865}" destId="{B6E09DEF-32E0-4A5E-9E26-8FA0FE2B0C41}" srcOrd="0" destOrd="0" presId="urn:microsoft.com/office/officeart/2005/8/layout/list1"/>
    <dgm:cxn modelId="{42994FBC-5454-4880-8536-9ADB1AAD2761}" type="presParOf" srcId="{166AF549-B0CB-42EF-9E88-94D5D8D39865}" destId="{29451D6D-0F06-452C-9E72-BB6DDBE52CA7}" srcOrd="1" destOrd="0" presId="urn:microsoft.com/office/officeart/2005/8/layout/list1"/>
    <dgm:cxn modelId="{E0EE4D1B-A3BF-43FB-A30C-ECD6134BD632}" type="presParOf" srcId="{A5ADA750-2D3D-4149-B1FF-F9C97E8FCD13}" destId="{7ACA8F21-2A2A-433F-8E98-B066FC3CF1BE}" srcOrd="5" destOrd="0" presId="urn:microsoft.com/office/officeart/2005/8/layout/list1"/>
    <dgm:cxn modelId="{E7E94760-49FA-4867-AB4F-153B69103AC0}" type="presParOf" srcId="{A5ADA750-2D3D-4149-B1FF-F9C97E8FCD13}" destId="{7B288AC5-11CB-4D49-BCC6-6DEA8990A19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DD45E-50DE-46E8-B9BD-FFCA43BACD3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DF001-CB76-4E24-B2BF-55B665A88B9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1234E-C5D3-4EF5-929E-146861F861FD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do shocks to energy prices propagate through food supply chain in the U.S.?</a:t>
          </a:r>
        </a:p>
      </dsp:txBody>
      <dsp:txXfrm>
        <a:off x="1507738" y="707092"/>
        <a:ext cx="9007861" cy="1305401"/>
      </dsp:txXfrm>
    </dsp:sp>
    <dsp:sp modelId="{A05B579D-8B1A-4206-A03D-47C557216B51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E742A-77E7-4F90-9780-0D7FF7EA9772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08A86-9F21-4A3E-BDF2-92D9C96738EE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 impacts differ between general food inflation, food at home, and food away from home inflation?</a:t>
          </a:r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A8459-6024-4C57-B95B-89FAB9C4D9D9}">
      <dsp:nvSpPr>
        <dsp:cNvPr id="0" name=""/>
        <dsp:cNvSpPr/>
      </dsp:nvSpPr>
      <dsp:spPr>
        <a:xfrm>
          <a:off x="0" y="741968"/>
          <a:ext cx="10515600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62356" rIns="81612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different lag structures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with and without trend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seasonally adjusted vs. non-seasonally adjusted</a:t>
          </a:r>
        </a:p>
      </dsp:txBody>
      <dsp:txXfrm>
        <a:off x="0" y="741968"/>
        <a:ext cx="10515600" cy="2041200"/>
      </dsp:txXfrm>
    </dsp:sp>
    <dsp:sp modelId="{6D60A6D7-70EA-45EC-9859-1C3BED7EC054}">
      <dsp:nvSpPr>
        <dsp:cNvPr id="0" name=""/>
        <dsp:cNvSpPr/>
      </dsp:nvSpPr>
      <dsp:spPr>
        <a:xfrm>
          <a:off x="525780" y="343448"/>
          <a:ext cx="73609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Model specification</a:t>
          </a:r>
        </a:p>
      </dsp:txBody>
      <dsp:txXfrm>
        <a:off x="564688" y="382356"/>
        <a:ext cx="7283104" cy="719224"/>
      </dsp:txXfrm>
    </dsp:sp>
    <dsp:sp modelId="{7B288AC5-11CB-4D49-BCC6-6DEA8990A194}">
      <dsp:nvSpPr>
        <dsp:cNvPr id="0" name=""/>
        <dsp:cNvSpPr/>
      </dsp:nvSpPr>
      <dsp:spPr>
        <a:xfrm>
          <a:off x="0" y="3327489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51D6D-0F06-452C-9E72-BB6DDBE52CA7}">
      <dsp:nvSpPr>
        <dsp:cNvPr id="0" name=""/>
        <dsp:cNvSpPr/>
      </dsp:nvSpPr>
      <dsp:spPr>
        <a:xfrm>
          <a:off x="525780" y="2928969"/>
          <a:ext cx="73609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Using instrumental variable for energy prices</a:t>
          </a:r>
        </a:p>
      </dsp:txBody>
      <dsp:txXfrm>
        <a:off x="564688" y="2967877"/>
        <a:ext cx="728310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AB978-7FBB-4EBF-82EE-127F33EABD3D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9F4DB-86E9-4288-B15A-A0EF860C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0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9F4DB-86E9-4288-B15A-A0EF860C41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Source:
            U.S. Bureau of Labor Statistics
Release:
            Consumer Price Index
Units: 
Index 1982-1984=100, Not Seasonally Adjusted
Frequency: 
          Monthly
Handbook of Methods - (https://www.bls.gov/opub/hom/pdf/cpihom.pdf) Understanding the CPI: Frequently Asked Questions - (http://stats.bls.gov:80/cpi/cpifaq.htm)
U.S. Bureau of Labor Statistics,
                    Consumer Price Index for All Urban Consumers: Energy in U.S. City Average [CPIENGNS],
                    retrieved from FRED,
                    Federal Reserve Bank of St. Louis;
                    https://fred.stlouisfed.org/series/CPIENGNS,
                    July 10, 2024.
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Source:
            U.S. Bureau of Labor Statistics
Release:
            Consumer Price Index
Units: 
Index 1982-1984=100, Not Seasonally Adjusted
Frequency: 
          Monthly
Handbook of Methods - (https://www.bls.gov/opub/hom/pdf/cpihom.pdf) Understanding the CPI: Frequently Asked Questions - (http://stats.bls.gov:80/cpi/cpifaq.htm)
U.S. Bureau of Labor Statistics,
                    Consumer Price Index for All Urban Consumers: Energy in U.S. City Average [CPIENGNS],
                    retrieved from FRED,
                    Federal Reserve Bank of St. Louis;
                    https://fred.stlouisfed.org/series/CPIENGNS,
                    July 10, 2024.
</a:t>
            </a:r>
          </a:p>
        </p:txBody>
      </p:sp>
    </p:spTree>
    <p:extLst>
      <p:ext uri="{BB962C8B-B14F-4D97-AF65-F5344CB8AC3E}">
        <p14:creationId xmlns:p14="http://schemas.microsoft.com/office/powerpoint/2010/main" val="704408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Source:
            U.S. Bureau of Labor Statistics
Release:
            Consumer Price Index
Units: 
Index 1982-1984=100, Not Seasonally Adjusted
Frequency: 
          Monthly
Handbook of Methods - (https://www.bls.gov/opub/hom/pdf/cpihom.pdf) Understanding the CPI: Frequently Asked Questions - (http://stats.bls.gov:80/cpi/cpifaq.htm)
U.S. Bureau of Labor Statistics,
                    Consumer Price Index for All Urban Consumers: Energy in U.S. City Average [CPIENGNS],
                    retrieved from FRED,
                    Federal Reserve Bank of St. Louis;
                    https://fred.stlouisfed.org/series/CPIENGNS,
                    July 10, 2024.
</a:t>
            </a:r>
          </a:p>
        </p:txBody>
      </p:sp>
    </p:spTree>
    <p:extLst>
      <p:ext uri="{BB962C8B-B14F-4D97-AF65-F5344CB8AC3E}">
        <p14:creationId xmlns:p14="http://schemas.microsoft.com/office/powerpoint/2010/main" val="2032160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Source:
            U.S. Bureau of Labor Statistics
Release:
            Consumer Price Index
Units: 
Index 1982-1984=100, Not Seasonally Adjusted
Frequency: 
          Monthly
Handbook of Methods - (https://www.bls.gov/opub/hom/pdf/cpihom.pdf) Understanding the CPI: Frequently Asked Questions - (http://stats.bls.gov:80/cpi/cpifaq.htm)
U.S. Bureau of Labor Statistics,
                    Consumer Price Index for All Urban Consumers: Energy in U.S. City Average [CPIENGNS],
                    retrieved from FRED,
                    Federal Reserve Bank of St. Louis;
                    https://fred.stlouisfed.org/series/CPIENGNS,
                    July 10, 2024.
</a:t>
            </a:r>
          </a:p>
        </p:txBody>
      </p:sp>
    </p:spTree>
    <p:extLst>
      <p:ext uri="{BB962C8B-B14F-4D97-AF65-F5344CB8AC3E}">
        <p14:creationId xmlns:p14="http://schemas.microsoft.com/office/powerpoint/2010/main" val="3896158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1000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Source:
            U.S. Bureau of Labor Statistics
Release:
            Consumer Price Index
Units: 
Index 1982-1984=100, Not Seasonally Adjusted
Frequency: 
          Monthly
Handbook of Methods - (https://www.bls.gov/opub/hom/pdf/cpihom.pdf) Understanding the CPI: Frequently Asked Questions - (http://stats.bls.gov:80/cpi/cpifaq.htm)
U.S. Bureau of Labor Statistics,
                    Consumer Price Index for All Urban Consumers: Energy in U.S. City Average [CPIENGNS],
                    retrieved from FRED,
                    Federal Reserve Bank of St. Louis;
                    https://fred.stlouisfed.org/series/CPIENGNS,
                    July 10, 2024.
</a:t>
            </a:r>
          </a:p>
        </p:txBody>
      </p:sp>
    </p:spTree>
    <p:extLst>
      <p:ext uri="{BB962C8B-B14F-4D97-AF65-F5344CB8AC3E}">
        <p14:creationId xmlns:p14="http://schemas.microsoft.com/office/powerpoint/2010/main" val="414632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An IRF measures how an endogenous variable responds in the future to a present-day shock to itself or another endogenous variable in the model.</a:t>
            </a:r>
          </a:p>
          <a:p>
            <a:endParaRPr lang="en-US" dirty="0"/>
          </a:p>
          <a:p>
            <a:r>
              <a:rPr lang="en-US" dirty="0"/>
              <a:t>Local projections were introduced by </a:t>
            </a:r>
            <a:r>
              <a:rPr lang="en-US" dirty="0" err="1"/>
              <a:t>Jord</a:t>
            </a:r>
            <a:r>
              <a:rPr lang="en-US" dirty="0"/>
              <a:t>` a (2005) as an alternative to traditional IRF estimation based on vector autoregressive (VAR) models</a:t>
            </a:r>
          </a:p>
        </p:txBody>
      </p:sp>
    </p:spTree>
    <p:extLst>
      <p:ext uri="{BB962C8B-B14F-4D97-AF65-F5344CB8AC3E}">
        <p14:creationId xmlns:p14="http://schemas.microsoft.com/office/powerpoint/2010/main" val="301548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An IRF measures how an endogenous variable responds in the future to a present-day shock to itself or another endogenous variable in the model.</a:t>
            </a:r>
          </a:p>
          <a:p>
            <a:endParaRPr lang="en-US" dirty="0"/>
          </a:p>
          <a:p>
            <a:r>
              <a:rPr lang="en-US" dirty="0"/>
              <a:t>Local projections were introduced by </a:t>
            </a:r>
            <a:r>
              <a:rPr lang="en-US" dirty="0" err="1"/>
              <a:t>Jord</a:t>
            </a:r>
            <a:r>
              <a:rPr lang="en-US" dirty="0"/>
              <a:t>` a (2005) as an alternative to traditional IRF estimation based on vector autoregressive (VAR) models</a:t>
            </a:r>
          </a:p>
        </p:txBody>
      </p:sp>
    </p:spTree>
    <p:extLst>
      <p:ext uri="{BB962C8B-B14F-4D97-AF65-F5344CB8AC3E}">
        <p14:creationId xmlns:p14="http://schemas.microsoft.com/office/powerpoint/2010/main" val="341298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FE11-D871-DD34-3F4C-19E2308A8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EFCD3-85C1-7900-DAFE-AD5C37B0E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D558E-13B0-2E56-4FAF-B22D4D8B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8391-C89C-468B-8EEB-E00F0AAC5E77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F9CC6-517C-64E4-DD6E-88338B1D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F3EB1-1AF8-E302-0A28-C4E691B7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9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ED8C-13F3-857A-F830-A0835308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034CD-7A9B-1981-4CCE-FFE0FC950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B8CC8-F02C-B95B-127C-F04ADC87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9271-0ACF-4E9D-8FE8-D8AAFE6691CD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F5BE9-F973-BEEA-8F6B-84B07CD5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2965-133B-C6BD-FDEC-BAE0C5DD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3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CBAF2-3C6B-FBE5-8CF1-681350221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56A96-4F6E-86FD-6A34-2A9D0E4E1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53AD0-54B9-F416-C912-8F3301DA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3EEB-E56F-4D13-8BB3-EF0BBE1B8462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0EA5-5099-9DCA-82AB-4B41EA59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34827-8D6A-B449-65CF-DC89581D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88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85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73A1-A1D9-E4E4-2E6C-45292288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F000-555B-494D-75E0-B96086941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D3D60-9BD6-BC5A-9660-A7F38DF2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4EEC-968F-4EB1-9F97-162B61F27F07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B7A57-2C7C-D754-0694-1F199B11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3D06A-E6E5-0409-4CEF-F1C51A4D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4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1C14-64F9-2D37-9A27-F5CB4005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C37AB-BAB0-E530-5426-BBCA3AC1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F8A05-CA6D-5ED0-49BA-CD0BD9A0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B205-CA04-4478-9109-D6AF8C62CEEE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442B2-67A3-4D6C-6E28-53B73514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D2BC0-02D4-9BD7-2BB6-6A970FB9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3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4F8F-5CAE-0760-F541-0E327941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1533-B73F-614C-8722-2DCBD35B3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097C6-1BAB-E00D-690D-52C88CCF4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13B33-9DC2-D6C3-BA3B-95B762C6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BFCC-59DD-4D22-BE52-95BD05B642C8}" type="datetime1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D3756-A290-FE09-F40B-37FA5EC6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39208-23C8-1D61-BD0E-CF9CC956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CEAF-C910-455A-1D60-55CBE5B1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AD556-CDF9-AA00-43BE-3199EEBC9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A7BEA-6767-2198-0CEB-5F738983F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2AC5B-387F-20F1-25A3-118C69A44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451EB-41DE-F5CA-5634-50EB09E50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4FD2C-63E2-C814-C254-A4DE40F7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01E9-7CDE-46DE-837E-F4DE2FD1B49B}" type="datetime1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7F935-DD66-C3A8-A74F-F4BD8CEC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6AC8D-CD82-C3CC-9CA0-08F88904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7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57AB-7A47-ABD5-ED38-CA040A3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699E4-4044-0007-23BA-1DC19E5A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6BC8-6BA2-4C80-B82D-1E48AFECBE92}" type="datetime1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C5C3F-33E1-B780-8978-4643EC5A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0CB40-23B1-ABE1-2983-695FDF5D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9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73146-653C-79B8-F71E-282362EF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859D-1104-4223-A818-DA61CCFF5737}" type="datetime1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2EB4E-5C45-0AA4-3715-1089B535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3C0E9-D7AE-5C5B-1A9C-54BB5E41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4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709F-0BF0-B34E-277E-F8522FC2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C4503-F997-710B-C543-A87C4D74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E6C35-DA0B-2FB0-895F-9DFFC75DB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AA61D-E7A5-C6F6-350B-1D7CF175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651E-FA11-494B-8E58-01675D22627E}" type="datetime1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97900-CBDE-7267-3595-9684822F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6580E-FA6F-58F9-905E-CDA321BB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CE74-4D8C-C3E9-6D2F-6B291332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56EE6-6DDF-006E-22BA-50DA93DB8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81F7F-D06C-50B0-DFCD-C5F740E0B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AAE98-1851-CE39-375D-A11155F5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EB8D-B5B2-4182-876E-E88B29D2DC49}" type="datetime1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AF76D-7C4C-5B9A-0ACF-58B9C749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95024-B61D-6841-2E95-F95C37C7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A421E-EF63-C9F1-48C1-241B679F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BD3A5-C099-7F12-DDEE-C7F68DFD5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5B9D3-ABBC-0FB0-1841-646A522BF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70845-AFAB-4300-B096-E5102521C78B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9F962-0E82-0745-995D-E38A1C5D3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15D0-045C-2EC0-5417-A45DDACD9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3852A2-9130-4EB8-A5E8-5963DF52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4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F327-0AB7-EDF2-F926-BF10968F5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Impact of Energy Price Shocks on Food Inflation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42898-A614-8D33-C9B6-A2D97E8C2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6368"/>
            <a:ext cx="9144000" cy="1655762"/>
          </a:xfrm>
        </p:spPr>
        <p:txBody>
          <a:bodyPr/>
          <a:lstStyle/>
          <a:p>
            <a:r>
              <a:rPr lang="en-US" dirty="0"/>
              <a:t>Xiaoli Etienne</a:t>
            </a:r>
          </a:p>
          <a:p>
            <a:r>
              <a:rPr lang="en-US" dirty="0"/>
              <a:t>University of Idaho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2DF8D-2D14-6AA1-1180-C8014868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59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381000" y="95250"/>
          <a:ext cx="8667750" cy="6286500"/>
          <a:chOff x="381000" y="95250"/>
          <a:chExt cx="8667750" cy="6286500"/>
        </a:xfrm>
      </p:grpSpPr>
      <p:sp>
        <p:nvSpPr>
          <p:cNvPr id="2" name="TextBox 1"/>
          <p:cNvSpPr txBox="1"/>
          <p:nvPr/>
        </p:nvSpPr>
        <p:spPr>
          <a:xfrm>
            <a:off x="-76201" y="794657"/>
            <a:ext cx="2852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 fontAlgn="base"/>
            <a:r>
              <a:rPr lang="en-US" sz="2400">
                <a:solidFill>
                  <a:schemeClr val="tx1">
                    <a:alpha val="20000"/>
                  </a:schemeClr>
                </a:solidFill>
                <a:latin typeface="Calibri"/>
              </a:rPr>
              <a:t> 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E1099-79B5-DFA3-6955-688526BFC0AA}"/>
              </a:ext>
            </a:extLst>
          </p:cNvPr>
          <p:cNvSpPr txBox="1"/>
          <p:nvPr/>
        </p:nvSpPr>
        <p:spPr>
          <a:xfrm>
            <a:off x="1626869" y="733102"/>
            <a:ext cx="104432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Monthly CPI: Energy, year-over-year change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C7147BF-63D4-E61D-BBE5-A081C3AB63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25933"/>
              </p:ext>
            </p:extLst>
          </p:nvPr>
        </p:nvGraphicFramePr>
        <p:xfrm>
          <a:off x="742950" y="1256322"/>
          <a:ext cx="11041380" cy="5395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CF6EC-B79B-21E8-FD3B-4DC4B80165E6}"/>
              </a:ext>
            </a:extLst>
          </p:cNvPr>
          <p:cNvSpPr txBox="1"/>
          <p:nvPr/>
        </p:nvSpPr>
        <p:spPr>
          <a:xfrm>
            <a:off x="9675495" y="6282928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BLS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381000" y="95250"/>
          <a:ext cx="8667750" cy="6286500"/>
          <a:chOff x="381000" y="95250"/>
          <a:chExt cx="8667750" cy="6286500"/>
        </a:xfrm>
      </p:grpSpPr>
      <p:sp>
        <p:nvSpPr>
          <p:cNvPr id="2" name="TextBox 1"/>
          <p:cNvSpPr txBox="1"/>
          <p:nvPr/>
        </p:nvSpPr>
        <p:spPr>
          <a:xfrm>
            <a:off x="-76201" y="794657"/>
            <a:ext cx="2852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 fontAlgn="base"/>
            <a:r>
              <a:rPr lang="en-US" sz="2400">
                <a:solidFill>
                  <a:schemeClr val="tx1">
                    <a:alpha val="20000"/>
                  </a:schemeClr>
                </a:solidFill>
                <a:latin typeface="Calibri"/>
              </a:rPr>
              <a:t> 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E1099-79B5-DFA3-6955-688526BFC0AA}"/>
              </a:ext>
            </a:extLst>
          </p:cNvPr>
          <p:cNvSpPr txBox="1"/>
          <p:nvPr/>
        </p:nvSpPr>
        <p:spPr>
          <a:xfrm>
            <a:off x="1626869" y="733102"/>
            <a:ext cx="104432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Energy CPI vs. Farm products PPI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C7147BF-63D4-E61D-BBE5-A081C3AB63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338579"/>
              </p:ext>
            </p:extLst>
          </p:nvPr>
        </p:nvGraphicFramePr>
        <p:xfrm>
          <a:off x="742950" y="1256322"/>
          <a:ext cx="11041380" cy="5395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6CD9D94-5071-0245-555D-18DDF46A1506}"/>
              </a:ext>
            </a:extLst>
          </p:cNvPr>
          <p:cNvSpPr txBox="1"/>
          <p:nvPr/>
        </p:nvSpPr>
        <p:spPr>
          <a:xfrm>
            <a:off x="9675495" y="6282928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BLS</a:t>
            </a:r>
          </a:p>
        </p:txBody>
      </p:sp>
    </p:spTree>
    <p:extLst>
      <p:ext uri="{BB962C8B-B14F-4D97-AF65-F5344CB8AC3E}">
        <p14:creationId xmlns:p14="http://schemas.microsoft.com/office/powerpoint/2010/main" val="236754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381000" y="95250"/>
          <a:ext cx="8667750" cy="6286500"/>
          <a:chOff x="381000" y="95250"/>
          <a:chExt cx="8667750" cy="6286500"/>
        </a:xfrm>
      </p:grpSpPr>
      <p:sp>
        <p:nvSpPr>
          <p:cNvPr id="2" name="TextBox 1"/>
          <p:cNvSpPr txBox="1"/>
          <p:nvPr/>
        </p:nvSpPr>
        <p:spPr>
          <a:xfrm>
            <a:off x="-76201" y="794657"/>
            <a:ext cx="2852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 fontAlgn="base"/>
            <a:r>
              <a:rPr lang="en-US" sz="2400">
                <a:solidFill>
                  <a:schemeClr val="tx1">
                    <a:alpha val="20000"/>
                  </a:schemeClr>
                </a:solidFill>
                <a:latin typeface="Calibri"/>
              </a:rPr>
              <a:t> 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E1099-79B5-DFA3-6955-688526BFC0AA}"/>
              </a:ext>
            </a:extLst>
          </p:cNvPr>
          <p:cNvSpPr txBox="1"/>
          <p:nvPr/>
        </p:nvSpPr>
        <p:spPr>
          <a:xfrm>
            <a:off x="1626869" y="733102"/>
            <a:ext cx="104432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Energy CPI vs Processed food PPI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C7147BF-63D4-E61D-BBE5-A081C3AB63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383672"/>
              </p:ext>
            </p:extLst>
          </p:nvPr>
        </p:nvGraphicFramePr>
        <p:xfrm>
          <a:off x="742950" y="1256322"/>
          <a:ext cx="11041380" cy="5395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02425D-8083-2E8F-92E4-47469A306C1A}"/>
              </a:ext>
            </a:extLst>
          </p:cNvPr>
          <p:cNvSpPr txBox="1"/>
          <p:nvPr/>
        </p:nvSpPr>
        <p:spPr>
          <a:xfrm>
            <a:off x="9675495" y="6282928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BLS</a:t>
            </a:r>
          </a:p>
        </p:txBody>
      </p:sp>
    </p:spTree>
    <p:extLst>
      <p:ext uri="{BB962C8B-B14F-4D97-AF65-F5344CB8AC3E}">
        <p14:creationId xmlns:p14="http://schemas.microsoft.com/office/powerpoint/2010/main" val="390760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381000" y="95250"/>
          <a:ext cx="8667750" cy="6286500"/>
          <a:chOff x="381000" y="95250"/>
          <a:chExt cx="8667750" cy="6286500"/>
        </a:xfrm>
      </p:grpSpPr>
      <p:sp>
        <p:nvSpPr>
          <p:cNvPr id="2" name="TextBox 1"/>
          <p:cNvSpPr txBox="1"/>
          <p:nvPr/>
        </p:nvSpPr>
        <p:spPr>
          <a:xfrm>
            <a:off x="-76201" y="794657"/>
            <a:ext cx="2852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 fontAlgn="base"/>
            <a:r>
              <a:rPr lang="en-US" sz="2400">
                <a:solidFill>
                  <a:schemeClr val="tx1">
                    <a:alpha val="20000"/>
                  </a:schemeClr>
                </a:solidFill>
                <a:latin typeface="Calibri"/>
              </a:rPr>
              <a:t> 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E1099-79B5-DFA3-6955-688526BFC0AA}"/>
              </a:ext>
            </a:extLst>
          </p:cNvPr>
          <p:cNvSpPr txBox="1"/>
          <p:nvPr/>
        </p:nvSpPr>
        <p:spPr>
          <a:xfrm>
            <a:off x="1626869" y="733102"/>
            <a:ext cx="104432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Energy CPI vs. Food CPI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C7147BF-63D4-E61D-BBE5-A081C3AB63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488572"/>
              </p:ext>
            </p:extLst>
          </p:nvPr>
        </p:nvGraphicFramePr>
        <p:xfrm>
          <a:off x="742950" y="1256322"/>
          <a:ext cx="11041380" cy="5395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6B4271B-05BA-DEA1-625C-4EEB8D7F5B4B}"/>
              </a:ext>
            </a:extLst>
          </p:cNvPr>
          <p:cNvSpPr txBox="1"/>
          <p:nvPr/>
        </p:nvSpPr>
        <p:spPr>
          <a:xfrm>
            <a:off x="9675495" y="6282928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BLS</a:t>
            </a:r>
          </a:p>
        </p:txBody>
      </p:sp>
    </p:spTree>
    <p:extLst>
      <p:ext uri="{BB962C8B-B14F-4D97-AF65-F5344CB8AC3E}">
        <p14:creationId xmlns:p14="http://schemas.microsoft.com/office/powerpoint/2010/main" val="287856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381000" y="95250"/>
          <a:ext cx="8667750" cy="6286500"/>
          <a:chOff x="381000" y="95250"/>
          <a:chExt cx="8667750" cy="6286500"/>
        </a:xfrm>
      </p:grpSpPr>
      <p:sp>
        <p:nvSpPr>
          <p:cNvPr id="2" name="TextBox 1"/>
          <p:cNvSpPr txBox="1"/>
          <p:nvPr/>
        </p:nvSpPr>
        <p:spPr>
          <a:xfrm>
            <a:off x="-76201" y="794657"/>
            <a:ext cx="2852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 fontAlgn="base"/>
            <a:r>
              <a:rPr lang="en-US" sz="2400">
                <a:solidFill>
                  <a:schemeClr val="tx1">
                    <a:alpha val="20000"/>
                  </a:schemeClr>
                </a:solidFill>
                <a:latin typeface="Calibri"/>
              </a:rPr>
              <a:t> 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E1099-79B5-DFA3-6955-688526BFC0AA}"/>
              </a:ext>
            </a:extLst>
          </p:cNvPr>
          <p:cNvSpPr txBox="1"/>
          <p:nvPr/>
        </p:nvSpPr>
        <p:spPr>
          <a:xfrm>
            <a:off x="1349828" y="641662"/>
            <a:ext cx="104432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Energy CPI vs. Food away from home CPI vs. Food at home CPI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C7147BF-63D4-E61D-BBE5-A081C3AB63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1696241"/>
              </p:ext>
            </p:extLst>
          </p:nvPr>
        </p:nvGraphicFramePr>
        <p:xfrm>
          <a:off x="742950" y="1256322"/>
          <a:ext cx="11041380" cy="5395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C9B2FA1-AF71-3291-716F-CC9EFC47F7DE}"/>
              </a:ext>
            </a:extLst>
          </p:cNvPr>
          <p:cNvSpPr txBox="1"/>
          <p:nvPr/>
        </p:nvSpPr>
        <p:spPr>
          <a:xfrm>
            <a:off x="9675495" y="6282928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BLS</a:t>
            </a:r>
          </a:p>
        </p:txBody>
      </p:sp>
    </p:spTree>
    <p:extLst>
      <p:ext uri="{BB962C8B-B14F-4D97-AF65-F5344CB8AC3E}">
        <p14:creationId xmlns:p14="http://schemas.microsoft.com/office/powerpoint/2010/main" val="3110579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D62B-EC2F-444D-B023-7E4E69B7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A6D624-76AB-EA5D-1766-8CDC49095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2664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6D987-BCDF-70B7-B5AC-C0ADEDD7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C872-538C-F843-7FE2-7523D060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25" y="681037"/>
            <a:ext cx="11370515" cy="668792"/>
          </a:xfrm>
        </p:spPr>
        <p:txBody>
          <a:bodyPr>
            <a:normAutofit fontScale="90000"/>
          </a:bodyPr>
          <a:lstStyle/>
          <a:p>
            <a:r>
              <a:rPr lang="en-US" dirty="0"/>
              <a:t>Empirical procedure: Impulse responses based on local projections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AFB5BCC-DF2B-A98C-DC2B-51C618A2A40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49630" y="1745614"/>
                <a:ext cx="10786110" cy="4849496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cs typeface="Times New Roman" panose="02020603050405020304" pitchFamily="18" charset="0"/>
                  </a:rPr>
                  <a:t>Impulse responses: how endogenous variable responds in future to a present-day shock to itself &amp; another endogenous variable in the model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cs typeface="Times New Roman" panose="02020603050405020304" pitchFamily="18" charset="0"/>
                  </a:rPr>
                  <a:t>LP: introduced by </a:t>
                </a:r>
                <a:r>
                  <a:rPr lang="en-US" dirty="0" err="1">
                    <a:cs typeface="Times New Roman" panose="02020603050405020304" pitchFamily="18" charset="0"/>
                  </a:rPr>
                  <a:t>Jorda</a:t>
                </a:r>
                <a:r>
                  <a:rPr lang="en-US" dirty="0">
                    <a:cs typeface="Times New Roman" panose="02020603050405020304" pitchFamily="18" charset="0"/>
                  </a:rPr>
                  <a:t> (2005, AER) as alterative to traditional VAR based IRF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cs typeface="Times New Roman" panose="02020603050405020304" pitchFamily="18" charset="0"/>
                  </a:rPr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response variable;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impulse variable</a:t>
                </a:r>
              </a:p>
              <a:p>
                <a:pPr marL="914400" lvl="2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impulse response coefficient</a:t>
                </a:r>
              </a:p>
              <a:p>
                <a:pPr marL="914400" lvl="2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400" b="1" dirty="0">
                    <a:cs typeface="Times New Roman" panose="02020603050405020304" pitchFamily="18" charset="0"/>
                  </a:rPr>
                  <a:t> : </a:t>
                </a:r>
                <a:r>
                  <a:rPr lang="en-US" sz="2400" dirty="0">
                    <a:cs typeface="Times New Roman" panose="02020603050405020304" pitchFamily="18" charset="0"/>
                  </a:rPr>
                  <a:t>additional controls, such as lags of endogenous variables</a:t>
                </a:r>
              </a:p>
              <a:p>
                <a:pPr marL="914400" lvl="2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: exogenous variables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AFB5BCC-DF2B-A98C-DC2B-51C618A2A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9630" y="1745614"/>
                <a:ext cx="10786110" cy="4849496"/>
              </a:xfrm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01603-B6D3-EDAB-AF57-866B3701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05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C872-538C-F843-7FE2-7523D060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25" y="681037"/>
            <a:ext cx="11370515" cy="668792"/>
          </a:xfrm>
        </p:spPr>
        <p:txBody>
          <a:bodyPr>
            <a:normAutofit fontScale="90000"/>
          </a:bodyPr>
          <a:lstStyle/>
          <a:p>
            <a:r>
              <a:rPr lang="en-US" dirty="0"/>
              <a:t>Empirical procedure: Impulse responses based on local projections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B5BCC-DF2B-A98C-DC2B-51C618A2A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980420" cy="47694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cs typeface="Times New Roman" panose="02020603050405020304" pitchFamily="18" charset="0"/>
              </a:rPr>
              <a:t>Equation-by-equation, horizon-by-horizon estimation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Not constrained by a model, more flexible impulse-response coefficients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cs typeface="Times New Roman" panose="02020603050405020304" pitchFamily="18" charset="0"/>
              </a:rPr>
              <a:t>Confidence intervals have better small-sample coverage than those from VAR (asymptotic distribution and delta method)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cs typeface="Times New Roman" panose="02020603050405020304" pitchFamily="18" charset="0"/>
              </a:rPr>
              <a:t>Li, </a:t>
            </a:r>
            <a:r>
              <a:rPr lang="en-US" sz="2400" dirty="0" err="1">
                <a:cs typeface="Times New Roman" panose="02020603050405020304" pitchFamily="18" charset="0"/>
              </a:rPr>
              <a:t>Plagborg</a:t>
            </a:r>
            <a:r>
              <a:rPr lang="en-US" sz="2400" dirty="0">
                <a:cs typeface="Times New Roman" panose="02020603050405020304" pitchFamily="18" charset="0"/>
              </a:rPr>
              <a:t>-Moller and Wolf (2024): LP estimators have lower bias than VAR estimators, but they also have higher variance at intermediate and long horizons.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Bias-efficiency tradeoff</a:t>
            </a:r>
          </a:p>
          <a:p>
            <a:pPr>
              <a:lnSpc>
                <a:spcPct val="130000"/>
              </a:lnSpc>
            </a:pP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CFEF9-715C-BA09-464C-66DB15EC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C72E-C03B-CB8A-A07E-B8035334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998C-FBE8-F9B3-1D64-124D6201B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Price indexes along food supply chain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PPI for farm products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PPI for processed foods and feeds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CPI for food; CPI for food away from home, CPI for food at home</a:t>
            </a:r>
          </a:p>
          <a:p>
            <a:pPr>
              <a:lnSpc>
                <a:spcPct val="150000"/>
              </a:lnSpc>
            </a:pPr>
            <a:r>
              <a:rPr lang="en-US" dirty="0"/>
              <a:t>Price index for energy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CPI for energy</a:t>
            </a:r>
          </a:p>
          <a:p>
            <a:pPr>
              <a:lnSpc>
                <a:spcPct val="150000"/>
              </a:lnSpc>
            </a:pPr>
            <a:r>
              <a:rPr lang="en-US" dirty="0"/>
              <a:t>Sample period: monthly data from 1960 to 2024</a:t>
            </a:r>
          </a:p>
          <a:p>
            <a:pPr>
              <a:lnSpc>
                <a:spcPct val="150000"/>
              </a:lnSpc>
            </a:pPr>
            <a:r>
              <a:rPr lang="en-US" dirty="0"/>
              <a:t>All data in year-over-year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6F6A7-F024-6537-4DEF-6329A822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52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0FE4-5128-C324-DF06-B00DDC19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78" y="467995"/>
            <a:ext cx="3698947" cy="3829685"/>
          </a:xfrm>
        </p:spPr>
        <p:txBody>
          <a:bodyPr/>
          <a:lstStyle/>
          <a:p>
            <a:r>
              <a:rPr lang="en-US" dirty="0"/>
              <a:t>Impact of energy shock on farm product PPI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AA06AF2-9DAA-9BA2-9773-CD71D256A4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830B03CF-7243-D8C0-C99D-13A644F90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2" r="614"/>
          <a:stretch/>
        </p:blipFill>
        <p:spPr>
          <a:xfrm>
            <a:off x="4109125" y="290499"/>
            <a:ext cx="7672698" cy="60599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A6FBDB-B363-E30A-8F03-FEE2D0BAF634}"/>
              </a:ext>
            </a:extLst>
          </p:cNvPr>
          <p:cNvSpPr txBox="1"/>
          <p:nvPr/>
        </p:nvSpPr>
        <p:spPr>
          <a:xfrm>
            <a:off x="8082877" y="6206882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52F06AC-BEBF-A2F5-F202-F297E7F1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2EC832-9A70-492C-866D-2F7C919B1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10D4E-DA58-21EC-A188-7AAD9525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79" y="1183758"/>
            <a:ext cx="3657801" cy="28702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Are rising energy prices culprits of food inflation?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D859EF-0C2A-487B-A0C6-A8276E48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6038"/>
            <a:ext cx="5040655" cy="604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76E0C7-D588-440B-8F4A-876392DB7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436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A4989335-936C-6945-18AB-89D8FD1DE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592" y="537357"/>
            <a:ext cx="5672476" cy="1460663"/>
          </a:xfrm>
          <a:prstGeom prst="rect">
            <a:avLst/>
          </a:prstGeo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CFFBB3E-74C6-1E22-0C37-7F03B16D9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592" y="2607574"/>
            <a:ext cx="5672476" cy="14464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DB19A81-C621-40A1-87E0-015F982C4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214110"/>
            <a:ext cx="5040655" cy="604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EB99588-B396-98EB-E2D9-CB6CBC8ED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592" y="4699062"/>
            <a:ext cx="5672476" cy="138975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8C88EF9-EB79-4273-9666-FEC4E6F7C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6071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9AC8B6-0591-0D4A-575D-BDE76D19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88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0FE4-5128-C324-DF06-B00DDC19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49" y="467995"/>
            <a:ext cx="3729991" cy="3829685"/>
          </a:xfrm>
        </p:spPr>
        <p:txBody>
          <a:bodyPr/>
          <a:lstStyle/>
          <a:p>
            <a:r>
              <a:rPr lang="en-US" dirty="0"/>
              <a:t>Impact of energy shock on processed food PPI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AA06AF2-9DAA-9BA2-9773-CD71D256A4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A6FBDB-B363-E30A-8F03-FEE2D0BAF634}"/>
              </a:ext>
            </a:extLst>
          </p:cNvPr>
          <p:cNvSpPr txBox="1"/>
          <p:nvPr/>
        </p:nvSpPr>
        <p:spPr>
          <a:xfrm>
            <a:off x="8082877" y="6206882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Months</a:t>
            </a:r>
          </a:p>
        </p:txBody>
      </p:sp>
      <p:pic>
        <p:nvPicPr>
          <p:cNvPr id="4" name="Picture 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BB1D72CD-54BF-CFD1-B894-D4B193DAB1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 r="84"/>
          <a:stretch/>
        </p:blipFill>
        <p:spPr>
          <a:xfrm>
            <a:off x="4155181" y="467995"/>
            <a:ext cx="7855392" cy="57388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3A2B4-029F-4C17-C6D7-EE1BD2BD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30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0FE4-5128-C324-DF06-B00DDC19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49" y="467995"/>
            <a:ext cx="3649981" cy="3829685"/>
          </a:xfrm>
        </p:spPr>
        <p:txBody>
          <a:bodyPr/>
          <a:lstStyle/>
          <a:p>
            <a:r>
              <a:rPr lang="en-US" dirty="0"/>
              <a:t>Impact of energy shock on food CPI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AA06AF2-9DAA-9BA2-9773-CD71D256A4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A6FBDB-B363-E30A-8F03-FEE2D0BAF634}"/>
              </a:ext>
            </a:extLst>
          </p:cNvPr>
          <p:cNvSpPr txBox="1"/>
          <p:nvPr/>
        </p:nvSpPr>
        <p:spPr>
          <a:xfrm>
            <a:off x="8082877" y="6206882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Months</a:t>
            </a:r>
          </a:p>
        </p:txBody>
      </p:sp>
      <p:pic>
        <p:nvPicPr>
          <p:cNvPr id="5" name="Picture 4" descr="A graph of a graph showing the growt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6BD870E-E30C-D07B-BB62-E6C7087F51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" t="1602"/>
          <a:stretch/>
        </p:blipFill>
        <p:spPr>
          <a:xfrm>
            <a:off x="4145242" y="205586"/>
            <a:ext cx="7875270" cy="585738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FEDD1-C87B-5541-744E-43B92B81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50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04F9-EF43-AD85-84E8-55D93646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Impact of energy shock on food at home CPI</a:t>
            </a:r>
          </a:p>
        </p:txBody>
      </p:sp>
      <p:pic>
        <p:nvPicPr>
          <p:cNvPr id="6" name="Content Placeholder 5" descr="A graph of a graph showing the growt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0D1A014E-E0B1-043E-6EFB-C9CAC5DEA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35" y="2018115"/>
            <a:ext cx="5243187" cy="3594015"/>
          </a:xfrm>
        </p:spPr>
      </p:pic>
      <p:pic>
        <p:nvPicPr>
          <p:cNvPr id="8" name="Picture 7" descr="A graph of a graph&#10;&#10;Description automatically generated">
            <a:extLst>
              <a:ext uri="{FF2B5EF4-FFF2-40B4-BE49-F238E27FC236}">
                <a16:creationId xmlns:a16="http://schemas.microsoft.com/office/drawing/2014/main" id="{9BAA65C6-C77D-6976-AC7E-C336A6FD7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67" y="2018115"/>
            <a:ext cx="5563466" cy="353258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4047C0A-2BE5-7774-220B-237D81967590}"/>
              </a:ext>
            </a:extLst>
          </p:cNvPr>
          <p:cNvSpPr txBox="1">
            <a:spLocks/>
          </p:cNvSpPr>
          <p:nvPr/>
        </p:nvSpPr>
        <p:spPr>
          <a:xfrm>
            <a:off x="6705600" y="368300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Impact of energy shock on food away from home CPI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9D6D0C-C0D8-16C3-0D16-E5DAC82AFAC3}"/>
              </a:ext>
            </a:extLst>
          </p:cNvPr>
          <p:cNvSpPr txBox="1"/>
          <p:nvPr/>
        </p:nvSpPr>
        <p:spPr>
          <a:xfrm>
            <a:off x="3133687" y="5693462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59486-16AD-7777-BACA-2CA2CE9F00F2}"/>
              </a:ext>
            </a:extLst>
          </p:cNvPr>
          <p:cNvSpPr txBox="1"/>
          <p:nvPr/>
        </p:nvSpPr>
        <p:spPr>
          <a:xfrm>
            <a:off x="8768677" y="5751716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844457-C38F-CE5D-260B-47E501EA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19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37E9-78AB-ADCE-56CA-B79539FC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checks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BA525D-4237-8D7B-AF90-B7D5A323CA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BBE2F-5C17-34E0-7782-BF81F33C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63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9E7E-7285-B0C6-0270-767E2065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B3708-E8C3-3B6C-AA01-24A14F173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80"/>
            <a:ext cx="10648950" cy="459485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Impact of energy price shocks differ along the food supply chain</a:t>
            </a:r>
          </a:p>
          <a:p>
            <a:pPr>
              <a:lnSpc>
                <a:spcPct val="120000"/>
              </a:lnSpc>
            </a:pPr>
            <a:r>
              <a:rPr lang="en-US" dirty="0"/>
              <a:t>A unit positive energy shock leads to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Farm product PPI: 15~40% increase in 1-6 months after the shock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Processed food PPI: 5-10% increase in 3-12 months after the shock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Food CPI: 3-6% increase in 6-15 months after the shock</a:t>
            </a:r>
          </a:p>
          <a:p>
            <a:pPr>
              <a:lnSpc>
                <a:spcPct val="120000"/>
              </a:lnSpc>
            </a:pPr>
            <a:r>
              <a:rPr lang="en-US" dirty="0"/>
              <a:t>Impact on food CPI mostly occurs in food at home CPI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Food at home CPI: impulse responses very similar to overall food CPI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Food away from home CPI: non-significant impulse responses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5F152-56E8-A4EE-C080-852C6381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7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9E7E-7285-B0C6-0270-767E2065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B3708-E8C3-3B6C-AA01-24A14F173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605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Role of energy prices on food inflation less important than stated in media or some recent academic studies</a:t>
            </a:r>
          </a:p>
          <a:p>
            <a:pPr>
              <a:lnSpc>
                <a:spcPct val="120000"/>
              </a:lnSpc>
            </a:pPr>
            <a:r>
              <a:rPr lang="en-US" dirty="0"/>
              <a:t>Impact of energy prices have large, immediate impact on farm product PPI, delayed and smaller impact on processed food and overall inflation</a:t>
            </a:r>
          </a:p>
          <a:p>
            <a:pPr>
              <a:lnSpc>
                <a:spcPct val="120000"/>
              </a:lnSpc>
            </a:pPr>
            <a:r>
              <a:rPr lang="en-US" dirty="0"/>
              <a:t>Possible explanations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More factors contributing to prices further along the supply chain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Market power plays more important role in wholesale and retail sectors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F8DBB-A2C4-5253-E440-3EE45D21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66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89ACEB-1DA4-E286-E3C8-2B0294C2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70A1B-E08B-74C5-8DEA-5D653E1D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3852A2-9130-4EB8-A5E8-5963DF523EC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7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0D4E-DA58-21EC-A188-7AAD9525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rising energy prices culprits of food inflation?</a:t>
            </a:r>
          </a:p>
        </p:txBody>
      </p:sp>
      <p:pic>
        <p:nvPicPr>
          <p:cNvPr id="8" name="Picture 7" descr="A screenshot of a website&#10;&#10;Description automatically generated">
            <a:extLst>
              <a:ext uri="{FF2B5EF4-FFF2-40B4-BE49-F238E27FC236}">
                <a16:creationId xmlns:a16="http://schemas.microsoft.com/office/drawing/2014/main" id="{66BC9D17-D985-6A20-6E33-AAA3D278D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67" y="2035103"/>
            <a:ext cx="7798404" cy="305124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EF059-3335-AE2B-AB6B-49165DBE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1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od supply chain">
            <a:extLst>
              <a:ext uri="{FF2B5EF4-FFF2-40B4-BE49-F238E27FC236}">
                <a16:creationId xmlns:a16="http://schemas.microsoft.com/office/drawing/2014/main" id="{C8B6FCCB-FBA4-CE84-4C14-F2F58B2AE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3" r="3848" b="13237"/>
          <a:stretch/>
        </p:blipFill>
        <p:spPr bwMode="auto">
          <a:xfrm>
            <a:off x="129938" y="200442"/>
            <a:ext cx="11513422" cy="552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65FE770E-E3E8-63D5-F096-AFCD478A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65" y="5926872"/>
            <a:ext cx="9522245" cy="931128"/>
          </a:xfrm>
        </p:spPr>
        <p:txBody>
          <a:bodyPr/>
          <a:lstStyle/>
          <a:p>
            <a:r>
              <a:rPr lang="en-US" dirty="0"/>
              <a:t>How energy prices may affect food prices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1EBC8E-23B7-0D7C-CFD0-05B842D4AB80}"/>
              </a:ext>
            </a:extLst>
          </p:cNvPr>
          <p:cNvGrpSpPr/>
          <p:nvPr/>
        </p:nvGrpSpPr>
        <p:grpSpPr>
          <a:xfrm>
            <a:off x="2421255" y="1131570"/>
            <a:ext cx="5165434" cy="882807"/>
            <a:chOff x="2421255" y="1131570"/>
            <a:chExt cx="5165434" cy="88280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CB4A533-41DC-2432-8524-F289E49B742D}"/>
                </a:ext>
              </a:extLst>
            </p:cNvPr>
            <p:cNvGrpSpPr/>
            <p:nvPr/>
          </p:nvGrpSpPr>
          <p:grpSpPr>
            <a:xfrm>
              <a:off x="2421255" y="1131570"/>
              <a:ext cx="1403290" cy="842284"/>
              <a:chOff x="2445673" y="1538288"/>
              <a:chExt cx="1403290" cy="84228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9D54EE-0BE0-2480-F537-2785331895A8}"/>
                  </a:ext>
                </a:extLst>
              </p:cNvPr>
              <p:cNvSpPr txBox="1"/>
              <p:nvPr/>
            </p:nvSpPr>
            <p:spPr>
              <a:xfrm>
                <a:off x="2445673" y="1538288"/>
                <a:ext cx="14032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Energy</a:t>
                </a:r>
              </a:p>
            </p:txBody>
          </p:sp>
          <p:sp>
            <p:nvSpPr>
              <p:cNvPr id="4" name="Arrow: Down 3">
                <a:extLst>
                  <a:ext uri="{FF2B5EF4-FFF2-40B4-BE49-F238E27FC236}">
                    <a16:creationId xmlns:a16="http://schemas.microsoft.com/office/drawing/2014/main" id="{6A6349A0-A6C6-C357-3913-257CBBA80E28}"/>
                  </a:ext>
                </a:extLst>
              </p:cNvPr>
              <p:cNvSpPr/>
              <p:nvPr/>
            </p:nvSpPr>
            <p:spPr>
              <a:xfrm>
                <a:off x="2689165" y="1999953"/>
                <a:ext cx="384810" cy="380619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5DB21FC-5120-AB9D-BEAA-0B07EA7549AF}"/>
                </a:ext>
              </a:extLst>
            </p:cNvPr>
            <p:cNvGrpSpPr/>
            <p:nvPr/>
          </p:nvGrpSpPr>
          <p:grpSpPr>
            <a:xfrm>
              <a:off x="6183399" y="1172093"/>
              <a:ext cx="1403290" cy="842284"/>
              <a:chOff x="2445673" y="1538288"/>
              <a:chExt cx="1403290" cy="84228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FD1F31-0840-D108-4B08-47952339CC4F}"/>
                  </a:ext>
                </a:extLst>
              </p:cNvPr>
              <p:cNvSpPr txBox="1"/>
              <p:nvPr/>
            </p:nvSpPr>
            <p:spPr>
              <a:xfrm>
                <a:off x="2445673" y="1538288"/>
                <a:ext cx="14032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Energy</a:t>
                </a:r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88A1A7E5-A9A4-76CE-18DF-44C0E0B51186}"/>
                  </a:ext>
                </a:extLst>
              </p:cNvPr>
              <p:cNvSpPr/>
              <p:nvPr/>
            </p:nvSpPr>
            <p:spPr>
              <a:xfrm>
                <a:off x="2689165" y="1999953"/>
                <a:ext cx="384810" cy="380619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8C05BA-99C6-5B5F-583B-F358CB756F5A}"/>
              </a:ext>
            </a:extLst>
          </p:cNvPr>
          <p:cNvGrpSpPr/>
          <p:nvPr/>
        </p:nvGrpSpPr>
        <p:grpSpPr>
          <a:xfrm>
            <a:off x="2421255" y="2014377"/>
            <a:ext cx="5674069" cy="4173718"/>
            <a:chOff x="2421255" y="2014377"/>
            <a:chExt cx="5674069" cy="41737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F532D9-48FE-4EC4-41E5-4673332379DD}"/>
                </a:ext>
              </a:extLst>
            </p:cNvPr>
            <p:cNvSpPr txBox="1"/>
            <p:nvPr/>
          </p:nvSpPr>
          <p:spPr>
            <a:xfrm>
              <a:off x="2421255" y="5807476"/>
              <a:ext cx="1017270" cy="380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Energy</a:t>
              </a:r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4AA087D3-5571-25B7-DEE8-C211DA715309}"/>
                </a:ext>
              </a:extLst>
            </p:cNvPr>
            <p:cNvSpPr/>
            <p:nvPr/>
          </p:nvSpPr>
          <p:spPr>
            <a:xfrm rot="10800000">
              <a:off x="2712720" y="5556016"/>
              <a:ext cx="217170" cy="2514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B5A000-C5EB-7827-B376-FF735877F8DA}"/>
                </a:ext>
              </a:extLst>
            </p:cNvPr>
            <p:cNvSpPr txBox="1"/>
            <p:nvPr/>
          </p:nvSpPr>
          <p:spPr>
            <a:xfrm>
              <a:off x="7078054" y="5736562"/>
              <a:ext cx="1017270" cy="380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Energy</a:t>
              </a:r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B4DC5FF4-CD8A-1546-D911-A96DBD54D7F9}"/>
                </a:ext>
              </a:extLst>
            </p:cNvPr>
            <p:cNvSpPr/>
            <p:nvPr/>
          </p:nvSpPr>
          <p:spPr>
            <a:xfrm rot="10800000">
              <a:off x="7369519" y="5485102"/>
              <a:ext cx="217170" cy="2514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BD86C9-138F-6218-3D04-6281A2023B5F}"/>
                </a:ext>
              </a:extLst>
            </p:cNvPr>
            <p:cNvSpPr txBox="1"/>
            <p:nvPr/>
          </p:nvSpPr>
          <p:spPr>
            <a:xfrm>
              <a:off x="4167445" y="2014377"/>
              <a:ext cx="1017270" cy="380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Energy</a:t>
              </a:r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39E680A4-D0AA-C40E-AA58-C64529E891F7}"/>
                </a:ext>
              </a:extLst>
            </p:cNvPr>
            <p:cNvSpPr/>
            <p:nvPr/>
          </p:nvSpPr>
          <p:spPr>
            <a:xfrm>
              <a:off x="4458910" y="2388662"/>
              <a:ext cx="217170" cy="2514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EF4AA1A3-B3D5-D012-BFE1-073CA605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1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9B314B-E402-5CD5-ABC6-500D05EA0F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235102"/>
              </p:ext>
            </p:extLst>
          </p:nvPr>
        </p:nvGraphicFramePr>
        <p:xfrm>
          <a:off x="457200" y="945969"/>
          <a:ext cx="11338559" cy="5617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E1FE136-C854-6D74-5F96-7486402E8086}"/>
              </a:ext>
            </a:extLst>
          </p:cNvPr>
          <p:cNvSpPr txBox="1">
            <a:spLocks/>
          </p:cNvSpPr>
          <p:nvPr/>
        </p:nvSpPr>
        <p:spPr>
          <a:xfrm>
            <a:off x="1334877" y="295002"/>
            <a:ext cx="9522245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energy prices may affect food prices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5C50B-D96A-4DB7-556E-C52AB01F9ADD}"/>
              </a:ext>
            </a:extLst>
          </p:cNvPr>
          <p:cNvSpPr txBox="1"/>
          <p:nvPr/>
        </p:nvSpPr>
        <p:spPr>
          <a:xfrm>
            <a:off x="9441180" y="6492875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USDA ERS</a:t>
            </a:r>
          </a:p>
        </p:txBody>
      </p:sp>
    </p:spTree>
    <p:extLst>
      <p:ext uri="{BB962C8B-B14F-4D97-AF65-F5344CB8AC3E}">
        <p14:creationId xmlns:p14="http://schemas.microsoft.com/office/powerpoint/2010/main" val="56961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A7CA8EA-A996-DC2A-19C4-CCA8B3CABB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764549"/>
              </p:ext>
            </p:extLst>
          </p:nvPr>
        </p:nvGraphicFramePr>
        <p:xfrm>
          <a:off x="697230" y="1040130"/>
          <a:ext cx="10995660" cy="5452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836378B-40F2-BA3D-9335-0DCDCF161C8D}"/>
              </a:ext>
            </a:extLst>
          </p:cNvPr>
          <p:cNvSpPr txBox="1">
            <a:spLocks/>
          </p:cNvSpPr>
          <p:nvPr/>
        </p:nvSpPr>
        <p:spPr>
          <a:xfrm>
            <a:off x="1334877" y="295002"/>
            <a:ext cx="9522245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energy prices may affect food prices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B8F42-AD67-3DCC-492B-9E0FA8FAC70E}"/>
              </a:ext>
            </a:extLst>
          </p:cNvPr>
          <p:cNvSpPr txBox="1"/>
          <p:nvPr/>
        </p:nvSpPr>
        <p:spPr>
          <a:xfrm>
            <a:off x="9441180" y="6492875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USDA ERS</a:t>
            </a:r>
          </a:p>
        </p:txBody>
      </p:sp>
    </p:spTree>
    <p:extLst>
      <p:ext uri="{BB962C8B-B14F-4D97-AF65-F5344CB8AC3E}">
        <p14:creationId xmlns:p14="http://schemas.microsoft.com/office/powerpoint/2010/main" val="370882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58E3-09CA-4149-8D25-9303B57F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dirty="0"/>
              <a:t>Energy small share of food dollar</a:t>
            </a:r>
          </a:p>
        </p:txBody>
      </p:sp>
      <p:pic>
        <p:nvPicPr>
          <p:cNvPr id="2050" name="Picture 2" descr="Graphic of the 2022 Food Dollar Series’ industry group series with a U.S. dollar bill divided to show the nominal shares of the food dollar">
            <a:extLst>
              <a:ext uri="{FF2B5EF4-FFF2-40B4-BE49-F238E27FC236}">
                <a16:creationId xmlns:a16="http://schemas.microsoft.com/office/drawing/2014/main" id="{C62A243F-17F1-CA57-E700-17E05991C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3505"/>
            <a:ext cx="10020300" cy="505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51492E-2B82-5A50-73E6-2D78F251A60E}"/>
              </a:ext>
            </a:extLst>
          </p:cNvPr>
          <p:cNvSpPr txBox="1"/>
          <p:nvPr/>
        </p:nvSpPr>
        <p:spPr>
          <a:xfrm>
            <a:off x="8606790" y="6477873"/>
            <a:ext cx="416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Sources: USDA ERS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6DA37E-2CB2-1F43-8EE3-43311B688B14}"/>
              </a:ext>
            </a:extLst>
          </p:cNvPr>
          <p:cNvSpPr/>
          <p:nvPr/>
        </p:nvSpPr>
        <p:spPr>
          <a:xfrm>
            <a:off x="9326880" y="1576388"/>
            <a:ext cx="582930" cy="51558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E9B9C8F-CE2B-2DAA-3C79-F4B52B27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8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58E3-09CA-4149-8D25-9303B57F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small share of food dollar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888763E-6AD5-C981-8A4F-DC505E34B7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752061"/>
              </p:ext>
            </p:extLst>
          </p:nvPr>
        </p:nvGraphicFramePr>
        <p:xfrm>
          <a:off x="403860" y="1690689"/>
          <a:ext cx="11140440" cy="4458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D53A34-BAB7-18DD-9F44-2A9646436D22}"/>
              </a:ext>
            </a:extLst>
          </p:cNvPr>
          <p:cNvSpPr txBox="1"/>
          <p:nvPr/>
        </p:nvSpPr>
        <p:spPr>
          <a:xfrm>
            <a:off x="9395460" y="6308209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USDA 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ED1AC-702B-E171-5F3C-5A72CBFA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3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13AF-957E-9726-676E-00D56156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206057"/>
            <a:ext cx="10515600" cy="1325563"/>
          </a:xfrm>
        </p:spPr>
        <p:txBody>
          <a:bodyPr/>
          <a:lstStyle/>
          <a:p>
            <a:r>
              <a:rPr lang="en-US" dirty="0"/>
              <a:t>Indirect impact of energy shock on food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4205-A28B-A5EC-316E-A045ADB0F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" y="1531620"/>
            <a:ext cx="11353800" cy="488061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Renewable fuel: food vs. fuel debate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Increased biofuel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higher price &amp; volatility transmission from energy to food </a:t>
            </a:r>
          </a:p>
          <a:p>
            <a:pPr>
              <a:lnSpc>
                <a:spcPct val="130000"/>
              </a:lnSpc>
            </a:pPr>
            <a:r>
              <a:rPr lang="en-US" dirty="0"/>
              <a:t>Inflationary pressure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rising energy prices contribute to overall inflation 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business along supply chain pass on higher costs to consumers by ↑ food prices</a:t>
            </a:r>
          </a:p>
          <a:p>
            <a:pPr>
              <a:lnSpc>
                <a:spcPct val="130000"/>
              </a:lnSpc>
            </a:pPr>
            <a:r>
              <a:rPr lang="en-US" dirty="0"/>
              <a:t>Macroeconomic factors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Oil price shock often trigger macroeconomic responses (fiscal and monetary policies, exchange rate change)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CF860-5921-B7BC-5FEE-64B795DA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52A2-9130-4EB8-A5E8-5963DF523E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3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1655</Words>
  <Application>Microsoft Office PowerPoint</Application>
  <PresentationFormat>Widescreen</PresentationFormat>
  <Paragraphs>137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Cambria Math</vt:lpstr>
      <vt:lpstr>Times New Roman</vt:lpstr>
      <vt:lpstr>Wingdings</vt:lpstr>
      <vt:lpstr>Office Theme</vt:lpstr>
      <vt:lpstr>Impact of Energy Price Shocks on Food Inflation</vt:lpstr>
      <vt:lpstr>Are rising energy prices culprits of food inflation?</vt:lpstr>
      <vt:lpstr>Are rising energy prices culprits of food inflation?</vt:lpstr>
      <vt:lpstr>How energy prices may affect food prices</vt:lpstr>
      <vt:lpstr>PowerPoint Presentation</vt:lpstr>
      <vt:lpstr>PowerPoint Presentation</vt:lpstr>
      <vt:lpstr>Energy small share of food dollar</vt:lpstr>
      <vt:lpstr>Energy small share of food dollar</vt:lpstr>
      <vt:lpstr>Indirect impact of energy shock on food prices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questions</vt:lpstr>
      <vt:lpstr>Empirical procedure: Impulse responses based on local projections</vt:lpstr>
      <vt:lpstr>Empirical procedure: Impulse responses based on local projections</vt:lpstr>
      <vt:lpstr>Data</vt:lpstr>
      <vt:lpstr>Impact of energy shock on farm product PPI</vt:lpstr>
      <vt:lpstr>Impact of energy shock on processed food PPI</vt:lpstr>
      <vt:lpstr>Impact of energy shock on food CPI</vt:lpstr>
      <vt:lpstr>Impact of energy shock on food at home CPI</vt:lpstr>
      <vt:lpstr>Robustness checks</vt:lpstr>
      <vt:lpstr>Conclusions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Etienne, Xiaoli (xetienne@uidaho.edu)</dc:creator>
  <cp:lastModifiedBy>Etienne, Xiaoli (xetienne@uidaho.edu)</cp:lastModifiedBy>
  <cp:revision>4</cp:revision>
  <dcterms:created xsi:type="dcterms:W3CDTF">2024-07-25T14:14:01Z</dcterms:created>
  <dcterms:modified xsi:type="dcterms:W3CDTF">2024-07-27T13:41:12Z</dcterms:modified>
</cp:coreProperties>
</file>