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1" r:id="rId8"/>
    <p:sldId id="312" r:id="rId9"/>
    <p:sldId id="313" r:id="rId10"/>
    <p:sldId id="314" r:id="rId11"/>
    <p:sldId id="308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19" autoAdjust="0"/>
  </p:normalViewPr>
  <p:slideViewPr>
    <p:cSldViewPr snapToGrid="0">
      <p:cViewPr>
        <p:scale>
          <a:sx n="74" d="100"/>
          <a:sy n="74" d="100"/>
        </p:scale>
        <p:origin x="33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A68C7-3A67-47C3-ACF4-28F5CF680C6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4371D9-5851-4932-B7D3-A4B83D181B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Problem</a:t>
          </a:r>
        </a:p>
      </dgm:t>
    </dgm:pt>
    <dgm:pt modelId="{D0A793C3-D545-48E4-8935-3DAA29A48C66}" type="parTrans" cxnId="{A0B9E467-109A-47FA-A0DD-07BE59BF375C}">
      <dgm:prSet/>
      <dgm:spPr/>
      <dgm:t>
        <a:bodyPr/>
        <a:lstStyle/>
        <a:p>
          <a:endParaRPr lang="en-US"/>
        </a:p>
      </dgm:t>
    </dgm:pt>
    <dgm:pt modelId="{76EBABF2-56AD-478F-BD36-432F409F7413}" type="sibTrans" cxnId="{A0B9E467-109A-47FA-A0DD-07BE59BF375C}">
      <dgm:prSet/>
      <dgm:spPr/>
      <dgm:t>
        <a:bodyPr/>
        <a:lstStyle/>
        <a:p>
          <a:endParaRPr lang="en-US"/>
        </a:p>
      </dgm:t>
    </dgm:pt>
    <dgm:pt modelId="{95E1148D-1180-4DA6-A7A7-6367135EAB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&amp; Methods</a:t>
          </a:r>
        </a:p>
      </dgm:t>
    </dgm:pt>
    <dgm:pt modelId="{C8AB012D-DD7C-4E68-AFA8-D996C7FD74C1}" type="parTrans" cxnId="{F6DA3EBF-76EF-4325-B9C4-3B3E704FA0BD}">
      <dgm:prSet/>
      <dgm:spPr/>
      <dgm:t>
        <a:bodyPr/>
        <a:lstStyle/>
        <a:p>
          <a:endParaRPr lang="en-US"/>
        </a:p>
      </dgm:t>
    </dgm:pt>
    <dgm:pt modelId="{F2C4F7CC-52C4-4347-9DF8-380307D73A9E}" type="sibTrans" cxnId="{F6DA3EBF-76EF-4325-B9C4-3B3E704FA0BD}">
      <dgm:prSet/>
      <dgm:spPr/>
      <dgm:t>
        <a:bodyPr/>
        <a:lstStyle/>
        <a:p>
          <a:endParaRPr lang="en-US"/>
        </a:p>
      </dgm:t>
    </dgm:pt>
    <dgm:pt modelId="{49A679D6-83C6-4D13-AD1D-DDF2ADEDD6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</a:t>
          </a:r>
        </a:p>
      </dgm:t>
    </dgm:pt>
    <dgm:pt modelId="{80B20041-3C0C-405B-967A-5162EFDA0E7E}" type="parTrans" cxnId="{2DBF81BA-47E2-40DB-9EF9-F160B2B54452}">
      <dgm:prSet/>
      <dgm:spPr/>
      <dgm:t>
        <a:bodyPr/>
        <a:lstStyle/>
        <a:p>
          <a:endParaRPr lang="en-US"/>
        </a:p>
      </dgm:t>
    </dgm:pt>
    <dgm:pt modelId="{7757329C-6BD3-4888-92CF-960E7F2633F0}" type="sibTrans" cxnId="{2DBF81BA-47E2-40DB-9EF9-F160B2B54452}">
      <dgm:prSet/>
      <dgm:spPr/>
      <dgm:t>
        <a:bodyPr/>
        <a:lstStyle/>
        <a:p>
          <a:endParaRPr lang="en-US"/>
        </a:p>
      </dgm:t>
    </dgm:pt>
    <dgm:pt modelId="{0B44CD03-6739-4B26-ADBE-1796AAD11C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EB07C6A9-C261-43EF-B31F-A89580E6ACCA}" type="parTrans" cxnId="{BB1BD1A3-5517-4C8F-9C31-E0BE913DDC13}">
      <dgm:prSet/>
      <dgm:spPr/>
      <dgm:t>
        <a:bodyPr/>
        <a:lstStyle/>
        <a:p>
          <a:endParaRPr lang="en-US"/>
        </a:p>
      </dgm:t>
    </dgm:pt>
    <dgm:pt modelId="{7CF377C7-2BBE-4D7E-886B-ADCD99899372}" type="sibTrans" cxnId="{BB1BD1A3-5517-4C8F-9C31-E0BE913DDC13}">
      <dgm:prSet/>
      <dgm:spPr/>
      <dgm:t>
        <a:bodyPr/>
        <a:lstStyle/>
        <a:p>
          <a:endParaRPr lang="en-US"/>
        </a:p>
      </dgm:t>
    </dgm:pt>
    <dgm:pt modelId="{3D18768F-A392-4DF4-9A16-9075D14A3C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work</a:t>
          </a:r>
        </a:p>
      </dgm:t>
    </dgm:pt>
    <dgm:pt modelId="{B020C40C-4D51-43AD-97D4-1F09D20DBD8D}" type="parTrans" cxnId="{BBAB7DEB-639E-4465-8572-B641121DBEE0}">
      <dgm:prSet/>
      <dgm:spPr/>
      <dgm:t>
        <a:bodyPr/>
        <a:lstStyle/>
        <a:p>
          <a:endParaRPr lang="en-US"/>
        </a:p>
      </dgm:t>
    </dgm:pt>
    <dgm:pt modelId="{BDE3297F-84B3-43ED-B84B-993857F58A91}" type="sibTrans" cxnId="{BBAB7DEB-639E-4465-8572-B641121DBEE0}">
      <dgm:prSet/>
      <dgm:spPr/>
      <dgm:t>
        <a:bodyPr/>
        <a:lstStyle/>
        <a:p>
          <a:endParaRPr lang="en-US"/>
        </a:p>
      </dgm:t>
    </dgm:pt>
    <dgm:pt modelId="{44FE0A8C-A445-4D74-975D-FEE49CFDCC5D}" type="pres">
      <dgm:prSet presAssocID="{93DA68C7-3A67-47C3-ACF4-28F5CF680C67}" presName="root" presStyleCnt="0">
        <dgm:presLayoutVars>
          <dgm:dir/>
          <dgm:resizeHandles val="exact"/>
        </dgm:presLayoutVars>
      </dgm:prSet>
      <dgm:spPr/>
    </dgm:pt>
    <dgm:pt modelId="{A8944C20-8778-4FDD-862B-306358206F54}" type="pres">
      <dgm:prSet presAssocID="{414371D9-5851-4932-B7D3-A4B83D181B29}" presName="compNode" presStyleCnt="0"/>
      <dgm:spPr/>
    </dgm:pt>
    <dgm:pt modelId="{3FA10162-7D31-4E09-A7E3-643DED1D5FA1}" type="pres">
      <dgm:prSet presAssocID="{414371D9-5851-4932-B7D3-A4B83D181B2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A32F530-E2C4-4FBC-B474-16E0439BEF2A}" type="pres">
      <dgm:prSet presAssocID="{414371D9-5851-4932-B7D3-A4B83D181B29}" presName="spaceRect" presStyleCnt="0"/>
      <dgm:spPr/>
    </dgm:pt>
    <dgm:pt modelId="{5F71439B-C08E-499D-BDDE-0B5D68737AA2}" type="pres">
      <dgm:prSet presAssocID="{414371D9-5851-4932-B7D3-A4B83D181B29}" presName="textRect" presStyleLbl="revTx" presStyleIdx="0" presStyleCnt="5">
        <dgm:presLayoutVars>
          <dgm:chMax val="1"/>
          <dgm:chPref val="1"/>
        </dgm:presLayoutVars>
      </dgm:prSet>
      <dgm:spPr/>
    </dgm:pt>
    <dgm:pt modelId="{BB49AF07-A6FC-4567-A00A-10E49A96DCFD}" type="pres">
      <dgm:prSet presAssocID="{76EBABF2-56AD-478F-BD36-432F409F7413}" presName="sibTrans" presStyleCnt="0"/>
      <dgm:spPr/>
    </dgm:pt>
    <dgm:pt modelId="{E5F95D01-EC8D-4816-9C72-1A4CA6E98AA8}" type="pres">
      <dgm:prSet presAssocID="{95E1148D-1180-4DA6-A7A7-6367135EABB9}" presName="compNode" presStyleCnt="0"/>
      <dgm:spPr/>
    </dgm:pt>
    <dgm:pt modelId="{190CBE8C-D2BB-4159-A263-3DF76BE669AD}" type="pres">
      <dgm:prSet presAssocID="{95E1148D-1180-4DA6-A7A7-6367135EABB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9F46554-4403-41D4-9C13-89F2653F4D37}" type="pres">
      <dgm:prSet presAssocID="{95E1148D-1180-4DA6-A7A7-6367135EABB9}" presName="spaceRect" presStyleCnt="0"/>
      <dgm:spPr/>
    </dgm:pt>
    <dgm:pt modelId="{F9B69E44-D65F-40A8-8293-918D0F4F4C90}" type="pres">
      <dgm:prSet presAssocID="{95E1148D-1180-4DA6-A7A7-6367135EABB9}" presName="textRect" presStyleLbl="revTx" presStyleIdx="1" presStyleCnt="5">
        <dgm:presLayoutVars>
          <dgm:chMax val="1"/>
          <dgm:chPref val="1"/>
        </dgm:presLayoutVars>
      </dgm:prSet>
      <dgm:spPr/>
    </dgm:pt>
    <dgm:pt modelId="{FA59ABE6-0275-4CD9-B3EB-02C4A0B02DAE}" type="pres">
      <dgm:prSet presAssocID="{F2C4F7CC-52C4-4347-9DF8-380307D73A9E}" presName="sibTrans" presStyleCnt="0"/>
      <dgm:spPr/>
    </dgm:pt>
    <dgm:pt modelId="{16CD8F96-7F24-41B9-BD07-CCBBD759FAA9}" type="pres">
      <dgm:prSet presAssocID="{49A679D6-83C6-4D13-AD1D-DDF2ADEDD675}" presName="compNode" presStyleCnt="0"/>
      <dgm:spPr/>
    </dgm:pt>
    <dgm:pt modelId="{E814146F-6937-4A9F-ABB7-7D2AF493E249}" type="pres">
      <dgm:prSet presAssocID="{49A679D6-83C6-4D13-AD1D-DDF2ADEDD67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74512D-98E6-4A5E-97C4-7771348C7A16}" type="pres">
      <dgm:prSet presAssocID="{49A679D6-83C6-4D13-AD1D-DDF2ADEDD675}" presName="spaceRect" presStyleCnt="0"/>
      <dgm:spPr/>
    </dgm:pt>
    <dgm:pt modelId="{B2A7E3F6-3984-414C-82E5-D4EECE4AD9B9}" type="pres">
      <dgm:prSet presAssocID="{49A679D6-83C6-4D13-AD1D-DDF2ADEDD675}" presName="textRect" presStyleLbl="revTx" presStyleIdx="2" presStyleCnt="5">
        <dgm:presLayoutVars>
          <dgm:chMax val="1"/>
          <dgm:chPref val="1"/>
        </dgm:presLayoutVars>
      </dgm:prSet>
      <dgm:spPr/>
    </dgm:pt>
    <dgm:pt modelId="{AF3038C0-03F8-4DAC-9774-613F0F1F1AA0}" type="pres">
      <dgm:prSet presAssocID="{7757329C-6BD3-4888-92CF-960E7F2633F0}" presName="sibTrans" presStyleCnt="0"/>
      <dgm:spPr/>
    </dgm:pt>
    <dgm:pt modelId="{2B6F0958-2545-4BB7-9D2A-3F3D8F0A48C3}" type="pres">
      <dgm:prSet presAssocID="{0B44CD03-6739-4B26-ADBE-1796AAD11C52}" presName="compNode" presStyleCnt="0"/>
      <dgm:spPr/>
    </dgm:pt>
    <dgm:pt modelId="{2D5AB489-B3F2-4797-952D-D9CB33475565}" type="pres">
      <dgm:prSet presAssocID="{0B44CD03-6739-4B26-ADBE-1796AAD11C5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6B1A69E6-23B8-49C1-BBDD-1437F5131EA2}" type="pres">
      <dgm:prSet presAssocID="{0B44CD03-6739-4B26-ADBE-1796AAD11C52}" presName="spaceRect" presStyleCnt="0"/>
      <dgm:spPr/>
    </dgm:pt>
    <dgm:pt modelId="{71541085-9556-4AF8-889B-F4F8A3B3D1E8}" type="pres">
      <dgm:prSet presAssocID="{0B44CD03-6739-4B26-ADBE-1796AAD11C52}" presName="textRect" presStyleLbl="revTx" presStyleIdx="3" presStyleCnt="5">
        <dgm:presLayoutVars>
          <dgm:chMax val="1"/>
          <dgm:chPref val="1"/>
        </dgm:presLayoutVars>
      </dgm:prSet>
      <dgm:spPr/>
    </dgm:pt>
    <dgm:pt modelId="{D2262ACC-62F9-4C3C-8FDF-53CCE8191DFC}" type="pres">
      <dgm:prSet presAssocID="{7CF377C7-2BBE-4D7E-886B-ADCD99899372}" presName="sibTrans" presStyleCnt="0"/>
      <dgm:spPr/>
    </dgm:pt>
    <dgm:pt modelId="{BA2A9256-CF9E-4EF8-AD84-C6DD56DC078F}" type="pres">
      <dgm:prSet presAssocID="{3D18768F-A392-4DF4-9A16-9075D14A3C43}" presName="compNode" presStyleCnt="0"/>
      <dgm:spPr/>
    </dgm:pt>
    <dgm:pt modelId="{59C5A41E-076F-4740-988E-6C554E6936EF}" type="pres">
      <dgm:prSet presAssocID="{3D18768F-A392-4DF4-9A16-9075D14A3C4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73F6E60-629E-4C9B-A1BE-5FECB58227ED}" type="pres">
      <dgm:prSet presAssocID="{3D18768F-A392-4DF4-9A16-9075D14A3C43}" presName="spaceRect" presStyleCnt="0"/>
      <dgm:spPr/>
    </dgm:pt>
    <dgm:pt modelId="{6CD915DA-B54E-47BD-8353-6A5DF3584C73}" type="pres">
      <dgm:prSet presAssocID="{3D18768F-A392-4DF4-9A16-9075D14A3C4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4F7AB13-FF88-4A96-894A-5808289F488B}" type="presOf" srcId="{3D18768F-A392-4DF4-9A16-9075D14A3C43}" destId="{6CD915DA-B54E-47BD-8353-6A5DF3584C73}" srcOrd="0" destOrd="0" presId="urn:microsoft.com/office/officeart/2018/2/layout/IconLabelList"/>
    <dgm:cxn modelId="{309F051D-949E-47B0-8E53-EF667CDE3A66}" type="presOf" srcId="{414371D9-5851-4932-B7D3-A4B83D181B29}" destId="{5F71439B-C08E-499D-BDDE-0B5D68737AA2}" srcOrd="0" destOrd="0" presId="urn:microsoft.com/office/officeart/2018/2/layout/IconLabelList"/>
    <dgm:cxn modelId="{8C59A936-3673-40D3-90B8-8B00C8D292C0}" type="presOf" srcId="{93DA68C7-3A67-47C3-ACF4-28F5CF680C67}" destId="{44FE0A8C-A445-4D74-975D-FEE49CFDCC5D}" srcOrd="0" destOrd="0" presId="urn:microsoft.com/office/officeart/2018/2/layout/IconLabelList"/>
    <dgm:cxn modelId="{A0B9E467-109A-47FA-A0DD-07BE59BF375C}" srcId="{93DA68C7-3A67-47C3-ACF4-28F5CF680C67}" destId="{414371D9-5851-4932-B7D3-A4B83D181B29}" srcOrd="0" destOrd="0" parTransId="{D0A793C3-D545-48E4-8935-3DAA29A48C66}" sibTransId="{76EBABF2-56AD-478F-BD36-432F409F7413}"/>
    <dgm:cxn modelId="{BB1BD1A3-5517-4C8F-9C31-E0BE913DDC13}" srcId="{93DA68C7-3A67-47C3-ACF4-28F5CF680C67}" destId="{0B44CD03-6739-4B26-ADBE-1796AAD11C52}" srcOrd="3" destOrd="0" parTransId="{EB07C6A9-C261-43EF-B31F-A89580E6ACCA}" sibTransId="{7CF377C7-2BBE-4D7E-886B-ADCD99899372}"/>
    <dgm:cxn modelId="{2DBF81BA-47E2-40DB-9EF9-F160B2B54452}" srcId="{93DA68C7-3A67-47C3-ACF4-28F5CF680C67}" destId="{49A679D6-83C6-4D13-AD1D-DDF2ADEDD675}" srcOrd="2" destOrd="0" parTransId="{80B20041-3C0C-405B-967A-5162EFDA0E7E}" sibTransId="{7757329C-6BD3-4888-92CF-960E7F2633F0}"/>
    <dgm:cxn modelId="{F6DA3EBF-76EF-4325-B9C4-3B3E704FA0BD}" srcId="{93DA68C7-3A67-47C3-ACF4-28F5CF680C67}" destId="{95E1148D-1180-4DA6-A7A7-6367135EABB9}" srcOrd="1" destOrd="0" parTransId="{C8AB012D-DD7C-4E68-AFA8-D996C7FD74C1}" sibTransId="{F2C4F7CC-52C4-4347-9DF8-380307D73A9E}"/>
    <dgm:cxn modelId="{D3F49EC4-53F5-4C09-BBE5-221C5147DD4D}" type="presOf" srcId="{95E1148D-1180-4DA6-A7A7-6367135EABB9}" destId="{F9B69E44-D65F-40A8-8293-918D0F4F4C90}" srcOrd="0" destOrd="0" presId="urn:microsoft.com/office/officeart/2018/2/layout/IconLabelList"/>
    <dgm:cxn modelId="{A32CC1D0-6FB1-4F16-B9FF-5B1EC56E04F7}" type="presOf" srcId="{0B44CD03-6739-4B26-ADBE-1796AAD11C52}" destId="{71541085-9556-4AF8-889B-F4F8A3B3D1E8}" srcOrd="0" destOrd="0" presId="urn:microsoft.com/office/officeart/2018/2/layout/IconLabelList"/>
    <dgm:cxn modelId="{763EF1EA-37AC-4130-8727-105D4CED6306}" type="presOf" srcId="{49A679D6-83C6-4D13-AD1D-DDF2ADEDD675}" destId="{B2A7E3F6-3984-414C-82E5-D4EECE4AD9B9}" srcOrd="0" destOrd="0" presId="urn:microsoft.com/office/officeart/2018/2/layout/IconLabelList"/>
    <dgm:cxn modelId="{BBAB7DEB-639E-4465-8572-B641121DBEE0}" srcId="{93DA68C7-3A67-47C3-ACF4-28F5CF680C67}" destId="{3D18768F-A392-4DF4-9A16-9075D14A3C43}" srcOrd="4" destOrd="0" parTransId="{B020C40C-4D51-43AD-97D4-1F09D20DBD8D}" sibTransId="{BDE3297F-84B3-43ED-B84B-993857F58A91}"/>
    <dgm:cxn modelId="{73BBCB61-D043-4D09-A8D3-01667C4E271A}" type="presParOf" srcId="{44FE0A8C-A445-4D74-975D-FEE49CFDCC5D}" destId="{A8944C20-8778-4FDD-862B-306358206F54}" srcOrd="0" destOrd="0" presId="urn:microsoft.com/office/officeart/2018/2/layout/IconLabelList"/>
    <dgm:cxn modelId="{B772DC17-F637-40E6-8300-0CB7DA51B0BD}" type="presParOf" srcId="{A8944C20-8778-4FDD-862B-306358206F54}" destId="{3FA10162-7D31-4E09-A7E3-643DED1D5FA1}" srcOrd="0" destOrd="0" presId="urn:microsoft.com/office/officeart/2018/2/layout/IconLabelList"/>
    <dgm:cxn modelId="{525CD227-10A9-4CC9-95BA-CA3E39BC0FC0}" type="presParOf" srcId="{A8944C20-8778-4FDD-862B-306358206F54}" destId="{9A32F530-E2C4-4FBC-B474-16E0439BEF2A}" srcOrd="1" destOrd="0" presId="urn:microsoft.com/office/officeart/2018/2/layout/IconLabelList"/>
    <dgm:cxn modelId="{E39E635A-BE3B-4885-BFF0-4208AC370660}" type="presParOf" srcId="{A8944C20-8778-4FDD-862B-306358206F54}" destId="{5F71439B-C08E-499D-BDDE-0B5D68737AA2}" srcOrd="2" destOrd="0" presId="urn:microsoft.com/office/officeart/2018/2/layout/IconLabelList"/>
    <dgm:cxn modelId="{5DCB9A35-F54C-4DA3-9D44-F894E15A4D2E}" type="presParOf" srcId="{44FE0A8C-A445-4D74-975D-FEE49CFDCC5D}" destId="{BB49AF07-A6FC-4567-A00A-10E49A96DCFD}" srcOrd="1" destOrd="0" presId="urn:microsoft.com/office/officeart/2018/2/layout/IconLabelList"/>
    <dgm:cxn modelId="{4EEB5280-65B4-4620-8C20-92AAA1E8FF7C}" type="presParOf" srcId="{44FE0A8C-A445-4D74-975D-FEE49CFDCC5D}" destId="{E5F95D01-EC8D-4816-9C72-1A4CA6E98AA8}" srcOrd="2" destOrd="0" presId="urn:microsoft.com/office/officeart/2018/2/layout/IconLabelList"/>
    <dgm:cxn modelId="{B76E5912-1165-4A3D-990E-20CBFDDC0D89}" type="presParOf" srcId="{E5F95D01-EC8D-4816-9C72-1A4CA6E98AA8}" destId="{190CBE8C-D2BB-4159-A263-3DF76BE669AD}" srcOrd="0" destOrd="0" presId="urn:microsoft.com/office/officeart/2018/2/layout/IconLabelList"/>
    <dgm:cxn modelId="{399A6F28-3067-4612-B85E-CF1E86113502}" type="presParOf" srcId="{E5F95D01-EC8D-4816-9C72-1A4CA6E98AA8}" destId="{49F46554-4403-41D4-9C13-89F2653F4D37}" srcOrd="1" destOrd="0" presId="urn:microsoft.com/office/officeart/2018/2/layout/IconLabelList"/>
    <dgm:cxn modelId="{6B6E11ED-2139-42DC-B166-393D34184CC2}" type="presParOf" srcId="{E5F95D01-EC8D-4816-9C72-1A4CA6E98AA8}" destId="{F9B69E44-D65F-40A8-8293-918D0F4F4C90}" srcOrd="2" destOrd="0" presId="urn:microsoft.com/office/officeart/2018/2/layout/IconLabelList"/>
    <dgm:cxn modelId="{446817A1-4B0C-4CAC-85FA-8C5D5CE612B8}" type="presParOf" srcId="{44FE0A8C-A445-4D74-975D-FEE49CFDCC5D}" destId="{FA59ABE6-0275-4CD9-B3EB-02C4A0B02DAE}" srcOrd="3" destOrd="0" presId="urn:microsoft.com/office/officeart/2018/2/layout/IconLabelList"/>
    <dgm:cxn modelId="{538DCE70-EB6A-4F1C-A50C-2FD4550D96F3}" type="presParOf" srcId="{44FE0A8C-A445-4D74-975D-FEE49CFDCC5D}" destId="{16CD8F96-7F24-41B9-BD07-CCBBD759FAA9}" srcOrd="4" destOrd="0" presId="urn:microsoft.com/office/officeart/2018/2/layout/IconLabelList"/>
    <dgm:cxn modelId="{BA04D406-2AF7-4C84-A866-EB985283B154}" type="presParOf" srcId="{16CD8F96-7F24-41B9-BD07-CCBBD759FAA9}" destId="{E814146F-6937-4A9F-ABB7-7D2AF493E249}" srcOrd="0" destOrd="0" presId="urn:microsoft.com/office/officeart/2018/2/layout/IconLabelList"/>
    <dgm:cxn modelId="{84A53F77-4631-40BF-9228-0B1D6A1016A1}" type="presParOf" srcId="{16CD8F96-7F24-41B9-BD07-CCBBD759FAA9}" destId="{4474512D-98E6-4A5E-97C4-7771348C7A16}" srcOrd="1" destOrd="0" presId="urn:microsoft.com/office/officeart/2018/2/layout/IconLabelList"/>
    <dgm:cxn modelId="{5FB04256-FFDD-4913-A7F8-5B9411806658}" type="presParOf" srcId="{16CD8F96-7F24-41B9-BD07-CCBBD759FAA9}" destId="{B2A7E3F6-3984-414C-82E5-D4EECE4AD9B9}" srcOrd="2" destOrd="0" presId="urn:microsoft.com/office/officeart/2018/2/layout/IconLabelList"/>
    <dgm:cxn modelId="{2E3D9626-D6C5-4401-9090-F66710657074}" type="presParOf" srcId="{44FE0A8C-A445-4D74-975D-FEE49CFDCC5D}" destId="{AF3038C0-03F8-4DAC-9774-613F0F1F1AA0}" srcOrd="5" destOrd="0" presId="urn:microsoft.com/office/officeart/2018/2/layout/IconLabelList"/>
    <dgm:cxn modelId="{C79A3906-011B-42D2-9D88-6F6C951D3CE8}" type="presParOf" srcId="{44FE0A8C-A445-4D74-975D-FEE49CFDCC5D}" destId="{2B6F0958-2545-4BB7-9D2A-3F3D8F0A48C3}" srcOrd="6" destOrd="0" presId="urn:microsoft.com/office/officeart/2018/2/layout/IconLabelList"/>
    <dgm:cxn modelId="{5F42FDFD-7BF7-4FF5-AA62-605D5818C281}" type="presParOf" srcId="{2B6F0958-2545-4BB7-9D2A-3F3D8F0A48C3}" destId="{2D5AB489-B3F2-4797-952D-D9CB33475565}" srcOrd="0" destOrd="0" presId="urn:microsoft.com/office/officeart/2018/2/layout/IconLabelList"/>
    <dgm:cxn modelId="{933AD256-F764-4D04-B727-6D619E501817}" type="presParOf" srcId="{2B6F0958-2545-4BB7-9D2A-3F3D8F0A48C3}" destId="{6B1A69E6-23B8-49C1-BBDD-1437F5131EA2}" srcOrd="1" destOrd="0" presId="urn:microsoft.com/office/officeart/2018/2/layout/IconLabelList"/>
    <dgm:cxn modelId="{64C826B1-EBB4-4B23-AA5F-9792A443D590}" type="presParOf" srcId="{2B6F0958-2545-4BB7-9D2A-3F3D8F0A48C3}" destId="{71541085-9556-4AF8-889B-F4F8A3B3D1E8}" srcOrd="2" destOrd="0" presId="urn:microsoft.com/office/officeart/2018/2/layout/IconLabelList"/>
    <dgm:cxn modelId="{1594966C-8E20-4DCA-92C5-49A9073E5156}" type="presParOf" srcId="{44FE0A8C-A445-4D74-975D-FEE49CFDCC5D}" destId="{D2262ACC-62F9-4C3C-8FDF-53CCE8191DFC}" srcOrd="7" destOrd="0" presId="urn:microsoft.com/office/officeart/2018/2/layout/IconLabelList"/>
    <dgm:cxn modelId="{01C8AA2D-762F-4401-AAEE-7A03B4B5E973}" type="presParOf" srcId="{44FE0A8C-A445-4D74-975D-FEE49CFDCC5D}" destId="{BA2A9256-CF9E-4EF8-AD84-C6DD56DC078F}" srcOrd="8" destOrd="0" presId="urn:microsoft.com/office/officeart/2018/2/layout/IconLabelList"/>
    <dgm:cxn modelId="{1B19FBF7-5D55-4823-BE11-C81A56CB6286}" type="presParOf" srcId="{BA2A9256-CF9E-4EF8-AD84-C6DD56DC078F}" destId="{59C5A41E-076F-4740-988E-6C554E6936EF}" srcOrd="0" destOrd="0" presId="urn:microsoft.com/office/officeart/2018/2/layout/IconLabelList"/>
    <dgm:cxn modelId="{FC40D15E-7DEB-47FE-AF59-1668F44E4776}" type="presParOf" srcId="{BA2A9256-CF9E-4EF8-AD84-C6DD56DC078F}" destId="{673F6E60-629E-4C9B-A1BE-5FECB58227ED}" srcOrd="1" destOrd="0" presId="urn:microsoft.com/office/officeart/2018/2/layout/IconLabelList"/>
    <dgm:cxn modelId="{BE74AD5D-8DD9-4A3E-A10F-44B93E400883}" type="presParOf" srcId="{BA2A9256-CF9E-4EF8-AD84-C6DD56DC078F}" destId="{6CD915DA-B54E-47BD-8353-6A5DF3584C7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 dirty="0"/>
            <a:t>Create website footer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dirty="0"/>
            <a:t>Try out addition recommendation </a:t>
          </a:r>
          <a:r>
            <a:rPr lang="en-US" dirty="0" err="1"/>
            <a:t>modles</a:t>
          </a:r>
          <a:r>
            <a:rPr lang="en-US" dirty="0"/>
            <a:t> 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 dirty="0"/>
            <a:t>Bring more attrition to public profiles and make them more like Instagram's Set up vs early 90’s email. 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27FAFC80-83BE-455E-9EDB-517008E86BAE}" type="pres">
      <dgm:prSet presAssocID="{01A66772-F185-4D58-B8BB-E9370D7A7A2B}" presName="diagram" presStyleCnt="0">
        <dgm:presLayoutVars>
          <dgm:dir/>
          <dgm:resizeHandles val="exact"/>
        </dgm:presLayoutVars>
      </dgm:prSet>
      <dgm:spPr/>
    </dgm:pt>
    <dgm:pt modelId="{CC6D020C-F1B7-4312-9699-A916EA4C7781}" type="pres">
      <dgm:prSet presAssocID="{40FC4FFE-8987-4A26-B7F4-8A516F18ADAE}" presName="node" presStyleLbl="node1" presStyleIdx="0" presStyleCnt="3">
        <dgm:presLayoutVars>
          <dgm:bulletEnabled val="1"/>
        </dgm:presLayoutVars>
      </dgm:prSet>
      <dgm:spPr/>
    </dgm:pt>
    <dgm:pt modelId="{F4B361D1-6E38-40A8-8C4B-B6493A4B81D9}" type="pres">
      <dgm:prSet presAssocID="{5B62599A-5C9B-48E7-896E-EA782AC60C8B}" presName="sibTrans" presStyleCnt="0"/>
      <dgm:spPr/>
    </dgm:pt>
    <dgm:pt modelId="{7C08F935-0E89-4F00-A5BA-A4015CFC1AF5}" type="pres">
      <dgm:prSet presAssocID="{49225C73-1633-42F1-AB3B-7CB183E5F8B8}" presName="node" presStyleLbl="node1" presStyleIdx="1" presStyleCnt="3">
        <dgm:presLayoutVars>
          <dgm:bulletEnabled val="1"/>
        </dgm:presLayoutVars>
      </dgm:prSet>
      <dgm:spPr/>
    </dgm:pt>
    <dgm:pt modelId="{8D2995F2-7002-4C76-8C54-FD1FC54EAFB2}" type="pres">
      <dgm:prSet presAssocID="{9646853A-8964-4519-A5B1-0B7D18B2983D}" presName="sibTrans" presStyleCnt="0"/>
      <dgm:spPr/>
    </dgm:pt>
    <dgm:pt modelId="{57D21D31-0BE5-4356-B738-837928FCC491}" type="pres">
      <dgm:prSet presAssocID="{1C383F32-22E8-4F62-A3E0-BDC3D5F48992}" presName="node" presStyleLbl="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28661A34-0B2B-4934-802E-860824B2EC24}" type="presOf" srcId="{01A66772-F185-4D58-B8BB-E9370D7A7A2B}" destId="{27FAFC80-83BE-455E-9EDB-517008E86BAE}" srcOrd="0" destOrd="0" presId="urn:microsoft.com/office/officeart/2005/8/layout/defaul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0F1C4AD3-5836-4529-96FF-45CB06C3F573}" type="presOf" srcId="{49225C73-1633-42F1-AB3B-7CB183E5F8B8}" destId="{7C08F935-0E89-4F00-A5BA-A4015CFC1AF5}" srcOrd="0" destOrd="0" presId="urn:microsoft.com/office/officeart/2005/8/layout/default"/>
    <dgm:cxn modelId="{3C4EBDDA-4030-4FF3-A357-5419D76014A2}" type="presOf" srcId="{40FC4FFE-8987-4A26-B7F4-8A516F18ADAE}" destId="{CC6D020C-F1B7-4312-9699-A916EA4C7781}" srcOrd="0" destOrd="0" presId="urn:microsoft.com/office/officeart/2005/8/layout/default"/>
    <dgm:cxn modelId="{336C05EA-B4AA-431A-9982-136C71A63E67}" type="presOf" srcId="{1C383F32-22E8-4F62-A3E0-BDC3D5F48992}" destId="{57D21D31-0BE5-4356-B738-837928FCC491}" srcOrd="0" destOrd="0" presId="urn:microsoft.com/office/officeart/2005/8/layout/default"/>
    <dgm:cxn modelId="{023D3CA0-AAC6-4B8F-A262-3FD3CE03256F}" type="presParOf" srcId="{27FAFC80-83BE-455E-9EDB-517008E86BAE}" destId="{CC6D020C-F1B7-4312-9699-A916EA4C7781}" srcOrd="0" destOrd="0" presId="urn:microsoft.com/office/officeart/2005/8/layout/default"/>
    <dgm:cxn modelId="{2A6E2B3B-1D18-468D-9ABA-0122090DDDAB}" type="presParOf" srcId="{27FAFC80-83BE-455E-9EDB-517008E86BAE}" destId="{F4B361D1-6E38-40A8-8C4B-B6493A4B81D9}" srcOrd="1" destOrd="0" presId="urn:microsoft.com/office/officeart/2005/8/layout/default"/>
    <dgm:cxn modelId="{617A85F1-2A66-48F2-9D0C-5A9F9965CDA8}" type="presParOf" srcId="{27FAFC80-83BE-455E-9EDB-517008E86BAE}" destId="{7C08F935-0E89-4F00-A5BA-A4015CFC1AF5}" srcOrd="2" destOrd="0" presId="urn:microsoft.com/office/officeart/2005/8/layout/default"/>
    <dgm:cxn modelId="{104FFFF4-38C9-465F-938D-427578777563}" type="presParOf" srcId="{27FAFC80-83BE-455E-9EDB-517008E86BAE}" destId="{8D2995F2-7002-4C76-8C54-FD1FC54EAFB2}" srcOrd="3" destOrd="0" presId="urn:microsoft.com/office/officeart/2005/8/layout/default"/>
    <dgm:cxn modelId="{8E522A60-D958-4D6D-8D59-B8BBA44A571D}" type="presParOf" srcId="{27FAFC80-83BE-455E-9EDB-517008E86BAE}" destId="{57D21D31-0BE5-4356-B738-837928FCC49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10162-7D31-4E09-A7E3-643DED1D5FA1}">
      <dsp:nvSpPr>
        <dsp:cNvPr id="0" name=""/>
        <dsp:cNvSpPr/>
      </dsp:nvSpPr>
      <dsp:spPr>
        <a:xfrm>
          <a:off x="489253" y="71505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1439B-C08E-499D-BDDE-0B5D68737AA2}">
      <dsp:nvSpPr>
        <dsp:cNvPr id="0" name=""/>
        <dsp:cNvSpPr/>
      </dsp:nvSpPr>
      <dsp:spPr>
        <a:xfrm>
          <a:off x="4405" y="1773008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Business Problem</a:t>
          </a:r>
        </a:p>
      </dsp:txBody>
      <dsp:txXfrm>
        <a:off x="4405" y="1773008"/>
        <a:ext cx="1763085" cy="705234"/>
      </dsp:txXfrm>
    </dsp:sp>
    <dsp:sp modelId="{190CBE8C-D2BB-4159-A263-3DF76BE669AD}">
      <dsp:nvSpPr>
        <dsp:cNvPr id="0" name=""/>
        <dsp:cNvSpPr/>
      </dsp:nvSpPr>
      <dsp:spPr>
        <a:xfrm>
          <a:off x="2560879" y="71505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69E44-D65F-40A8-8293-918D0F4F4C90}">
      <dsp:nvSpPr>
        <dsp:cNvPr id="0" name=""/>
        <dsp:cNvSpPr/>
      </dsp:nvSpPr>
      <dsp:spPr>
        <a:xfrm>
          <a:off x="2076031" y="1773008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&amp; Methods</a:t>
          </a:r>
        </a:p>
      </dsp:txBody>
      <dsp:txXfrm>
        <a:off x="2076031" y="1773008"/>
        <a:ext cx="1763085" cy="705234"/>
      </dsp:txXfrm>
    </dsp:sp>
    <dsp:sp modelId="{E814146F-6937-4A9F-ABB7-7D2AF493E249}">
      <dsp:nvSpPr>
        <dsp:cNvPr id="0" name=""/>
        <dsp:cNvSpPr/>
      </dsp:nvSpPr>
      <dsp:spPr>
        <a:xfrm>
          <a:off x="4632505" y="71505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7E3F6-3984-414C-82E5-D4EECE4AD9B9}">
      <dsp:nvSpPr>
        <dsp:cNvPr id="0" name=""/>
        <dsp:cNvSpPr/>
      </dsp:nvSpPr>
      <dsp:spPr>
        <a:xfrm>
          <a:off x="4147657" y="1773008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 </a:t>
          </a:r>
        </a:p>
      </dsp:txBody>
      <dsp:txXfrm>
        <a:off x="4147657" y="1773008"/>
        <a:ext cx="1763085" cy="705234"/>
      </dsp:txXfrm>
    </dsp:sp>
    <dsp:sp modelId="{2D5AB489-B3F2-4797-952D-D9CB33475565}">
      <dsp:nvSpPr>
        <dsp:cNvPr id="0" name=""/>
        <dsp:cNvSpPr/>
      </dsp:nvSpPr>
      <dsp:spPr>
        <a:xfrm>
          <a:off x="6704131" y="71505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41085-9556-4AF8-889B-F4F8A3B3D1E8}">
      <dsp:nvSpPr>
        <dsp:cNvPr id="0" name=""/>
        <dsp:cNvSpPr/>
      </dsp:nvSpPr>
      <dsp:spPr>
        <a:xfrm>
          <a:off x="6219283" y="1773008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Conclusion</a:t>
          </a:r>
        </a:p>
      </dsp:txBody>
      <dsp:txXfrm>
        <a:off x="6219283" y="1773008"/>
        <a:ext cx="1763085" cy="705234"/>
      </dsp:txXfrm>
    </dsp:sp>
    <dsp:sp modelId="{59C5A41E-076F-4740-988E-6C554E6936EF}">
      <dsp:nvSpPr>
        <dsp:cNvPr id="0" name=""/>
        <dsp:cNvSpPr/>
      </dsp:nvSpPr>
      <dsp:spPr>
        <a:xfrm>
          <a:off x="8775757" y="71505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915DA-B54E-47BD-8353-6A5DF3584C73}">
      <dsp:nvSpPr>
        <dsp:cNvPr id="0" name=""/>
        <dsp:cNvSpPr/>
      </dsp:nvSpPr>
      <dsp:spPr>
        <a:xfrm>
          <a:off x="8290908" y="1773008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Future work</a:t>
          </a:r>
        </a:p>
      </dsp:txBody>
      <dsp:txXfrm>
        <a:off x="8290908" y="1773008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D020C-F1B7-4312-9699-A916EA4C7781}">
      <dsp:nvSpPr>
        <dsp:cNvPr id="0" name=""/>
        <dsp:cNvSpPr/>
      </dsp:nvSpPr>
      <dsp:spPr>
        <a:xfrm>
          <a:off x="0" y="950065"/>
          <a:ext cx="3143249" cy="1885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Create website footer </a:t>
          </a:r>
        </a:p>
      </dsp:txBody>
      <dsp:txXfrm>
        <a:off x="0" y="950065"/>
        <a:ext cx="3143249" cy="1885950"/>
      </dsp:txXfrm>
    </dsp:sp>
    <dsp:sp modelId="{7C08F935-0E89-4F00-A5BA-A4015CFC1AF5}">
      <dsp:nvSpPr>
        <dsp:cNvPr id="0" name=""/>
        <dsp:cNvSpPr/>
      </dsp:nvSpPr>
      <dsp:spPr>
        <a:xfrm>
          <a:off x="3457575" y="950065"/>
          <a:ext cx="3143249" cy="1885950"/>
        </a:xfrm>
        <a:prstGeom prst="rect">
          <a:avLst/>
        </a:prstGeom>
        <a:solidFill>
          <a:schemeClr val="accent2">
            <a:hueOff val="1163685"/>
            <a:satOff val="-12421"/>
            <a:lumOff val="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Try out addition recommendation </a:t>
          </a:r>
          <a:r>
            <a:rPr lang="en-US" sz="2200" kern="1200" dirty="0" err="1"/>
            <a:t>modles</a:t>
          </a:r>
          <a:r>
            <a:rPr lang="en-US" sz="2200" kern="1200" dirty="0"/>
            <a:t> </a:t>
          </a:r>
        </a:p>
      </dsp:txBody>
      <dsp:txXfrm>
        <a:off x="3457575" y="950065"/>
        <a:ext cx="3143249" cy="1885950"/>
      </dsp:txXfrm>
    </dsp:sp>
    <dsp:sp modelId="{57D21D31-0BE5-4356-B738-837928FCC491}">
      <dsp:nvSpPr>
        <dsp:cNvPr id="0" name=""/>
        <dsp:cNvSpPr/>
      </dsp:nvSpPr>
      <dsp:spPr>
        <a:xfrm>
          <a:off x="6915149" y="950065"/>
          <a:ext cx="3143249" cy="1885950"/>
        </a:xfrm>
        <a:prstGeom prst="rect">
          <a:avLst/>
        </a:prstGeom>
        <a:solidFill>
          <a:schemeClr val="accent2">
            <a:hueOff val="2327370"/>
            <a:satOff val="-24842"/>
            <a:lumOff val="19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Bring more attrition to public profiles and make them more like Instagram's Set up vs early 90’s email. </a:t>
          </a:r>
        </a:p>
      </dsp:txBody>
      <dsp:txXfrm>
        <a:off x="6915149" y="950065"/>
        <a:ext cx="3143249" cy="1885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3E78C-A964-4961-9D83-269DDEDB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Outline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694B286-2E52-4180-8E83-F4127D8E7E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675694"/>
          <a:ext cx="10058400" cy="3193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981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921BB-4249-432C-A2FC-F059FE1D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Business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94E6-AFFC-4BF1-ACD8-262E5D02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would like to connect with other users to see a more diverse selection of recommendation. With out having to go to third party sites. </a:t>
            </a:r>
          </a:p>
          <a:p>
            <a:pPr marL="0" indent="0"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 already has user profiles that shows previous reviews in one place. They have also seen the benefit of influencers using affiliate links to drive traffic to their site.  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recommendation system will recommend user instead of product to give Amazon more of a social media feel so you can buy directly from the site, eliminating the need for third party sites.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683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E473B-BA2E-4CFA-A06E-5C23232B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Modeling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C47D-C43E-45B1-B874-27381166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1603"/>
            <a:ext cx="10058400" cy="4041557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/>
              <a:t>Surprise</a:t>
            </a:r>
            <a:r>
              <a:rPr lang="en-US" sz="3600" dirty="0"/>
              <a:t> </a:t>
            </a:r>
          </a:p>
          <a:p>
            <a:r>
              <a:rPr lang="en-US" sz="3600" dirty="0"/>
              <a:t>A scikit </a:t>
            </a:r>
            <a:r>
              <a:rPr lang="en-US" sz="3600" dirty="0" err="1"/>
              <a:t>fot</a:t>
            </a:r>
            <a:r>
              <a:rPr lang="en-US" sz="3600" dirty="0"/>
              <a:t> recommendation systems </a:t>
            </a:r>
          </a:p>
          <a:p>
            <a:r>
              <a:rPr lang="en-US" sz="3600" dirty="0"/>
              <a:t> </a:t>
            </a:r>
          </a:p>
          <a:p>
            <a:r>
              <a:rPr lang="en-US" sz="3600" b="1" dirty="0"/>
              <a:t>Algorithms</a:t>
            </a:r>
            <a:r>
              <a:rPr lang="en-US" sz="3600" dirty="0"/>
              <a:t> </a:t>
            </a:r>
            <a:r>
              <a:rPr lang="en-US" sz="3600" b="1" dirty="0"/>
              <a:t>Tested</a:t>
            </a:r>
          </a:p>
          <a:p>
            <a:r>
              <a:rPr lang="en-US" sz="3600" dirty="0" err="1"/>
              <a:t>KNNBaseline</a:t>
            </a:r>
            <a:r>
              <a:rPr lang="en-US" sz="3600" dirty="0"/>
              <a:t>, </a:t>
            </a:r>
            <a:r>
              <a:rPr lang="en-US" sz="3600" dirty="0" err="1"/>
              <a:t>BaselineOnly</a:t>
            </a:r>
            <a:r>
              <a:rPr lang="en-US" sz="3600" dirty="0"/>
              <a:t>, </a:t>
            </a:r>
            <a:r>
              <a:rPr lang="en-US" sz="3600" dirty="0" err="1"/>
              <a:t>KNNBasic</a:t>
            </a:r>
            <a:r>
              <a:rPr lang="en-US" sz="3600" dirty="0"/>
              <a:t>, SVD&lt; </a:t>
            </a:r>
            <a:r>
              <a:rPr lang="en-US" sz="3600" dirty="0" err="1"/>
              <a:t>KNNWithMeans</a:t>
            </a:r>
            <a:endParaRPr 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742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C93AA-920A-4D70-9B98-0C4A6BCC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DD5B-D50C-4895-91AF-93BDBBA96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AF001A4-D696-458B-B03C-D72BE78D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26" y="2191603"/>
            <a:ext cx="5967485" cy="373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0393A-D808-4496-9D3D-46A15A58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38632D6-8F27-4D86-AEF5-A823711A8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526" y="2191603"/>
            <a:ext cx="5967485" cy="3732852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70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37987-1CA5-4758-BA1F-A0300205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BF62D2-679D-4B82-A07E-9CD85092A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7094" y="2105183"/>
            <a:ext cx="3755720" cy="4095433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0B22BE-5E71-4E91-A965-2C1C931E47FB}"/>
              </a:ext>
            </a:extLst>
          </p:cNvPr>
          <p:cNvSpPr txBox="1"/>
          <p:nvPr/>
        </p:nvSpPr>
        <p:spPr>
          <a:xfrm>
            <a:off x="618186" y="2505669"/>
            <a:ext cx="55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predictions are diverse enough to not overfit while giving users a good range of other users to follow </a:t>
            </a:r>
          </a:p>
        </p:txBody>
      </p:sp>
    </p:spTree>
    <p:extLst>
      <p:ext uri="{BB962C8B-B14F-4D97-AF65-F5344CB8AC3E}">
        <p14:creationId xmlns:p14="http://schemas.microsoft.com/office/powerpoint/2010/main" val="251395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Future work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88431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A8224A-436E-4C7A-9224-9243E8E69B11}"/>
              </a:ext>
            </a:extLst>
          </p:cNvPr>
          <p:cNvSpPr txBox="1">
            <a:spLocks/>
          </p:cNvSpPr>
          <p:nvPr/>
        </p:nvSpPr>
        <p:spPr>
          <a:xfrm>
            <a:off x="1097280" y="758952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96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2548E2F-579A-45E7-9A2D-D96C8E05A9A4}"/>
              </a:ext>
            </a:extLst>
          </p:cNvPr>
          <p:cNvSpPr txBox="1">
            <a:spLocks/>
          </p:cNvSpPr>
          <p:nvPr/>
        </p:nvSpPr>
        <p:spPr>
          <a:xfrm>
            <a:off x="1100051" y="522524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cap="all" spc="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Email: laurencoats@ymail.com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cap="all" spc="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GitHub: </a:t>
            </a:r>
            <a:r>
              <a:rPr lang="en-US" sz="2400" cap="all" spc="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laurencoats</a:t>
            </a:r>
            <a:r>
              <a:rPr lang="en-US" sz="2400" cap="all" spc="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cap="all" spc="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LinkedIn:</a:t>
            </a:r>
          </a:p>
        </p:txBody>
      </p:sp>
    </p:spTree>
    <p:extLst>
      <p:ext uri="{BB962C8B-B14F-4D97-AF65-F5344CB8AC3E}">
        <p14:creationId xmlns:p14="http://schemas.microsoft.com/office/powerpoint/2010/main" val="21065649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{FE670D62-86A7-4E05-8CF5-4023548813E9}tf11437505_win32</Template>
  <TotalTime>85</TotalTime>
  <Words>197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Georgia Pro Cond Light</vt:lpstr>
      <vt:lpstr>Speak Pro</vt:lpstr>
      <vt:lpstr>RetrospectVTI</vt:lpstr>
      <vt:lpstr>Title Lorem Ipsum</vt:lpstr>
      <vt:lpstr>Outline</vt:lpstr>
      <vt:lpstr>Business Problem </vt:lpstr>
      <vt:lpstr>Modeling and Methods</vt:lpstr>
      <vt:lpstr>Results </vt:lpstr>
      <vt:lpstr>Results </vt:lpstr>
      <vt:lpstr>Conclusion </vt:lpstr>
      <vt:lpstr>Future work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Lauren Coats`</dc:creator>
  <cp:lastModifiedBy>Lauren Coats`</cp:lastModifiedBy>
  <cp:revision>2</cp:revision>
  <dcterms:created xsi:type="dcterms:W3CDTF">2021-08-31T17:15:35Z</dcterms:created>
  <dcterms:modified xsi:type="dcterms:W3CDTF">2021-09-02T21:32:11Z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