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62" r:id="rId6"/>
    <p:sldId id="257" r:id="rId7"/>
    <p:sldId id="261" r:id="rId8"/>
    <p:sldId id="260" r:id="rId9"/>
    <p:sldId id="263" r:id="rId10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3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6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5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5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3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5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C4790-052C-4437-8358-6C6BF381B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10" r="32800" b="-2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0AEB9-6CEA-4491-9C37-0B9DFED8E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endParaRPr lang="fr-FR" dirty="0">
              <a:solidFill>
                <a:schemeClr val="bg1"/>
              </a:solidFill>
            </a:endParaRPr>
          </a:p>
          <a:p>
            <a:pPr algn="r"/>
            <a:r>
              <a:rPr lang="en-US" sz="4400" dirty="0">
                <a:solidFill>
                  <a:schemeClr val="bg1"/>
                </a:solidFill>
              </a:rPr>
              <a:t>Supervised word translator</a:t>
            </a:r>
            <a:endParaRPr lang="fr-FR" sz="44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0D958-4D70-48A5-A625-8044033F6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4067175"/>
            <a:ext cx="5839012" cy="1867110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MULTILINGUAL </a:t>
            </a:r>
            <a:r>
              <a:rPr lang="en-US" sz="1800" dirty="0" err="1">
                <a:solidFill>
                  <a:schemeClr val="bg1"/>
                </a:solidFill>
              </a:rPr>
              <a:t>CoRPUS</a:t>
            </a:r>
            <a:r>
              <a:rPr lang="en-US" sz="1800" dirty="0">
                <a:solidFill>
                  <a:schemeClr val="bg1"/>
                </a:solidFill>
              </a:rPr>
              <a:t>  and words glossary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01DD2-9A0D-4F36-B704-BE3C32AD07FB}"/>
              </a:ext>
            </a:extLst>
          </p:cNvPr>
          <p:cNvSpPr txBox="1"/>
          <p:nvPr/>
        </p:nvSpPr>
        <p:spPr>
          <a:xfrm>
            <a:off x="5553075" y="6103492"/>
            <a:ext cx="577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800" dirty="0">
                <a:solidFill>
                  <a:schemeClr val="bg1"/>
                </a:solidFill>
              </a:rPr>
              <a:t>Charlotte </a:t>
            </a:r>
            <a:r>
              <a:rPr lang="fr-FR" dirty="0">
                <a:solidFill>
                  <a:schemeClr val="bg1"/>
                </a:solidFill>
              </a:rPr>
              <a:t>D</a:t>
            </a:r>
            <a:r>
              <a:rPr lang="fr-FR" sz="1800" dirty="0">
                <a:solidFill>
                  <a:schemeClr val="bg1"/>
                </a:solidFill>
              </a:rPr>
              <a:t>urand – Laurene Bouskila- </a:t>
            </a:r>
            <a:r>
              <a:rPr lang="fr-FR" dirty="0">
                <a:solidFill>
                  <a:schemeClr val="bg1"/>
                </a:solidFill>
              </a:rPr>
              <a:t>J</a:t>
            </a:r>
            <a:r>
              <a:rPr lang="fr-FR" sz="1800" dirty="0">
                <a:solidFill>
                  <a:schemeClr val="bg1"/>
                </a:solidFill>
              </a:rPr>
              <a:t>an </a:t>
            </a:r>
            <a:r>
              <a:rPr lang="fr-FR" dirty="0">
                <a:solidFill>
                  <a:schemeClr val="bg1"/>
                </a:solidFill>
              </a:rPr>
              <a:t>A</a:t>
            </a:r>
            <a:r>
              <a:rPr lang="fr-FR" sz="1800" dirty="0">
                <a:solidFill>
                  <a:schemeClr val="bg1"/>
                </a:solidFill>
              </a:rPr>
              <a:t>ymeric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37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94FC-51F7-4005-8642-767998F8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12937"/>
            <a:ext cx="10240903" cy="964235"/>
          </a:xfrm>
        </p:spPr>
        <p:txBody>
          <a:bodyPr>
            <a:normAutofit fontScale="90000"/>
          </a:bodyPr>
          <a:lstStyle/>
          <a:p>
            <a:r>
              <a:rPr lang="fr-FR" i="1" dirty="0"/>
              <a:t>How to translate a Word</a:t>
            </a:r>
            <a:br>
              <a:rPr lang="fr-FR" i="1" dirty="0"/>
            </a:br>
            <a:endParaRPr lang="fr-FR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A3A05B-1A45-4BCC-A88E-A3B995D40A9C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1661020" y="4661548"/>
            <a:ext cx="650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D889A4-B960-4734-B9F8-3D112CE364EC}"/>
                  </a:ext>
                </a:extLst>
              </p:cNvPr>
              <p:cNvSpPr/>
              <p:nvPr/>
            </p:nvSpPr>
            <p:spPr>
              <a:xfrm>
                <a:off x="2311866" y="3932220"/>
                <a:ext cx="1753299" cy="14586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representing the word in the original language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D889A4-B960-4734-B9F8-3D112CE36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866" y="3932220"/>
                <a:ext cx="1753299" cy="1458656"/>
              </a:xfrm>
              <a:prstGeom prst="rect">
                <a:avLst/>
              </a:prstGeom>
              <a:blipFill>
                <a:blip r:embed="rId2"/>
                <a:stretch>
                  <a:fillRect l="-2414" t="-1660" r="-5862" b="-70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08CB4E09-3D05-429A-A9A5-6DB2D2E3158F}"/>
              </a:ext>
            </a:extLst>
          </p:cNvPr>
          <p:cNvSpPr/>
          <p:nvPr/>
        </p:nvSpPr>
        <p:spPr>
          <a:xfrm>
            <a:off x="390087" y="4081605"/>
            <a:ext cx="1270933" cy="1159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Word in the original language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658E0B-490C-4471-A455-D35899EC58DE}"/>
              </a:ext>
            </a:extLst>
          </p:cNvPr>
          <p:cNvSpPr/>
          <p:nvPr/>
        </p:nvSpPr>
        <p:spPr>
          <a:xfrm>
            <a:off x="4716011" y="3932220"/>
            <a:ext cx="1753299" cy="1458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Previous vector after linear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7588EE5-59EE-4D7D-8389-9060CD5F8D6A}"/>
                  </a:ext>
                </a:extLst>
              </p:cNvPr>
              <p:cNvSpPr/>
              <p:nvPr/>
            </p:nvSpPr>
            <p:spPr>
              <a:xfrm>
                <a:off x="7015993" y="3772318"/>
                <a:ext cx="1753299" cy="177846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representing a word in the target language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7588EE5-59EE-4D7D-8389-9060CD5F8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93" y="3772318"/>
                <a:ext cx="1753299" cy="1778461"/>
              </a:xfrm>
              <a:prstGeom prst="rect">
                <a:avLst/>
              </a:prstGeom>
              <a:blipFill>
                <a:blip r:embed="rId3"/>
                <a:stretch>
                  <a:fillRect l="-1034" r="-41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D0199338-074D-4283-B9AD-DF60AEFB3413}"/>
              </a:ext>
            </a:extLst>
          </p:cNvPr>
          <p:cNvSpPr/>
          <p:nvPr/>
        </p:nvSpPr>
        <p:spPr>
          <a:xfrm>
            <a:off x="9735728" y="3772318"/>
            <a:ext cx="1753299" cy="17784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Word translated in the target language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496B77D-8388-4278-9100-FCB71ADDF44B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065165" y="4661548"/>
            <a:ext cx="650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2005003-F1DB-4579-A2A3-873B9A2B7E6D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6469310" y="4661548"/>
            <a:ext cx="5466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4708C55-DD5C-4CB2-9C29-70523AE9DB86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8769292" y="4661549"/>
            <a:ext cx="966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5DF14D90-1689-47D4-89AD-CF9A61E2E04F}"/>
              </a:ext>
            </a:extLst>
          </p:cNvPr>
          <p:cNvSpPr txBox="1"/>
          <p:nvPr/>
        </p:nvSpPr>
        <p:spPr>
          <a:xfrm>
            <a:off x="1025553" y="5636768"/>
            <a:ext cx="208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Word </a:t>
            </a:r>
            <a:r>
              <a:rPr lang="en-US" i="1" dirty="0"/>
              <a:t>embedding</a:t>
            </a:r>
            <a:endParaRPr lang="fr-FR" i="1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95FDA92-EF29-4133-B569-264BC8EC2B1C}"/>
              </a:ext>
            </a:extLst>
          </p:cNvPr>
          <p:cNvSpPr txBox="1"/>
          <p:nvPr/>
        </p:nvSpPr>
        <p:spPr>
          <a:xfrm>
            <a:off x="8209128" y="5654309"/>
            <a:ext cx="208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Word </a:t>
            </a:r>
            <a:r>
              <a:rPr lang="en-US" i="1" dirty="0"/>
              <a:t>embedding</a:t>
            </a:r>
            <a:endParaRPr lang="fr-F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EDAFF068-C233-457B-A58F-FCE3D2DBB6FB}"/>
                  </a:ext>
                </a:extLst>
              </p:cNvPr>
              <p:cNvSpPr txBox="1"/>
              <p:nvPr/>
            </p:nvSpPr>
            <p:spPr>
              <a:xfrm>
                <a:off x="3347206" y="5636768"/>
                <a:ext cx="21811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i="1" dirty="0"/>
                  <a:t>Linear Mapping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i="1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EDAFF068-C233-457B-A58F-FCE3D2DBB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206" y="5636768"/>
                <a:ext cx="2181139" cy="646331"/>
              </a:xfrm>
              <a:prstGeom prst="rect">
                <a:avLst/>
              </a:prstGeom>
              <a:blipFill>
                <a:blip r:embed="rId4"/>
                <a:stretch>
                  <a:fillRect t="-5660"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ZoneTexte 47">
            <a:extLst>
              <a:ext uri="{FF2B5EF4-FFF2-40B4-BE49-F238E27FC236}">
                <a16:creationId xmlns:a16="http://schemas.microsoft.com/office/drawing/2014/main" id="{16F2120A-556B-4E39-AFA7-553E2ADBF73C}"/>
              </a:ext>
            </a:extLst>
          </p:cNvPr>
          <p:cNvSpPr txBox="1"/>
          <p:nvPr/>
        </p:nvSpPr>
        <p:spPr>
          <a:xfrm>
            <a:off x="5652081" y="5687230"/>
            <a:ext cx="218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1-NN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E71A1DE-F72A-40AA-BABA-9B5F66E5EEB2}"/>
              </a:ext>
            </a:extLst>
          </p:cNvPr>
          <p:cNvSpPr txBox="1"/>
          <p:nvPr/>
        </p:nvSpPr>
        <p:spPr>
          <a:xfrm>
            <a:off x="570451" y="1423064"/>
            <a:ext cx="60400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sz="2000" i="1" dirty="0"/>
              <a:t>1 – Word embedding</a:t>
            </a:r>
          </a:p>
          <a:p>
            <a:r>
              <a:rPr lang="en-US" sz="2000" i="1" dirty="0"/>
              <a:t>2 – Computing the learning Mapping W</a:t>
            </a:r>
          </a:p>
          <a:p>
            <a:r>
              <a:rPr lang="en-US" sz="2000" i="1" dirty="0"/>
              <a:t>3 – Translation from French to English</a:t>
            </a:r>
          </a:p>
          <a:p>
            <a:r>
              <a:rPr lang="en-US" sz="2000" i="1" dirty="0"/>
              <a:t>4 – Alphabet influence on accuracy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0BCF517-5B12-4232-9CD5-8FE4343F869F}"/>
              </a:ext>
            </a:extLst>
          </p:cNvPr>
          <p:cNvSpPr txBox="1"/>
          <p:nvPr/>
        </p:nvSpPr>
        <p:spPr>
          <a:xfrm>
            <a:off x="367717" y="736727"/>
            <a:ext cx="644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Based on a supervised approach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78963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t of different languages. Hola, hello, hi, guten tag, ni hao, salaam, salut, bonjour. Translation concept. Hand drawn colored icon. Vector illustration. Isolated on white background. stock vector">
            <a:extLst>
              <a:ext uri="{FF2B5EF4-FFF2-40B4-BE49-F238E27FC236}">
                <a16:creationId xmlns:a16="http://schemas.microsoft.com/office/drawing/2014/main" id="{71AC75ED-C33F-4E84-BD68-93DC4CEF2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-2592" b="22368"/>
          <a:stretch/>
        </p:blipFill>
        <p:spPr bwMode="auto">
          <a:xfrm>
            <a:off x="7004807" y="1"/>
            <a:ext cx="5187194" cy="193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B594FC-51F7-4005-8642-767998F8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12937"/>
            <a:ext cx="10240903" cy="740693"/>
          </a:xfrm>
        </p:spPr>
        <p:txBody>
          <a:bodyPr/>
          <a:lstStyle/>
          <a:p>
            <a:r>
              <a:rPr lang="en-US" dirty="0"/>
              <a:t>I] Word embedding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0D80-3A2B-429F-94AF-B19648AE7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346656"/>
            <a:ext cx="6843057" cy="4592749"/>
          </a:xfrm>
        </p:spPr>
        <p:txBody>
          <a:bodyPr>
            <a:normAutofit/>
          </a:bodyPr>
          <a:lstStyle/>
          <a:p>
            <a:r>
              <a:rPr lang="en-US" dirty="0"/>
              <a:t>Word embedding is a technique that consists into</a:t>
            </a:r>
            <a:br>
              <a:rPr lang="en-US" dirty="0"/>
            </a:br>
            <a:r>
              <a:rPr lang="en-US" dirty="0"/>
              <a:t>the idea of mapping a words into an array of numbers. </a:t>
            </a:r>
            <a:br>
              <a:rPr lang="en-US" dirty="0"/>
            </a:br>
            <a:r>
              <a:rPr lang="en-US" dirty="0"/>
              <a:t>Generalizing to a larger scale: it creates a vector space of words where two words semantically close will also be computed as a vector with high similarity</a:t>
            </a:r>
          </a:p>
          <a:p>
            <a:r>
              <a:rPr lang="en-US" dirty="0"/>
              <a:t>This vector representation enables to perform mathematics operations on it (basic calculation, distance evaluation, linear algebra). Thus, it becomes possible to observe: its similarities to other words, its translation into another language, its belonging to a particular glossary of word, a logic consequence word out from two words </a:t>
            </a:r>
            <a:br>
              <a:rPr lang="en-US" dirty="0"/>
            </a:br>
            <a:r>
              <a:rPr lang="en-US" dirty="0" err="1"/>
              <a:t>eg</a:t>
            </a:r>
            <a:r>
              <a:rPr lang="en-US" dirty="0"/>
              <a:t>: (“cat” + “cute’ -&gt; “kitten”)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4C1D903-C27D-42BB-8542-F80CBC76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32" y="2738771"/>
            <a:ext cx="4329499" cy="215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2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AB58-C990-4D24-9CD9-F61071B4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55517"/>
            <a:ext cx="10240903" cy="643419"/>
          </a:xfrm>
        </p:spPr>
        <p:txBody>
          <a:bodyPr>
            <a:noAutofit/>
          </a:bodyPr>
          <a:lstStyle/>
          <a:p>
            <a:r>
              <a:rPr lang="en-US" sz="2800" dirty="0"/>
              <a:t>Computing the linear mapping 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1C27-D2B6-4E8A-862B-6560EE921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931560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fr-FR" i="1" dirty="0" err="1"/>
              <a:t>Unconstrained</a:t>
            </a:r>
            <a:r>
              <a:rPr lang="fr-FR" i="1" dirty="0"/>
              <a:t> Method</a:t>
            </a:r>
            <a:r>
              <a:rPr lang="fr-FR" dirty="0"/>
              <a:t>			    </a:t>
            </a:r>
            <a:r>
              <a:rPr lang="fr-FR" i="1" dirty="0" err="1"/>
              <a:t>Constrained</a:t>
            </a:r>
            <a:r>
              <a:rPr lang="fr-FR" i="1" dirty="0"/>
              <a:t> Method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E124BD-70E9-4399-B563-EDA2D2A5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58" y="2160174"/>
            <a:ext cx="3560602" cy="14424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486720-2BA3-4604-9520-26B151BF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910" y="1581911"/>
            <a:ext cx="2238268" cy="46209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E5D4E64-4FC0-4CD9-A3F3-693CBEEDC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1266" y="1540296"/>
            <a:ext cx="2238269" cy="5453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83F4EC8-6F19-4312-95C9-8B410E30D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69879"/>
            <a:ext cx="3560602" cy="17998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E488639-BFAA-4934-9BAF-C4C7164C0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7" y="3775294"/>
            <a:ext cx="4587066" cy="2293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26F3A70-C492-433C-9F12-9B4F6BE6671C}"/>
                  </a:ext>
                </a:extLst>
              </p:cNvPr>
              <p:cNvSpPr txBox="1"/>
              <p:nvPr/>
            </p:nvSpPr>
            <p:spPr>
              <a:xfrm>
                <a:off x="5871332" y="1622723"/>
                <a:ext cx="4009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are normalized vectors, then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26F3A70-C492-433C-9F12-9B4F6BE66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332" y="1622723"/>
                <a:ext cx="4009938" cy="307777"/>
              </a:xfrm>
              <a:prstGeom prst="rect">
                <a:avLst/>
              </a:prstGeom>
              <a:blipFill>
                <a:blip r:embed="rId7"/>
                <a:stretch>
                  <a:fillRect l="-456" t="-3922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BB1C397B-A3F9-4207-9136-8B40F19CB834}"/>
              </a:ext>
            </a:extLst>
          </p:cNvPr>
          <p:cNvSpPr txBox="1"/>
          <p:nvPr/>
        </p:nvSpPr>
        <p:spPr>
          <a:xfrm>
            <a:off x="1167145" y="1629288"/>
            <a:ext cx="40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a general case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B7CF36B-46AF-46B0-BB96-62FD3257C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79" y="3900875"/>
            <a:ext cx="4587066" cy="229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1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AB58-C990-4D24-9CD9-F61071B4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211" y="172295"/>
            <a:ext cx="10240903" cy="767272"/>
          </a:xfrm>
        </p:spPr>
        <p:txBody>
          <a:bodyPr>
            <a:normAutofit/>
          </a:bodyPr>
          <a:lstStyle/>
          <a:p>
            <a:r>
              <a:rPr lang="en-US" sz="2400" dirty="0"/>
              <a:t>Translation from French to English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F92FC1-BF2F-4623-9603-C3D605199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86" y="2160260"/>
            <a:ext cx="6552656" cy="26318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F93F27-E618-4B7D-A804-FE4100B0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563" y="2518845"/>
            <a:ext cx="4041551" cy="191472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CCC0332-596D-49C8-B82F-CC8F724BA605}"/>
              </a:ext>
            </a:extLst>
          </p:cNvPr>
          <p:cNvSpPr txBox="1"/>
          <p:nvPr/>
        </p:nvSpPr>
        <p:spPr>
          <a:xfrm>
            <a:off x="998290" y="5041783"/>
            <a:ext cx="498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a PCA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see</a:t>
            </a:r>
            <a:r>
              <a:rPr lang="fr-FR" dirty="0"/>
              <a:t> the </a:t>
            </a:r>
            <a:r>
              <a:rPr lang="fr-FR" dirty="0" err="1"/>
              <a:t>effect</a:t>
            </a:r>
            <a:r>
              <a:rPr lang="fr-FR" dirty="0"/>
              <a:t> of the </a:t>
            </a:r>
            <a:r>
              <a:rPr lang="fr-FR" dirty="0" err="1"/>
              <a:t>linear</a:t>
            </a:r>
            <a:r>
              <a:rPr lang="fr-FR" dirty="0"/>
              <a:t> mapping on the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space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DEEE393-FFE5-49C9-8901-BF8C30C34BCB}"/>
              </a:ext>
            </a:extLst>
          </p:cNvPr>
          <p:cNvSpPr txBox="1"/>
          <p:nvPr/>
        </p:nvSpPr>
        <p:spPr>
          <a:xfrm>
            <a:off x="6788834" y="5041782"/>
            <a:ext cx="498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Forcing W to </a:t>
            </a:r>
            <a:r>
              <a:rPr lang="fr-FR" dirty="0" err="1"/>
              <a:t>be</a:t>
            </a:r>
            <a:r>
              <a:rPr lang="fr-FR" dirty="0"/>
              <a:t> orthogonal </a:t>
            </a:r>
            <a:r>
              <a:rPr lang="fr-FR" dirty="0" err="1"/>
              <a:t>provides</a:t>
            </a:r>
            <a:r>
              <a:rPr lang="fr-FR" dirty="0"/>
              <a:t> a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, </a:t>
            </a:r>
            <a:r>
              <a:rPr lang="fr-FR" dirty="0" err="1"/>
              <a:t>meaning</a:t>
            </a:r>
            <a:r>
              <a:rPr lang="fr-FR" dirty="0"/>
              <a:t> a </a:t>
            </a:r>
            <a:r>
              <a:rPr lang="fr-FR" dirty="0" err="1"/>
              <a:t>better</a:t>
            </a:r>
            <a:r>
              <a:rPr lang="fr-FR" dirty="0"/>
              <a:t> translation </a:t>
            </a:r>
          </a:p>
        </p:txBody>
      </p:sp>
    </p:spTree>
    <p:extLst>
      <p:ext uri="{BB962C8B-B14F-4D97-AF65-F5344CB8AC3E}">
        <p14:creationId xmlns:p14="http://schemas.microsoft.com/office/powerpoint/2010/main" val="233996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AB58-C990-4D24-9CD9-F61071B4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211" y="172295"/>
            <a:ext cx="10240903" cy="767272"/>
          </a:xfrm>
        </p:spPr>
        <p:txBody>
          <a:bodyPr>
            <a:normAutofit/>
          </a:bodyPr>
          <a:lstStyle/>
          <a:p>
            <a:r>
              <a:rPr lang="en-US" sz="2400" dirty="0"/>
              <a:t>Al</a:t>
            </a:r>
            <a:r>
              <a:rPr lang="fr-FR" sz="2400" dirty="0"/>
              <a:t>p</a:t>
            </a:r>
            <a:r>
              <a:rPr lang="en-US" sz="2400" dirty="0" err="1"/>
              <a:t>habet</a:t>
            </a:r>
            <a:r>
              <a:rPr lang="en-US" sz="2400" dirty="0"/>
              <a:t> influence on accuracy</a:t>
            </a: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98DA59-2256-E344-8BE3-F1B9AE461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" t="387" r="1486" b="1751"/>
          <a:stretch/>
        </p:blipFill>
        <p:spPr>
          <a:xfrm>
            <a:off x="255286" y="1103729"/>
            <a:ext cx="5840714" cy="23778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C3423D-6357-1D4E-829A-B315800DD1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4"/>
          <a:stretch/>
        </p:blipFill>
        <p:spPr>
          <a:xfrm>
            <a:off x="7123014" y="1103729"/>
            <a:ext cx="4481100" cy="27930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BBED6CB-EB0D-E94E-B637-67D89F105E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"/>
          <a:stretch/>
        </p:blipFill>
        <p:spPr>
          <a:xfrm>
            <a:off x="142746" y="3675600"/>
            <a:ext cx="6131212" cy="24354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9B71027-2531-E44B-ADE9-1EE33D41BF6C}"/>
              </a:ext>
            </a:extLst>
          </p:cNvPr>
          <p:cNvSpPr txBox="1"/>
          <p:nvPr/>
        </p:nvSpPr>
        <p:spPr>
          <a:xfrm>
            <a:off x="6879714" y="4555237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nature of langage : the </a:t>
            </a:r>
            <a:r>
              <a:rPr lang="fr-FR" dirty="0" err="1"/>
              <a:t>closer</a:t>
            </a:r>
            <a:r>
              <a:rPr lang="fr-FR" dirty="0"/>
              <a:t> the </a:t>
            </a:r>
            <a:r>
              <a:rPr lang="fr-FR" dirty="0" err="1"/>
              <a:t>letter</a:t>
            </a:r>
            <a:r>
              <a:rPr lang="fr-FR" dirty="0"/>
              <a:t> are the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translation.</a:t>
            </a:r>
          </a:p>
        </p:txBody>
      </p:sp>
    </p:spTree>
    <p:extLst>
      <p:ext uri="{BB962C8B-B14F-4D97-AF65-F5344CB8AC3E}">
        <p14:creationId xmlns:p14="http://schemas.microsoft.com/office/powerpoint/2010/main" val="73488935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2A24"/>
      </a:dk2>
      <a:lt2>
        <a:srgbClr val="E2E7E8"/>
      </a:lt2>
      <a:accent1>
        <a:srgbClr val="C1988D"/>
      </a:accent1>
      <a:accent2>
        <a:srgbClr val="B6A17C"/>
      </a:accent2>
      <a:accent3>
        <a:srgbClr val="A4A67E"/>
      </a:accent3>
      <a:accent4>
        <a:srgbClr val="91A974"/>
      </a:accent4>
      <a:accent5>
        <a:srgbClr val="86AB81"/>
      </a:accent5>
      <a:accent6>
        <a:srgbClr val="77AF88"/>
      </a:accent6>
      <a:hlink>
        <a:srgbClr val="5B8B9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EB38E085AE8847A0A0D74F57E95EA7" ma:contentTypeVersion="0" ma:contentTypeDescription="Create a new document." ma:contentTypeScope="" ma:versionID="5757c452886dd3b75479b0fe079cfb9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0D8955-CD2F-4386-828C-6E86654F97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DEB157-EB6F-4FA6-8A1B-71DFA6B7A1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72902E-BA20-47BE-977E-673237E5FEC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9219</TotalTime>
  <Words>311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Cambria Math</vt:lpstr>
      <vt:lpstr>GradientRiseVTI</vt:lpstr>
      <vt:lpstr> Supervised word translator </vt:lpstr>
      <vt:lpstr>How to translate a Word </vt:lpstr>
      <vt:lpstr>I] Word embedding</vt:lpstr>
      <vt:lpstr>Computing the linear mapping W</vt:lpstr>
      <vt:lpstr>Translation from French to English</vt:lpstr>
      <vt:lpstr>Alphabet influence on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word translator</dc:title>
  <dc:creator>laurene bouskila</dc:creator>
  <cp:lastModifiedBy>aymeric.jan@telecom-paristech.fr</cp:lastModifiedBy>
  <cp:revision>38</cp:revision>
  <cp:lastPrinted>2020-10-29T10:16:06Z</cp:lastPrinted>
  <dcterms:created xsi:type="dcterms:W3CDTF">2020-10-28T07:59:34Z</dcterms:created>
  <dcterms:modified xsi:type="dcterms:W3CDTF">2020-11-18T22:26:54Z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0x0101009BEB38E085AE8847A0A0D74F57E95EA7</vt:lpwstr>
  </property>
</Properties>
</file>