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CE069-3031-46D3-B067-A3CF71018C0A}" v="4" dt="2022-11-30T16:11:4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 autoAdjust="0"/>
    <p:restoredTop sz="94647"/>
  </p:normalViewPr>
  <p:slideViewPr>
    <p:cSldViewPr snapToGrid="0" snapToObjects="1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Buckles" userId="9e0a5115-94bd-45c1-baf3-e59939c738ab" providerId="ADAL" clId="{A0ECE069-3031-46D3-B067-A3CF71018C0A}"/>
    <pc:docChg chg="custSel modSld modMainMaster">
      <pc:chgData name="Peter Buckles" userId="9e0a5115-94bd-45c1-baf3-e59939c738ab" providerId="ADAL" clId="{A0ECE069-3031-46D3-B067-A3CF71018C0A}" dt="2022-11-30T16:11:58.726" v="26" actId="1076"/>
      <pc:docMkLst>
        <pc:docMk/>
      </pc:docMkLst>
      <pc:sldChg chg="modSp mod">
        <pc:chgData name="Peter Buckles" userId="9e0a5115-94bd-45c1-baf3-e59939c738ab" providerId="ADAL" clId="{A0ECE069-3031-46D3-B067-A3CF71018C0A}" dt="2022-11-30T16:09:56.752" v="4" actId="20577"/>
        <pc:sldMkLst>
          <pc:docMk/>
          <pc:sldMk cId="4077932643" sldId="257"/>
        </pc:sldMkLst>
        <pc:spChg chg="mod">
          <ac:chgData name="Peter Buckles" userId="9e0a5115-94bd-45c1-baf3-e59939c738ab" providerId="ADAL" clId="{A0ECE069-3031-46D3-B067-A3CF71018C0A}" dt="2022-11-30T16:09:56.752" v="4" actId="20577"/>
          <ac:spMkLst>
            <pc:docMk/>
            <pc:sldMk cId="4077932643" sldId="257"/>
            <ac:spMk id="2" creationId="{911C757B-A043-7A44-AD0E-AF8902C776AD}"/>
          </ac:spMkLst>
        </pc:spChg>
      </pc:sldChg>
      <pc:sldChg chg="modSp mod">
        <pc:chgData name="Peter Buckles" userId="9e0a5115-94bd-45c1-baf3-e59939c738ab" providerId="ADAL" clId="{A0ECE069-3031-46D3-B067-A3CF71018C0A}" dt="2022-11-30T16:10:10.794" v="5" actId="1076"/>
        <pc:sldMkLst>
          <pc:docMk/>
          <pc:sldMk cId="2802102310" sldId="268"/>
        </pc:sldMkLst>
        <pc:picChg chg="mod">
          <ac:chgData name="Peter Buckles" userId="9e0a5115-94bd-45c1-baf3-e59939c738ab" providerId="ADAL" clId="{A0ECE069-3031-46D3-B067-A3CF71018C0A}" dt="2022-11-30T16:10:10.794" v="5" actId="1076"/>
          <ac:picMkLst>
            <pc:docMk/>
            <pc:sldMk cId="2802102310" sldId="268"/>
            <ac:picMk id="4" creationId="{EC77F70D-F2D9-831D-C725-0274FFA4B4B0}"/>
          </ac:picMkLst>
        </pc:picChg>
      </pc:sldChg>
      <pc:sldChg chg="modSp mod">
        <pc:chgData name="Peter Buckles" userId="9e0a5115-94bd-45c1-baf3-e59939c738ab" providerId="ADAL" clId="{A0ECE069-3031-46D3-B067-A3CF71018C0A}" dt="2022-11-30T16:10:14.416" v="6" actId="1076"/>
        <pc:sldMkLst>
          <pc:docMk/>
          <pc:sldMk cId="1501327291" sldId="269"/>
        </pc:sldMkLst>
        <pc:picChg chg="mod">
          <ac:chgData name="Peter Buckles" userId="9e0a5115-94bd-45c1-baf3-e59939c738ab" providerId="ADAL" clId="{A0ECE069-3031-46D3-B067-A3CF71018C0A}" dt="2022-11-30T16:10:14.416" v="6" actId="1076"/>
          <ac:picMkLst>
            <pc:docMk/>
            <pc:sldMk cId="1501327291" sldId="269"/>
            <ac:picMk id="4" creationId="{5ABD8EAD-BDB2-799A-FA47-18B282607B5D}"/>
          </ac:picMkLst>
        </pc:picChg>
      </pc:sldChg>
      <pc:sldChg chg="modSp mod">
        <pc:chgData name="Peter Buckles" userId="9e0a5115-94bd-45c1-baf3-e59939c738ab" providerId="ADAL" clId="{A0ECE069-3031-46D3-B067-A3CF71018C0A}" dt="2022-11-30T16:10:17.284" v="7" actId="1076"/>
        <pc:sldMkLst>
          <pc:docMk/>
          <pc:sldMk cId="1489831201" sldId="270"/>
        </pc:sldMkLst>
        <pc:picChg chg="mod">
          <ac:chgData name="Peter Buckles" userId="9e0a5115-94bd-45c1-baf3-e59939c738ab" providerId="ADAL" clId="{A0ECE069-3031-46D3-B067-A3CF71018C0A}" dt="2022-11-30T16:10:17.284" v="7" actId="1076"/>
          <ac:picMkLst>
            <pc:docMk/>
            <pc:sldMk cId="1489831201" sldId="270"/>
            <ac:picMk id="4" creationId="{663F32FA-38B8-2C1B-E5F3-337C4C88F656}"/>
          </ac:picMkLst>
        </pc:picChg>
      </pc:sldChg>
      <pc:sldChg chg="modSp mod">
        <pc:chgData name="Peter Buckles" userId="9e0a5115-94bd-45c1-baf3-e59939c738ab" providerId="ADAL" clId="{A0ECE069-3031-46D3-B067-A3CF71018C0A}" dt="2022-11-30T16:10:25.506" v="8" actId="732"/>
        <pc:sldMkLst>
          <pc:docMk/>
          <pc:sldMk cId="1616289320" sldId="271"/>
        </pc:sldMkLst>
        <pc:picChg chg="mod modCrop">
          <ac:chgData name="Peter Buckles" userId="9e0a5115-94bd-45c1-baf3-e59939c738ab" providerId="ADAL" clId="{A0ECE069-3031-46D3-B067-A3CF71018C0A}" dt="2022-11-30T16:10:25.506" v="8" actId="732"/>
          <ac:picMkLst>
            <pc:docMk/>
            <pc:sldMk cId="1616289320" sldId="271"/>
            <ac:picMk id="4" creationId="{6AC11F2D-DE24-8D87-1B9D-A9B926C19607}"/>
          </ac:picMkLst>
        </pc:picChg>
      </pc:sldChg>
      <pc:sldChg chg="modSp mod">
        <pc:chgData name="Peter Buckles" userId="9e0a5115-94bd-45c1-baf3-e59939c738ab" providerId="ADAL" clId="{A0ECE069-3031-46D3-B067-A3CF71018C0A}" dt="2022-11-30T16:10:28.749" v="9" actId="1076"/>
        <pc:sldMkLst>
          <pc:docMk/>
          <pc:sldMk cId="3226740557" sldId="272"/>
        </pc:sldMkLst>
        <pc:picChg chg="mod">
          <ac:chgData name="Peter Buckles" userId="9e0a5115-94bd-45c1-baf3-e59939c738ab" providerId="ADAL" clId="{A0ECE069-3031-46D3-B067-A3CF71018C0A}" dt="2022-11-30T16:10:28.749" v="9" actId="1076"/>
          <ac:picMkLst>
            <pc:docMk/>
            <pc:sldMk cId="3226740557" sldId="272"/>
            <ac:picMk id="4" creationId="{9DB39984-877B-8BE9-D5AA-4369D1BBED6F}"/>
          </ac:picMkLst>
        </pc:picChg>
      </pc:sldChg>
      <pc:sldChg chg="modSp mod">
        <pc:chgData name="Peter Buckles" userId="9e0a5115-94bd-45c1-baf3-e59939c738ab" providerId="ADAL" clId="{A0ECE069-3031-46D3-B067-A3CF71018C0A}" dt="2022-11-30T16:10:41.950" v="13" actId="1076"/>
        <pc:sldMkLst>
          <pc:docMk/>
          <pc:sldMk cId="179141911" sldId="273"/>
        </pc:sldMkLst>
        <pc:picChg chg="mod modCrop">
          <ac:chgData name="Peter Buckles" userId="9e0a5115-94bd-45c1-baf3-e59939c738ab" providerId="ADAL" clId="{A0ECE069-3031-46D3-B067-A3CF71018C0A}" dt="2022-11-30T16:10:41.950" v="13" actId="1076"/>
          <ac:picMkLst>
            <pc:docMk/>
            <pc:sldMk cId="179141911" sldId="273"/>
            <ac:picMk id="4" creationId="{2A1CC5B1-F11F-7684-6500-639A9EA5330C}"/>
          </ac:picMkLst>
        </pc:picChg>
      </pc:sldChg>
      <pc:sldChg chg="modSp mod">
        <pc:chgData name="Peter Buckles" userId="9e0a5115-94bd-45c1-baf3-e59939c738ab" providerId="ADAL" clId="{A0ECE069-3031-46D3-B067-A3CF71018C0A}" dt="2022-11-30T16:10:48.860" v="15" actId="1076"/>
        <pc:sldMkLst>
          <pc:docMk/>
          <pc:sldMk cId="3697469701" sldId="274"/>
        </pc:sldMkLst>
        <pc:picChg chg="mod modCrop">
          <ac:chgData name="Peter Buckles" userId="9e0a5115-94bd-45c1-baf3-e59939c738ab" providerId="ADAL" clId="{A0ECE069-3031-46D3-B067-A3CF71018C0A}" dt="2022-11-30T16:10:48.860" v="15" actId="1076"/>
          <ac:picMkLst>
            <pc:docMk/>
            <pc:sldMk cId="3697469701" sldId="274"/>
            <ac:picMk id="4" creationId="{73BADFD8-5763-06DD-48D7-84827471E810}"/>
          </ac:picMkLst>
        </pc:picChg>
      </pc:sldChg>
      <pc:sldChg chg="modSp mod">
        <pc:chgData name="Peter Buckles" userId="9e0a5115-94bd-45c1-baf3-e59939c738ab" providerId="ADAL" clId="{A0ECE069-3031-46D3-B067-A3CF71018C0A}" dt="2022-11-30T16:10:56.010" v="16" actId="732"/>
        <pc:sldMkLst>
          <pc:docMk/>
          <pc:sldMk cId="231640995" sldId="275"/>
        </pc:sldMkLst>
        <pc:picChg chg="mod modCrop">
          <ac:chgData name="Peter Buckles" userId="9e0a5115-94bd-45c1-baf3-e59939c738ab" providerId="ADAL" clId="{A0ECE069-3031-46D3-B067-A3CF71018C0A}" dt="2022-11-30T16:10:56.010" v="16" actId="732"/>
          <ac:picMkLst>
            <pc:docMk/>
            <pc:sldMk cId="231640995" sldId="275"/>
            <ac:picMk id="4" creationId="{CCD49230-4C5F-2A14-AF67-DE84E7C3FEF8}"/>
          </ac:picMkLst>
        </pc:picChg>
      </pc:sldChg>
      <pc:sldChg chg="addSp delSp modSp mod">
        <pc:chgData name="Peter Buckles" userId="9e0a5115-94bd-45c1-baf3-e59939c738ab" providerId="ADAL" clId="{A0ECE069-3031-46D3-B067-A3CF71018C0A}" dt="2022-11-30T16:11:58.726" v="26" actId="1076"/>
        <pc:sldMkLst>
          <pc:docMk/>
          <pc:sldMk cId="1240974829" sldId="276"/>
        </pc:sldMkLst>
        <pc:spChg chg="add del mod">
          <ac:chgData name="Peter Buckles" userId="9e0a5115-94bd-45c1-baf3-e59939c738ab" providerId="ADAL" clId="{A0ECE069-3031-46D3-B067-A3CF71018C0A}" dt="2022-11-30T16:11:52.245" v="21" actId="478"/>
          <ac:spMkLst>
            <pc:docMk/>
            <pc:sldMk cId="1240974829" sldId="276"/>
            <ac:spMk id="7" creationId="{5F613104-A7C8-15D7-5C42-9EF404016D60}"/>
          </ac:spMkLst>
        </pc:spChg>
        <pc:picChg chg="del mod">
          <ac:chgData name="Peter Buckles" userId="9e0a5115-94bd-45c1-baf3-e59939c738ab" providerId="ADAL" clId="{A0ECE069-3031-46D3-B067-A3CF71018C0A}" dt="2022-11-30T16:11:48.372" v="20" actId="478"/>
          <ac:picMkLst>
            <pc:docMk/>
            <pc:sldMk cId="1240974829" sldId="276"/>
            <ac:picMk id="4" creationId="{A54C78D2-7C69-F0FB-D105-3EE745249E06}"/>
          </ac:picMkLst>
        </pc:picChg>
        <pc:picChg chg="add mod">
          <ac:chgData name="Peter Buckles" userId="9e0a5115-94bd-45c1-baf3-e59939c738ab" providerId="ADAL" clId="{A0ECE069-3031-46D3-B067-A3CF71018C0A}" dt="2022-11-30T16:11:58.726" v="26" actId="1076"/>
          <ac:picMkLst>
            <pc:docMk/>
            <pc:sldMk cId="1240974829" sldId="276"/>
            <ac:picMk id="5" creationId="{05BF8E92-FCF5-477B-03AD-6C76CFBE5760}"/>
          </ac:picMkLst>
        </pc:picChg>
      </pc:sldChg>
      <pc:sldMasterChg chg="addSp delSp modSp">
        <pc:chgData name="Peter Buckles" userId="9e0a5115-94bd-45c1-baf3-e59939c738ab" providerId="ADAL" clId="{A0ECE069-3031-46D3-B067-A3CF71018C0A}" dt="2022-11-30T16:09:44.897" v="2"/>
        <pc:sldMasterMkLst>
          <pc:docMk/>
          <pc:sldMasterMk cId="3440564121" sldId="2147483677"/>
        </pc:sldMasterMkLst>
        <pc:spChg chg="add del mod">
          <ac:chgData name="Peter Buckles" userId="9e0a5115-94bd-45c1-baf3-e59939c738ab" providerId="ADAL" clId="{A0ECE069-3031-46D3-B067-A3CF71018C0A}" dt="2022-11-30T16:09:33.971" v="1"/>
          <ac:spMkLst>
            <pc:docMk/>
            <pc:sldMasterMk cId="3440564121" sldId="2147483677"/>
            <ac:spMk id="8" creationId="{9E756DD7-D13C-CCA3-2EFD-C88B97A1AED6}"/>
          </ac:spMkLst>
        </pc:spChg>
        <pc:spChg chg="add mod">
          <ac:chgData name="Peter Buckles" userId="9e0a5115-94bd-45c1-baf3-e59939c738ab" providerId="ADAL" clId="{A0ECE069-3031-46D3-B067-A3CF71018C0A}" dt="2022-11-30T16:09:44.897" v="2"/>
          <ac:spMkLst>
            <pc:docMk/>
            <pc:sldMasterMk cId="3440564121" sldId="2147483677"/>
            <ac:spMk id="9" creationId="{4A6FD87D-E832-4AFE-769A-2033C1E1EE35}"/>
          </ac:spMkLst>
        </pc:spChg>
        <pc:spChg chg="add mod">
          <ac:chgData name="Peter Buckles" userId="9e0a5115-94bd-45c1-baf3-e59939c738ab" providerId="ADAL" clId="{A0ECE069-3031-46D3-B067-A3CF71018C0A}" dt="2022-11-30T16:09:44.897" v="2"/>
          <ac:spMkLst>
            <pc:docMk/>
            <pc:sldMasterMk cId="3440564121" sldId="2147483677"/>
            <ac:spMk id="37" creationId="{B365F0A3-43FA-B755-B2BE-D1BFA42B881D}"/>
          </ac:spMkLst>
        </pc:spChg>
        <pc:picChg chg="add mod">
          <ac:chgData name="Peter Buckles" userId="9e0a5115-94bd-45c1-baf3-e59939c738ab" providerId="ADAL" clId="{A0ECE069-3031-46D3-B067-A3CF71018C0A}" dt="2022-11-30T16:09:44.897" v="2"/>
          <ac:picMkLst>
            <pc:docMk/>
            <pc:sldMasterMk cId="3440564121" sldId="2147483677"/>
            <ac:picMk id="36" creationId="{84EA8EB3-61C6-DE1A-B480-2DAA9ED0C95A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9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2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34DD-6BB9-3347-A3B4-0FC3FC5928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51DA80-2FEB-3943-AE24-1D6E44942C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FD87D-E832-4AFE-769A-2033C1E1EE35}"/>
              </a:ext>
            </a:extLst>
          </p:cNvPr>
          <p:cNvSpPr txBox="1"/>
          <p:nvPr userDrawn="1"/>
        </p:nvSpPr>
        <p:spPr>
          <a:xfrm>
            <a:off x="5230301" y="6356350"/>
            <a:ext cx="4170911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Chirag Shah 2023</a:t>
            </a:r>
          </a:p>
        </p:txBody>
      </p:sp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84EA8EB3-61C6-DE1A-B480-2DAA9ED0C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3" t="48889" r="4335" b="44306"/>
          <a:stretch/>
        </p:blipFill>
        <p:spPr>
          <a:xfrm>
            <a:off x="9932046" y="6311900"/>
            <a:ext cx="1688453" cy="4095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65F0A3-43FA-B755-B2BE-D1BFA42B881D}"/>
              </a:ext>
            </a:extLst>
          </p:cNvPr>
          <p:cNvSpPr txBox="1"/>
          <p:nvPr userDrawn="1"/>
        </p:nvSpPr>
        <p:spPr>
          <a:xfrm>
            <a:off x="1278079" y="6356350"/>
            <a:ext cx="3943350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algn="l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Shah, </a:t>
            </a:r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Hands-on Introduction to Machine Learning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522D4C0-A073-AE86-C39F-0242B2D2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C757B-A043-7A44-AD0E-AF8902C7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9189"/>
            <a:ext cx="8915399" cy="226278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 Hands-on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B833-C545-1147-B719-35D0AFB1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78669" cy="11262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Neural Networks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A1286-BC5F-304E-BAED-DA2E2DAE5D3A}"/>
              </a:ext>
            </a:extLst>
          </p:cNvPr>
          <p:cNvCxnSpPr>
            <a:cxnSpLocks/>
          </p:cNvCxnSpPr>
          <p:nvPr/>
        </p:nvCxnSpPr>
        <p:spPr>
          <a:xfrm>
            <a:off x="1198760" y="4691970"/>
            <a:ext cx="10058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6907-2795-2E1C-86FB-259A050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pic>
        <p:nvPicPr>
          <p:cNvPr id="4" name="image27.png" descr="Chart, radar chart&#10;&#10;Description automatically generated">
            <a:extLst>
              <a:ext uri="{FF2B5EF4-FFF2-40B4-BE49-F238E27FC236}">
                <a16:creationId xmlns:a16="http://schemas.microsoft.com/office/drawing/2014/main" id="{CCD49230-4C5F-2A14-AF67-DE84E7C3FEF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7366"/>
          <a:stretch/>
        </p:blipFill>
        <p:spPr>
          <a:xfrm>
            <a:off x="4448852" y="1496615"/>
            <a:ext cx="5150223" cy="458540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164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ABE5-CD58-CAC9-F369-DE42D9F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 (CNN)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BF8E92-FCF5-477B-03AD-6C76CFBE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16628"/>
            <a:ext cx="8257789" cy="26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1B4-D421-7533-54A8-7EAAE38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B045-9F08-B733-30BE-C10A8889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CNN lacks memory that we need to process a sequential data like a sentence</a:t>
            </a:r>
          </a:p>
          <a:p>
            <a:r>
              <a:rPr lang="en-US" sz="2400" dirty="0"/>
              <a:t>RNN is a neural network with a self-loop in its hidden layer</a:t>
            </a:r>
          </a:p>
          <a:p>
            <a:r>
              <a:rPr lang="en-US" sz="2400" dirty="0"/>
              <a:t>A series of networks that are run over and over again with timed inputs</a:t>
            </a:r>
          </a:p>
          <a:p>
            <a:r>
              <a:rPr lang="en-US" sz="2400" dirty="0"/>
              <a:t>RNN does the same task repeatedly, with the output dependent on the previous step in a given time</a:t>
            </a:r>
          </a:p>
          <a:p>
            <a:r>
              <a:rPr lang="en-US" sz="2400" dirty="0"/>
              <a:t>This allows for what we learn from one pass to influence the next pass</a:t>
            </a:r>
          </a:p>
        </p:txBody>
      </p:sp>
    </p:spTree>
    <p:extLst>
      <p:ext uri="{BB962C8B-B14F-4D97-AF65-F5344CB8AC3E}">
        <p14:creationId xmlns:p14="http://schemas.microsoft.com/office/powerpoint/2010/main" val="7476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E278-9933-06E2-6ADA-B3503337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FB2E-8D75-BC02-AE21-EA6BDA8D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8510"/>
            <a:ext cx="8915400" cy="47930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Two big problems with RNN: vanishing gradient and exploding gradient</a:t>
            </a:r>
          </a:p>
          <a:p>
            <a:r>
              <a:rPr lang="en-US" sz="2400" dirty="0"/>
              <a:t>LSTM contains feedback connections, allowing it to process an entire sequence of data, such as a time series, rather than treating each of the data points in that sequence separately</a:t>
            </a:r>
          </a:p>
          <a:p>
            <a:r>
              <a:rPr lang="en-US" sz="2400" dirty="0"/>
              <a:t>This allows LSTM to consider the bigger context (long term memory) while producing the output using the previous input (short term memory)</a:t>
            </a:r>
          </a:p>
          <a:p>
            <a:r>
              <a:rPr lang="en-US" sz="2400" dirty="0"/>
              <a:t>LSTM uses a set of gates that control how input comes in, how it gets stored, and how it leaves the network</a:t>
            </a:r>
          </a:p>
          <a:p>
            <a:r>
              <a:rPr lang="en-US" sz="2400" dirty="0"/>
              <a:t>Three types of gates: input gates, output gates, forget gates</a:t>
            </a:r>
          </a:p>
        </p:txBody>
      </p:sp>
    </p:spTree>
    <p:extLst>
      <p:ext uri="{BB962C8B-B14F-4D97-AF65-F5344CB8AC3E}">
        <p14:creationId xmlns:p14="http://schemas.microsoft.com/office/powerpoint/2010/main" val="134438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2B3C-8092-C76C-BC60-3C01AB48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BE69-03A5-7EC9-3CD0-5920C7F7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963"/>
            <a:ext cx="8915400" cy="51648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Neural networks provide a way to solve non-linear problems, in methods inspired by how we believe our brain works.</a:t>
            </a:r>
          </a:p>
          <a:p>
            <a:r>
              <a:rPr lang="en-US" sz="2400" dirty="0"/>
              <a:t>Recent advancements in computation and storage as well as availability of massive amounts of data for training have made neural networks attractive and effective for many types of ML problems.</a:t>
            </a:r>
          </a:p>
          <a:p>
            <a:r>
              <a:rPr lang="en-US" sz="2400" dirty="0"/>
              <a:t>Notable examples of neural network architectures:</a:t>
            </a:r>
          </a:p>
          <a:p>
            <a:pPr lvl="1"/>
            <a:r>
              <a:rPr lang="en-US" sz="2000" dirty="0" err="1"/>
              <a:t>Perceptrons</a:t>
            </a:r>
            <a:r>
              <a:rPr lang="en-US" sz="2000" dirty="0"/>
              <a:t> (single layer and multi-layer)</a:t>
            </a:r>
          </a:p>
          <a:p>
            <a:pPr lvl="1"/>
            <a:r>
              <a:rPr lang="en-US" sz="2000" dirty="0"/>
              <a:t>Autoencoders</a:t>
            </a:r>
          </a:p>
          <a:p>
            <a:pPr lvl="1"/>
            <a:r>
              <a:rPr lang="en-US" sz="2000" dirty="0"/>
              <a:t>Convolutional neural network (CNN)</a:t>
            </a:r>
          </a:p>
          <a:p>
            <a:pPr lvl="1"/>
            <a:r>
              <a:rPr lang="en-US" sz="2000" dirty="0"/>
              <a:t>Recurrent neural network (RNN)</a:t>
            </a:r>
          </a:p>
          <a:p>
            <a:pPr lvl="1"/>
            <a:r>
              <a:rPr lang="en-US" sz="2000" dirty="0"/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1105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16B9A-AFF2-9F4F-BC2F-578084A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642F-6CEC-AF47-9DF1-17041079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Information processing paradigm inspired by the way biological nervous systems (e.g., brains) process information</a:t>
            </a:r>
          </a:p>
          <a:p>
            <a:r>
              <a:rPr lang="en-US" sz="2400" dirty="0"/>
              <a:t>A crude software equivalent of the neuronal structure of our brains</a:t>
            </a:r>
          </a:p>
          <a:p>
            <a:r>
              <a:rPr lang="en-US" sz="2400" dirty="0"/>
              <a:t>Composed of many highly interconnected processing elements (neurons) working in unison to solve specific problems</a:t>
            </a:r>
          </a:p>
        </p:txBody>
      </p:sp>
    </p:spTree>
    <p:extLst>
      <p:ext uri="{BB962C8B-B14F-4D97-AF65-F5344CB8AC3E}">
        <p14:creationId xmlns:p14="http://schemas.microsoft.com/office/powerpoint/2010/main" val="387895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FD6-40EB-15B6-AC15-5EB3904F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neuron</a:t>
            </a:r>
          </a:p>
        </p:txBody>
      </p:sp>
      <p:pic>
        <p:nvPicPr>
          <p:cNvPr id="4" name="image2.png" descr="Diagram&#10;&#10;Description automatically generated">
            <a:extLst>
              <a:ext uri="{FF2B5EF4-FFF2-40B4-BE49-F238E27FC236}">
                <a16:creationId xmlns:a16="http://schemas.microsoft.com/office/drawing/2014/main" id="{EC77F70D-F2D9-831D-C725-0274FFA4B4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64224" y="1180938"/>
            <a:ext cx="8310282" cy="51294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210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04FF-FF49-C17F-33D4-208F6A0F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pic>
        <p:nvPicPr>
          <p:cNvPr id="4" name="image15.png" descr="Diagram&#10;&#10;Description automatically generated">
            <a:extLst>
              <a:ext uri="{FF2B5EF4-FFF2-40B4-BE49-F238E27FC236}">
                <a16:creationId xmlns:a16="http://schemas.microsoft.com/office/drawing/2014/main" id="{5ABD8EAD-BDB2-799A-FA47-18B282607B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88658" y="1637071"/>
            <a:ext cx="7211367" cy="44877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013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158F-5D47-7748-67CB-612C40F2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image10.png" descr="Diagram&#10;&#10;Description automatically generated">
            <a:extLst>
              <a:ext uri="{FF2B5EF4-FFF2-40B4-BE49-F238E27FC236}">
                <a16:creationId xmlns:a16="http://schemas.microsoft.com/office/drawing/2014/main" id="{663F32FA-38B8-2C1B-E5F3-337C4C88F6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98694" y="1693429"/>
            <a:ext cx="8054788" cy="43842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898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8BF1-A17C-E139-7CCE-F65931C7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</a:t>
            </a:r>
          </a:p>
        </p:txBody>
      </p:sp>
      <p:pic>
        <p:nvPicPr>
          <p:cNvPr id="4" name="image4.png" descr="Diagram&#10;&#10;Description automatically generated">
            <a:extLst>
              <a:ext uri="{FF2B5EF4-FFF2-40B4-BE49-F238E27FC236}">
                <a16:creationId xmlns:a16="http://schemas.microsoft.com/office/drawing/2014/main" id="{6AC11F2D-DE24-8D87-1B9D-A9B926C196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0767"/>
          <a:stretch/>
        </p:blipFill>
        <p:spPr>
          <a:xfrm>
            <a:off x="3267635" y="1496513"/>
            <a:ext cx="6669742" cy="46022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628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078F-F6D6-6680-51A8-A0133DC7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model of neuron</a:t>
            </a:r>
          </a:p>
        </p:txBody>
      </p:sp>
      <p:pic>
        <p:nvPicPr>
          <p:cNvPr id="4" name="image13.png" descr="Diagram&#10;&#10;Description automatically generated">
            <a:extLst>
              <a:ext uri="{FF2B5EF4-FFF2-40B4-BE49-F238E27FC236}">
                <a16:creationId xmlns:a16="http://schemas.microsoft.com/office/drawing/2014/main" id="{9DB39984-877B-8BE9-D5AA-4369D1BBE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20464" y="1728831"/>
            <a:ext cx="8442301" cy="43326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674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BFD4-FD54-0001-CFCE-10013C44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perceptron network</a:t>
            </a:r>
          </a:p>
        </p:txBody>
      </p:sp>
      <p:pic>
        <p:nvPicPr>
          <p:cNvPr id="4" name="image11.png" descr="Diagram&#10;&#10;Description automatically generated">
            <a:extLst>
              <a:ext uri="{FF2B5EF4-FFF2-40B4-BE49-F238E27FC236}">
                <a16:creationId xmlns:a16="http://schemas.microsoft.com/office/drawing/2014/main" id="{2A1CC5B1-F11F-7684-6500-639A9EA5330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716" b="3033"/>
          <a:stretch/>
        </p:blipFill>
        <p:spPr>
          <a:xfrm>
            <a:off x="3281081" y="1460553"/>
            <a:ext cx="6844553" cy="47733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14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C8D7-E866-D1EE-EC3B-7C11B9A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network</a:t>
            </a:r>
          </a:p>
        </p:txBody>
      </p:sp>
      <p:pic>
        <p:nvPicPr>
          <p:cNvPr id="4" name="image20.png" descr="Diagram&#10;&#10;Description automatically generated">
            <a:extLst>
              <a:ext uri="{FF2B5EF4-FFF2-40B4-BE49-F238E27FC236}">
                <a16:creationId xmlns:a16="http://schemas.microsoft.com/office/drawing/2014/main" id="{73BADFD8-5763-06DD-48D7-84827471E8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8618"/>
          <a:stretch/>
        </p:blipFill>
        <p:spPr>
          <a:xfrm>
            <a:off x="3227293" y="1562971"/>
            <a:ext cx="7382435" cy="43764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9746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367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A Hands-on Introduction to Machine Learning</vt:lpstr>
      <vt:lpstr>Artificial neural networks</vt:lpstr>
      <vt:lpstr>Human neuron</vt:lpstr>
      <vt:lpstr>Artificial neuron</vt:lpstr>
      <vt:lpstr>Neural network</vt:lpstr>
      <vt:lpstr>Feedforward neural network</vt:lpstr>
      <vt:lpstr>Perceptron model of neuron</vt:lpstr>
      <vt:lpstr>Single layer perceptron network</vt:lpstr>
      <vt:lpstr>Multilayer perceptron network</vt:lpstr>
      <vt:lpstr>Autoencoders</vt:lpstr>
      <vt:lpstr>Convolution Neural Network (CNN)</vt:lpstr>
      <vt:lpstr>Recurrent Neural Network (RNN)</vt:lpstr>
      <vt:lpstr>Long Short Term Memory (LSTM)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Introduction to Data Science</dc:title>
  <dc:creator>Chirag Shah</dc:creator>
  <cp:lastModifiedBy>Peter Buckles</cp:lastModifiedBy>
  <cp:revision>28</cp:revision>
  <dcterms:created xsi:type="dcterms:W3CDTF">2020-08-04T03:33:30Z</dcterms:created>
  <dcterms:modified xsi:type="dcterms:W3CDTF">2022-11-30T16:12:03Z</dcterms:modified>
</cp:coreProperties>
</file>