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8" r:id="rId3"/>
    <p:sldId id="280" r:id="rId4"/>
    <p:sldId id="268" r:id="rId5"/>
    <p:sldId id="269" r:id="rId6"/>
    <p:sldId id="271" r:id="rId7"/>
    <p:sldId id="283" r:id="rId8"/>
    <p:sldId id="273" r:id="rId9"/>
    <p:sldId id="272" r:id="rId10"/>
    <p:sldId id="281" r:id="rId11"/>
    <p:sldId id="274" r:id="rId12"/>
    <p:sldId id="275" r:id="rId13"/>
    <p:sldId id="28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649F9-8090-43F8-BCB8-DD03B31174DF}" v="1" dt="2022-11-30T16:00:05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Buckles" userId="9e0a5115-94bd-45c1-baf3-e59939c738ab" providerId="ADAL" clId="{4CC649F9-8090-43F8-BCB8-DD03B31174DF}"/>
    <pc:docChg chg="modSld modMainMaster">
      <pc:chgData name="Peter Buckles" userId="9e0a5115-94bd-45c1-baf3-e59939c738ab" providerId="ADAL" clId="{4CC649F9-8090-43F8-BCB8-DD03B31174DF}" dt="2022-11-30T16:16:08.510" v="13" actId="1076"/>
      <pc:docMkLst>
        <pc:docMk/>
      </pc:docMkLst>
      <pc:sldChg chg="modSp mod">
        <pc:chgData name="Peter Buckles" userId="9e0a5115-94bd-45c1-baf3-e59939c738ab" providerId="ADAL" clId="{4CC649F9-8090-43F8-BCB8-DD03B31174DF}" dt="2022-11-30T16:00:09.870" v="2" actId="20577"/>
        <pc:sldMkLst>
          <pc:docMk/>
          <pc:sldMk cId="4077932643" sldId="257"/>
        </pc:sldMkLst>
        <pc:spChg chg="mod">
          <ac:chgData name="Peter Buckles" userId="9e0a5115-94bd-45c1-baf3-e59939c738ab" providerId="ADAL" clId="{4CC649F9-8090-43F8-BCB8-DD03B31174DF}" dt="2022-11-30T16:00:09.870" v="2" actId="20577"/>
          <ac:spMkLst>
            <pc:docMk/>
            <pc:sldMk cId="4077932643" sldId="257"/>
            <ac:spMk id="2" creationId="{911C757B-A043-7A44-AD0E-AF8902C776AD}"/>
          </ac:spMkLst>
        </pc:spChg>
      </pc:sldChg>
      <pc:sldChg chg="modSp mod">
        <pc:chgData name="Peter Buckles" userId="9e0a5115-94bd-45c1-baf3-e59939c738ab" providerId="ADAL" clId="{4CC649F9-8090-43F8-BCB8-DD03B31174DF}" dt="2022-11-30T16:00:51.289" v="10" actId="1076"/>
        <pc:sldMkLst>
          <pc:docMk/>
          <pc:sldMk cId="1126597255" sldId="268"/>
        </pc:sldMkLst>
        <pc:picChg chg="mod">
          <ac:chgData name="Peter Buckles" userId="9e0a5115-94bd-45c1-baf3-e59939c738ab" providerId="ADAL" clId="{4CC649F9-8090-43F8-BCB8-DD03B31174DF}" dt="2022-11-30T16:00:51.289" v="10" actId="1076"/>
          <ac:picMkLst>
            <pc:docMk/>
            <pc:sldMk cId="1126597255" sldId="268"/>
            <ac:picMk id="4" creationId="{D37F72B2-CC6A-45BF-9A04-DDE24965EB14}"/>
          </ac:picMkLst>
        </pc:picChg>
      </pc:sldChg>
      <pc:sldChg chg="modSp mod">
        <pc:chgData name="Peter Buckles" userId="9e0a5115-94bd-45c1-baf3-e59939c738ab" providerId="ADAL" clId="{4CC649F9-8090-43F8-BCB8-DD03B31174DF}" dt="2022-11-30T16:00:48.785" v="9" actId="1076"/>
        <pc:sldMkLst>
          <pc:docMk/>
          <pc:sldMk cId="2563452990" sldId="269"/>
        </pc:sldMkLst>
        <pc:picChg chg="mod">
          <ac:chgData name="Peter Buckles" userId="9e0a5115-94bd-45c1-baf3-e59939c738ab" providerId="ADAL" clId="{4CC649F9-8090-43F8-BCB8-DD03B31174DF}" dt="2022-11-30T16:00:48.785" v="9" actId="1076"/>
          <ac:picMkLst>
            <pc:docMk/>
            <pc:sldMk cId="2563452990" sldId="269"/>
            <ac:picMk id="7" creationId="{92CF60A3-8FF0-A755-A54A-6D3693AD76E0}"/>
          </ac:picMkLst>
        </pc:picChg>
      </pc:sldChg>
      <pc:sldChg chg="modSp mod">
        <pc:chgData name="Peter Buckles" userId="9e0a5115-94bd-45c1-baf3-e59939c738ab" providerId="ADAL" clId="{4CC649F9-8090-43F8-BCB8-DD03B31174DF}" dt="2022-11-30T16:15:59.671" v="11" actId="14100"/>
        <pc:sldMkLst>
          <pc:docMk/>
          <pc:sldMk cId="1923250675" sldId="271"/>
        </pc:sldMkLst>
        <pc:picChg chg="mod">
          <ac:chgData name="Peter Buckles" userId="9e0a5115-94bd-45c1-baf3-e59939c738ab" providerId="ADAL" clId="{4CC649F9-8090-43F8-BCB8-DD03B31174DF}" dt="2022-11-30T16:15:59.671" v="11" actId="14100"/>
          <ac:picMkLst>
            <pc:docMk/>
            <pc:sldMk cId="1923250675" sldId="271"/>
            <ac:picMk id="5" creationId="{96A5FCF9-D28E-BBFF-731A-360B7342E1C7}"/>
          </ac:picMkLst>
        </pc:picChg>
      </pc:sldChg>
      <pc:sldChg chg="modSp mod">
        <pc:chgData name="Peter Buckles" userId="9e0a5115-94bd-45c1-baf3-e59939c738ab" providerId="ADAL" clId="{4CC649F9-8090-43F8-BCB8-DD03B31174DF}" dt="2022-11-30T16:00:37.933" v="8" actId="1076"/>
        <pc:sldMkLst>
          <pc:docMk/>
          <pc:sldMk cId="2495518139" sldId="273"/>
        </pc:sldMkLst>
        <pc:picChg chg="mod">
          <ac:chgData name="Peter Buckles" userId="9e0a5115-94bd-45c1-baf3-e59939c738ab" providerId="ADAL" clId="{4CC649F9-8090-43F8-BCB8-DD03B31174DF}" dt="2022-11-30T16:00:37.933" v="8" actId="1076"/>
          <ac:picMkLst>
            <pc:docMk/>
            <pc:sldMk cId="2495518139" sldId="273"/>
            <ac:picMk id="11" creationId="{55BF7A79-A5E1-CEB7-4BA3-D8267A8F449C}"/>
          </ac:picMkLst>
        </pc:picChg>
      </pc:sldChg>
      <pc:sldChg chg="modSp mod">
        <pc:chgData name="Peter Buckles" userId="9e0a5115-94bd-45c1-baf3-e59939c738ab" providerId="ADAL" clId="{4CC649F9-8090-43F8-BCB8-DD03B31174DF}" dt="2022-11-30T16:00:33.695" v="6" actId="1076"/>
        <pc:sldMkLst>
          <pc:docMk/>
          <pc:sldMk cId="4044826524" sldId="274"/>
        </pc:sldMkLst>
        <pc:picChg chg="mod">
          <ac:chgData name="Peter Buckles" userId="9e0a5115-94bd-45c1-baf3-e59939c738ab" providerId="ADAL" clId="{4CC649F9-8090-43F8-BCB8-DD03B31174DF}" dt="2022-11-30T16:00:33.695" v="6" actId="1076"/>
          <ac:picMkLst>
            <pc:docMk/>
            <pc:sldMk cId="4044826524" sldId="274"/>
            <ac:picMk id="4" creationId="{C941C7F8-3DC8-0CBC-021E-85E024FF6709}"/>
          </ac:picMkLst>
        </pc:picChg>
      </pc:sldChg>
      <pc:sldChg chg="modSp mod">
        <pc:chgData name="Peter Buckles" userId="9e0a5115-94bd-45c1-baf3-e59939c738ab" providerId="ADAL" clId="{4CC649F9-8090-43F8-BCB8-DD03B31174DF}" dt="2022-11-30T16:00:36.022" v="7" actId="1076"/>
        <pc:sldMkLst>
          <pc:docMk/>
          <pc:sldMk cId="4024512923" sldId="275"/>
        </pc:sldMkLst>
        <pc:picChg chg="mod">
          <ac:chgData name="Peter Buckles" userId="9e0a5115-94bd-45c1-baf3-e59939c738ab" providerId="ADAL" clId="{4CC649F9-8090-43F8-BCB8-DD03B31174DF}" dt="2022-11-30T16:00:36.022" v="7" actId="1076"/>
          <ac:picMkLst>
            <pc:docMk/>
            <pc:sldMk cId="4024512923" sldId="275"/>
            <ac:picMk id="6" creationId="{715CFE24-4B85-9482-C90A-A08F5C824202}"/>
          </ac:picMkLst>
        </pc:picChg>
      </pc:sldChg>
      <pc:sldChg chg="modSp mod">
        <pc:chgData name="Peter Buckles" userId="9e0a5115-94bd-45c1-baf3-e59939c738ab" providerId="ADAL" clId="{4CC649F9-8090-43F8-BCB8-DD03B31174DF}" dt="2022-11-30T16:16:08.510" v="13" actId="1076"/>
        <pc:sldMkLst>
          <pc:docMk/>
          <pc:sldMk cId="4144279171" sldId="276"/>
        </pc:sldMkLst>
        <pc:picChg chg="mod">
          <ac:chgData name="Peter Buckles" userId="9e0a5115-94bd-45c1-baf3-e59939c738ab" providerId="ADAL" clId="{4CC649F9-8090-43F8-BCB8-DD03B31174DF}" dt="2022-11-30T16:16:08.510" v="13" actId="1076"/>
          <ac:picMkLst>
            <pc:docMk/>
            <pc:sldMk cId="4144279171" sldId="276"/>
            <ac:picMk id="4" creationId="{3A55C637-61C1-5F66-AD40-436D4B87F333}"/>
          </ac:picMkLst>
        </pc:picChg>
      </pc:sldChg>
      <pc:sldMasterChg chg="addSp modSp">
        <pc:chgData name="Peter Buckles" userId="9e0a5115-94bd-45c1-baf3-e59939c738ab" providerId="ADAL" clId="{4CC649F9-8090-43F8-BCB8-DD03B31174DF}" dt="2022-11-30T16:00:05.203" v="0"/>
        <pc:sldMasterMkLst>
          <pc:docMk/>
          <pc:sldMasterMk cId="3440564121" sldId="2147483677"/>
        </pc:sldMasterMkLst>
        <pc:spChg chg="add mod">
          <ac:chgData name="Peter Buckles" userId="9e0a5115-94bd-45c1-baf3-e59939c738ab" providerId="ADAL" clId="{4CC649F9-8090-43F8-BCB8-DD03B31174DF}" dt="2022-11-30T16:00:05.203" v="0"/>
          <ac:spMkLst>
            <pc:docMk/>
            <pc:sldMasterMk cId="3440564121" sldId="2147483677"/>
            <ac:spMk id="8" creationId="{F99889C1-88FA-1532-5A57-8A40D2DD725D}"/>
          </ac:spMkLst>
        </pc:spChg>
        <pc:spChg chg="add mod">
          <ac:chgData name="Peter Buckles" userId="9e0a5115-94bd-45c1-baf3-e59939c738ab" providerId="ADAL" clId="{4CC649F9-8090-43F8-BCB8-DD03B31174DF}" dt="2022-11-30T16:00:05.203" v="0"/>
          <ac:spMkLst>
            <pc:docMk/>
            <pc:sldMasterMk cId="3440564121" sldId="2147483677"/>
            <ac:spMk id="36" creationId="{B0FC0715-0507-9DCC-F7AD-E7A39545640C}"/>
          </ac:spMkLst>
        </pc:spChg>
        <pc:picChg chg="add mod">
          <ac:chgData name="Peter Buckles" userId="9e0a5115-94bd-45c1-baf3-e59939c738ab" providerId="ADAL" clId="{4CC649F9-8090-43F8-BCB8-DD03B31174DF}" dt="2022-11-30T16:00:05.203" v="0"/>
          <ac:picMkLst>
            <pc:docMk/>
            <pc:sldMasterMk cId="3440564121" sldId="2147483677"/>
            <ac:picMk id="9" creationId="{3865B7EC-8331-1A9A-760C-937B6DAFCF1A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9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2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34DD-6BB9-3347-A3B4-0FC3FC59282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889C1-88FA-1532-5A57-8A40D2DD725D}"/>
              </a:ext>
            </a:extLst>
          </p:cNvPr>
          <p:cNvSpPr txBox="1"/>
          <p:nvPr userDrawn="1"/>
        </p:nvSpPr>
        <p:spPr>
          <a:xfrm>
            <a:off x="5230301" y="6356350"/>
            <a:ext cx="4170911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Chirag Shah 2023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865B7EC-8331-1A9A-760C-937B6DAFC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3" t="48889" r="4335" b="44306"/>
          <a:stretch/>
        </p:blipFill>
        <p:spPr>
          <a:xfrm>
            <a:off x="9932046" y="6311900"/>
            <a:ext cx="1688453" cy="409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0FC0715-0507-9DCC-F7AD-E7A39545640C}"/>
              </a:ext>
            </a:extLst>
          </p:cNvPr>
          <p:cNvSpPr txBox="1"/>
          <p:nvPr userDrawn="1"/>
        </p:nvSpPr>
        <p:spPr>
          <a:xfrm>
            <a:off x="1278079" y="6356350"/>
            <a:ext cx="3943350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algn="l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Shah, </a:t>
            </a:r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Hands-on Introduction to Machine Learning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522D4C0-A073-AE86-C39F-0242B2D2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C757B-A043-7A44-AD0E-AF8902C7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9189"/>
            <a:ext cx="8915399" cy="226278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 Hands-on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B833-C545-1147-B719-35D0AFB1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78669" cy="11262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Cloud Computing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A1286-BC5F-304E-BAED-DA2E2DAE5D3A}"/>
              </a:ext>
            </a:extLst>
          </p:cNvPr>
          <p:cNvCxnSpPr>
            <a:cxnSpLocks/>
          </p:cNvCxnSpPr>
          <p:nvPr/>
        </p:nvCxnSpPr>
        <p:spPr>
          <a:xfrm>
            <a:off x="1198760" y="4691970"/>
            <a:ext cx="10058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4E78F-9AEF-8C6A-548A-D27AB705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7DBF-F006-9702-B9B6-AD249B3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sz="3600" dirty="0"/>
              <a:t>Microsoft Azure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7F1E-263F-F645-91E0-50DCA21D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391478"/>
            <a:ext cx="8131550" cy="4519744"/>
          </a:xfrm>
        </p:spPr>
        <p:txBody>
          <a:bodyPr>
            <a:normAutofit/>
          </a:bodyPr>
          <a:lstStyle/>
          <a:p>
            <a:r>
              <a:rPr lang="en-US" sz="2800" dirty="0"/>
              <a:t>It is Microsoft's public cloud computing platform. </a:t>
            </a:r>
          </a:p>
          <a:p>
            <a:r>
              <a:rPr lang="en-US" sz="2800" dirty="0"/>
              <a:t>It offers a range of cloud services, including those for computing, analytics, storage, and networking. </a:t>
            </a:r>
          </a:p>
          <a:p>
            <a:r>
              <a:rPr lang="en-US" sz="2800" dirty="0"/>
              <a:t>Users can pick and choose from these services to develop and scale new applications, or run existing applications, in the public cloud.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3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5C89-4F44-CFE9-3524-828A0AAC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41C7F8-3DC8-0CBC-021E-85E024FF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412" y="1550815"/>
            <a:ext cx="8815200" cy="468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2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5C89-4F44-CFE9-3524-828A0AAC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5CFE24-4B85-9482-C90A-A08F5C82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65" y="1593661"/>
            <a:ext cx="10081454" cy="4410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1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50959-AF6A-93DE-5988-C1578DB1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2E1-DA3B-0473-13D1-5812021E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sz="3600" dirty="0"/>
              <a:t>Amazon Web Services (AWS)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5676-47EC-018B-88AA-4190A81B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391478"/>
            <a:ext cx="8131550" cy="451974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AWS is Amazon's comprehensive and broadly adopted cloud platform. </a:t>
            </a:r>
          </a:p>
          <a:p>
            <a:r>
              <a:rPr lang="en-US" sz="2800" dirty="0"/>
              <a:t>It offers over 200 fully-featured services from data centers globally. </a:t>
            </a:r>
          </a:p>
          <a:p>
            <a:r>
              <a:rPr lang="en-US" sz="2800" dirty="0"/>
              <a:t>AWS services include infrastructure technologies like compute, storage, and databases, as well as emerging technologies such as machine learning and artificial intelligence, data lakes and analytics, and Internet of Things. </a:t>
            </a:r>
          </a:p>
          <a:p>
            <a:r>
              <a:rPr lang="en-US" sz="2800" dirty="0"/>
              <a:t>AWS is known for its flexibility, scalability, and wide-ranging set of tools and services.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0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C9F-5587-C1FA-916A-94629E2B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5C637-61C1-5F66-AD40-436D4B87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939" y="1264555"/>
            <a:ext cx="6314567" cy="49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C9F-5587-C1FA-916A-94629E2B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D6B12C0-471B-7854-52EE-77B63E36C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39" y="2258925"/>
            <a:ext cx="8957873" cy="3778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58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C9F-5587-C1FA-916A-94629E2B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77CACA-88FA-42DE-AC49-4FF6507CB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41" y="1905000"/>
            <a:ext cx="9107123" cy="432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00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CB3E-20EA-483E-54EA-BD2A8FE3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47A1-4C00-DC28-1F45-C44DA578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major cloud services: Amazon, Google, and Microsoft, but there are several others.</a:t>
            </a:r>
          </a:p>
          <a:p>
            <a:r>
              <a:rPr lang="en-US" sz="2400" dirty="0"/>
              <a:t>They all have common elements of remote login, compute engine, storage, and other pipelines for development and deployment.</a:t>
            </a:r>
          </a:p>
          <a:p>
            <a:r>
              <a:rPr lang="en-US" sz="2400" dirty="0"/>
              <a:t>For ML, most of these platforms also offer their custom libraries and solutions.</a:t>
            </a:r>
          </a:p>
          <a:p>
            <a:r>
              <a:rPr lang="en-US" sz="2400" dirty="0"/>
              <a:t>Competitively, it’s a good idea to have good bit of practice with at least one of them.</a:t>
            </a:r>
          </a:p>
        </p:txBody>
      </p:sp>
    </p:spTree>
    <p:extLst>
      <p:ext uri="{BB962C8B-B14F-4D97-AF65-F5344CB8AC3E}">
        <p14:creationId xmlns:p14="http://schemas.microsoft.com/office/powerpoint/2010/main" val="135249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16B9A-AFF2-9F4F-BC2F-578084A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42F-6CEC-AF47-9DF1-17041079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On-demand, remotely accessible computing resources</a:t>
            </a:r>
          </a:p>
          <a:p>
            <a:r>
              <a:rPr lang="en-US" sz="2800" dirty="0"/>
              <a:t>Shared, virtual machines that can match variable demands with pay-as-you-go structure</a:t>
            </a:r>
          </a:p>
          <a:p>
            <a:r>
              <a:rPr lang="en-US" sz="2800" dirty="0"/>
              <a:t>Most popular:</a:t>
            </a:r>
          </a:p>
          <a:p>
            <a:pPr lvl="1"/>
            <a:r>
              <a:rPr lang="en-US" sz="2400" dirty="0"/>
              <a:t>Google Cloud Platform (GCP)</a:t>
            </a:r>
          </a:p>
          <a:p>
            <a:pPr lvl="1"/>
            <a:r>
              <a:rPr lang="en-US" sz="2400" dirty="0"/>
              <a:t>Microsoft Azure</a:t>
            </a:r>
          </a:p>
          <a:p>
            <a:pPr lvl="1"/>
            <a:r>
              <a:rPr lang="en-US" sz="2400" dirty="0"/>
              <a:t>Amazon Web Services (AWS)</a:t>
            </a:r>
          </a:p>
        </p:txBody>
      </p:sp>
    </p:spTree>
    <p:extLst>
      <p:ext uri="{BB962C8B-B14F-4D97-AF65-F5344CB8AC3E}">
        <p14:creationId xmlns:p14="http://schemas.microsoft.com/office/powerpoint/2010/main" val="387895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F54C-AD88-F441-0E9F-B09D5412E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089A-56AD-B060-1919-A1FF804B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Söhne"/>
              </a:rPr>
              <a:t>Google Cloud Platform (GCP)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90D5-E66A-5683-79EE-72F6926E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391478"/>
            <a:ext cx="8131550" cy="451974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GCP is a suite of cloud computing services that runs on the same infrastructure that Google</a:t>
            </a:r>
          </a:p>
          <a:p>
            <a:r>
              <a:rPr lang="en-US" sz="2800" dirty="0"/>
              <a:t>Uses internally for its end-user products like Google Search, Gmail, file storage, and YouTube. </a:t>
            </a:r>
          </a:p>
          <a:p>
            <a:r>
              <a:rPr lang="en-US" sz="2800" dirty="0"/>
              <a:t>It provides a range of services including computing engine, cloud storage, data analytics, machine learning, and more. </a:t>
            </a:r>
          </a:p>
          <a:p>
            <a:r>
              <a:rPr lang="en-US" sz="2800" dirty="0"/>
              <a:t>It's designed to help organizations build and run applications on the web.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43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63-E9F4-23FF-B470-C2CFA08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7F72B2-CC6A-45BF-9A04-DDE24965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65" y="1411435"/>
            <a:ext cx="9227796" cy="490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59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63-E9F4-23FF-B470-C2CFA08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CF60A3-8FF0-A755-A54A-6D3693AD7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94" y="1339997"/>
            <a:ext cx="9362267" cy="4973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45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E63-E9F4-23FF-B470-C2CFA08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5FCF9-D28E-BBFF-731A-360B7342E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40" y="1304365"/>
            <a:ext cx="4989503" cy="4989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2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253F-3E85-7D2C-F3CC-CDA6BA83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3F3-AAB9-29CD-6DA4-D55B326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Söhne"/>
              </a:rPr>
              <a:t>Google </a:t>
            </a:r>
            <a:r>
              <a:rPr lang="en-US" i="0" u="none" strike="noStrike" dirty="0" err="1">
                <a:effectLst/>
                <a:latin typeface="Söhne"/>
              </a:rPr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9BE5-3982-C879-8614-C70FC9C5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70" y="1391478"/>
            <a:ext cx="9785142" cy="451974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It is a free cloud service provided by Google that allows anyone to write and execute arbitrary Python code through the browser. </a:t>
            </a:r>
          </a:p>
          <a:p>
            <a:r>
              <a:rPr lang="en-US" sz="2800" dirty="0"/>
              <a:t>It is especially well suited for machine learning, data analysis, and education. </a:t>
            </a:r>
          </a:p>
          <a:p>
            <a:r>
              <a:rPr lang="en-US" sz="2800" dirty="0" err="1"/>
              <a:t>Colab</a:t>
            </a:r>
            <a:r>
              <a:rPr lang="en-US" sz="2800" dirty="0"/>
              <a:t> comes with pre-installed libraries and frameworks, such as TensorFlow, </a:t>
            </a:r>
            <a:r>
              <a:rPr lang="en-US" sz="2800" dirty="0" err="1"/>
              <a:t>PyTorch</a:t>
            </a:r>
            <a:r>
              <a:rPr lang="en-US" sz="2800" dirty="0"/>
              <a:t>, and OpenCV, allowing users to get started with machine learning projects without any setup. </a:t>
            </a:r>
          </a:p>
          <a:p>
            <a:r>
              <a:rPr lang="en-US" sz="2800" dirty="0" err="1"/>
              <a:t>Colab</a:t>
            </a:r>
            <a:r>
              <a:rPr lang="en-US" sz="2800" dirty="0"/>
              <a:t> notebooks are essentially </a:t>
            </a:r>
            <a:r>
              <a:rPr lang="en-US" sz="2800" dirty="0" err="1"/>
              <a:t>Jupyter</a:t>
            </a:r>
            <a:r>
              <a:rPr lang="en-US" sz="2800" dirty="0"/>
              <a:t> notebooks hosted on Google's servers, which also provide free access to computing resources including GPUs and TPUs, making it a very accessible platform for data scientists and researchers to collaborate and share their work with 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25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AEA-821D-3C71-05F8-C38C521E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Col(l)ab(oratory)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F7A79-A5E1-CEB7-4BA3-D8267A8F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60" y="1572203"/>
            <a:ext cx="9598229" cy="4502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51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CB91-62D1-3BAF-A42B-F120BD9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6A4B-F9DF-6520-F0AC-A8896D8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1661"/>
            <a:ext cx="8915400" cy="4549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Hadoop is a framework for distributed storage and processing of big data:</a:t>
            </a:r>
          </a:p>
          <a:p>
            <a:r>
              <a:rPr lang="en-US" sz="2400" b="1" dirty="0"/>
              <a:t>Distributed Filesystem (HDFS) </a:t>
            </a:r>
            <a:r>
              <a:rPr lang="en-US" sz="2400" dirty="0"/>
              <a:t>is Hadoop's storage system that holds large amounts of data and provides high-throughput access to this information.</a:t>
            </a:r>
          </a:p>
          <a:p>
            <a:r>
              <a:rPr lang="en-US" sz="2400" b="1" dirty="0"/>
              <a:t>MapReduce</a:t>
            </a:r>
            <a:r>
              <a:rPr lang="en-US" sz="2400" dirty="0"/>
              <a:t> is a programming model within Hadoop for processing large data sets with a parallel, distributed algorithm on a cluster.</a:t>
            </a:r>
          </a:p>
          <a:p>
            <a:r>
              <a:rPr lang="en-US" sz="2400" b="1" dirty="0"/>
              <a:t>Hadoop Common</a:t>
            </a:r>
            <a:r>
              <a:rPr lang="en-US" sz="2400" dirty="0"/>
              <a:t> are the common utilities that support the other Hadoop modules.</a:t>
            </a:r>
          </a:p>
          <a:p>
            <a:r>
              <a:rPr lang="en-US" sz="2400" b="1" dirty="0"/>
              <a:t>YARN (Yet Another Resource Negotiator) </a:t>
            </a:r>
            <a:r>
              <a:rPr lang="en-US" sz="2400" dirty="0"/>
              <a:t>is the cluster management technology in Hadoop, which allows for data processing resources to be allocated and managed.</a:t>
            </a:r>
          </a:p>
        </p:txBody>
      </p:sp>
    </p:spTree>
    <p:extLst>
      <p:ext uri="{BB962C8B-B14F-4D97-AF65-F5344CB8AC3E}">
        <p14:creationId xmlns:p14="http://schemas.microsoft.com/office/powerpoint/2010/main" val="1785123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598</Words>
  <Application>Microsoft Macintosh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Söhne</vt:lpstr>
      <vt:lpstr>Times New Roman</vt:lpstr>
      <vt:lpstr>Wingdings 3</vt:lpstr>
      <vt:lpstr>Wisp</vt:lpstr>
      <vt:lpstr>A Hands-on Introduction to Machine Learning</vt:lpstr>
      <vt:lpstr>What is cloud computing?</vt:lpstr>
      <vt:lpstr>Google Cloud Platform (GCP)</vt:lpstr>
      <vt:lpstr>Google Cloud Platform (GCP)</vt:lpstr>
      <vt:lpstr>Google Cloud Platform (GCP)</vt:lpstr>
      <vt:lpstr>Google Cloud Platform (GCP)</vt:lpstr>
      <vt:lpstr>Google Colab</vt:lpstr>
      <vt:lpstr>Google Col(l)ab(oratory)</vt:lpstr>
      <vt:lpstr>Apache Hadoop</vt:lpstr>
      <vt:lpstr>Microsoft Azure</vt:lpstr>
      <vt:lpstr>Microsoft Azure</vt:lpstr>
      <vt:lpstr>Microsoft Azure</vt:lpstr>
      <vt:lpstr>Amazon Web Services (AWS)</vt:lpstr>
      <vt:lpstr>Amazon Web Services (AWS)</vt:lpstr>
      <vt:lpstr>Amazon Web Services (AWS)</vt:lpstr>
      <vt:lpstr>Amazon Web Services (AWS)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Introduction to Data Science</dc:title>
  <dc:creator>Chirag Shah</dc:creator>
  <cp:lastModifiedBy>Torre, Damiano</cp:lastModifiedBy>
  <cp:revision>29</cp:revision>
  <dcterms:created xsi:type="dcterms:W3CDTF">2020-08-04T03:33:30Z</dcterms:created>
  <dcterms:modified xsi:type="dcterms:W3CDTF">2024-02-01T00:21:39Z</dcterms:modified>
</cp:coreProperties>
</file>