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2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4967E-4547-780B-13FA-858147AA6C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C7F936-72E4-3D28-C2E6-523EE8EBBF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2E7C9-FBCA-0266-FD02-27C8B2159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6C2C5-A802-4D19-B00A-5CFB3D319F1B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3E653B-B6C4-936D-79C0-6AEB582A6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BDE7E4-CA5B-0695-FAF8-B3F141CDD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91302-4C26-426B-8003-7C0C75DD1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845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5D0BF-29A3-28C6-6961-108E708CD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A133AC-9CBD-FE5C-F322-8CE70F2D1A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4B38BE-7B52-5475-23F6-B43DD56CA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6C2C5-A802-4D19-B00A-5CFB3D319F1B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7D73AB-F2EC-9162-04D0-8D29E5198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4F5DB-4786-F6D4-CEDB-B56635A5E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91302-4C26-426B-8003-7C0C75DD1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521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703A7C-9015-9E4A-BD3A-B6688F69DA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96D92E-F580-9F74-21AD-760E9E43DD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1A44EE-A159-3BAF-FD86-60B0A8D28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6C2C5-A802-4D19-B00A-5CFB3D319F1B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38A4E2-B1FE-0504-45FC-9772C6BAA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F1158F-8E65-5AFB-730D-0B54914FB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91302-4C26-426B-8003-7C0C75DD1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044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0317D-58E2-1F2E-661B-1FE42639F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E9FFF4-BCC7-DF94-52E9-B465E51558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53767E-1019-7207-B1A3-0FC6CC3E7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6C2C5-A802-4D19-B00A-5CFB3D319F1B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AB4A3E-4E6F-2F06-7A51-4FBB1F368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C822F0-4EF3-0231-C396-52C55A0B3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91302-4C26-426B-8003-7C0C75DD1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996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5B13A-2EBC-F271-0FCD-BBE1579F9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62756C-4FD6-3935-89C7-1208B4E5EE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7FAF44-64B7-3CDF-D8C5-1C1EF992A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6C2C5-A802-4D19-B00A-5CFB3D319F1B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DFFBB5-07D0-31BD-3B85-FEB7006E6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6828FB-A9DA-1099-B3E8-ADC421C1D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91302-4C26-426B-8003-7C0C75DD1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186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450BE-C048-73F5-0C8E-7059CF533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DBBA94-B7D9-EA43-F64B-9888DA02DB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DFC029-A9B4-777C-8153-B30CAC9A5E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950D0B-07E5-0C74-3E5E-93C357F23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6C2C5-A802-4D19-B00A-5CFB3D319F1B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73D744-1873-0B0C-5379-8E4107957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D01FED-5D39-0CF1-9980-1EB5A47A7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91302-4C26-426B-8003-7C0C75DD1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251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3ED15-97F6-D3E3-E20D-799605BF4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36D748-113E-8A93-AC00-9936270845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5C3B81-8AA3-9C15-B97F-E3A4C4575D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94775-B01B-1351-0CF4-2C3AAC863A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83E9F1-89EC-7DAC-6B9F-ED23D6452C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9D8B0A-DF70-DA1F-70EB-827ECB924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6C2C5-A802-4D19-B00A-5CFB3D319F1B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E724E6-F40A-068C-E002-A60D9C1B4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F5AB35-F1B1-3122-37C3-30699BF0F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91302-4C26-426B-8003-7C0C75DD1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814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885B4-F8D1-A90B-B843-A8A4CB538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9EC0B5-619B-C1F3-D9D8-C5FF23A8C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6C2C5-A802-4D19-B00A-5CFB3D319F1B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C3BF36-5267-E7C7-5170-7E212E1D3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C9D477-6295-B4D1-677D-766AEC8EA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91302-4C26-426B-8003-7C0C75DD1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772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9B4E4D-EB93-83BE-1E6D-3958552FB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6C2C5-A802-4D19-B00A-5CFB3D319F1B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3C6F20-9F6A-D2E0-275D-B1AA8ED01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3D4E21-8C2B-84DF-7657-CB6DFC154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91302-4C26-426B-8003-7C0C75DD1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445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4CF63-94E2-CBB8-BDA9-1A9633553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4DAC62-759B-F740-2CCC-25F4D61436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3FD360-62B7-8EEF-25BF-46E57EE668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E6D471-C8E2-3A7A-3C4B-B784589E2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6C2C5-A802-4D19-B00A-5CFB3D319F1B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3164E1-B1C7-CE40-BF62-C33E81A3C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09AE4F-03B8-C989-DCE2-9894FCC23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91302-4C26-426B-8003-7C0C75DD1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284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49C15-B172-A13A-0CEB-41736857A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AFD681-8B92-0F4A-F646-CC1D1E4F9C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ABEDE2-8D01-6534-1BC9-32492AAF1B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B1D150-174F-C5AC-6BDF-6E85F421E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6C2C5-A802-4D19-B00A-5CFB3D319F1B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D1EBCF-A974-3E3E-2602-181FD7D6B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E65D1E-5DB2-8997-AA22-C94CEEAFE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91302-4C26-426B-8003-7C0C75DD1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595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20DC79-DD14-26D0-70E0-D00F08028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28752D-5A96-1B43-5F9A-5CE129E200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BAECB8-45CC-8C7C-7DE9-E427883D07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76C2C5-A802-4D19-B00A-5CFB3D319F1B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5F9DCF-5EA2-2907-2880-CCC08F766C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770C4-45EC-2458-CC3F-6CD7906CB7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A91302-4C26-426B-8003-7C0C75DD1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920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13096-7C36-3EC5-5410-C6BAC3397F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692B14-7B1E-048B-725B-8840AFC0A9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C3BEE6-9B6A-1CF1-4AB2-45A1140854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261872" y="-1"/>
            <a:ext cx="9634728" cy="6881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314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calendar&#10;&#10;Description automatically generated">
            <a:extLst>
              <a:ext uri="{FF2B5EF4-FFF2-40B4-BE49-F238E27FC236}">
                <a16:creationId xmlns:a16="http://schemas.microsoft.com/office/drawing/2014/main" id="{BB1C26E1-4185-88F7-663E-88954419740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932" b="14762"/>
          <a:stretch/>
        </p:blipFill>
        <p:spPr>
          <a:xfrm>
            <a:off x="976312" y="93305"/>
            <a:ext cx="10239375" cy="2239348"/>
          </a:xfrm>
          <a:prstGeom prst="rect">
            <a:avLst/>
          </a:prstGeom>
        </p:spPr>
      </p:pic>
      <p:pic>
        <p:nvPicPr>
          <p:cNvPr id="7" name="Picture 6" descr="A picture containing diagram&#10;&#10;Description automatically generated">
            <a:extLst>
              <a:ext uri="{FF2B5EF4-FFF2-40B4-BE49-F238E27FC236}">
                <a16:creationId xmlns:a16="http://schemas.microsoft.com/office/drawing/2014/main" id="{37D9B519-2EB0-9A9D-6E92-E6DACF7A20C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020" b="13674"/>
          <a:stretch/>
        </p:blipFill>
        <p:spPr>
          <a:xfrm>
            <a:off x="976312" y="2332653"/>
            <a:ext cx="10239375" cy="2239348"/>
          </a:xfrm>
          <a:prstGeom prst="rect">
            <a:avLst/>
          </a:prstGeom>
        </p:spPr>
      </p:pic>
      <p:pic>
        <p:nvPicPr>
          <p:cNvPr id="9" name="Picture 8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F2472E9F-41C7-ABA4-C112-CBDC01B2DA8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027" b="14464"/>
          <a:stretch/>
        </p:blipFill>
        <p:spPr>
          <a:xfrm>
            <a:off x="976312" y="4525348"/>
            <a:ext cx="10239375" cy="2314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672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A0535BFE-F845-FDD0-E538-440256ADAF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795" b="15107"/>
          <a:stretch/>
        </p:blipFill>
        <p:spPr>
          <a:xfrm>
            <a:off x="976312" y="0"/>
            <a:ext cx="10239375" cy="2197916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8198BD29-8900-9EB9-836C-6E2415A0602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926" b="17401"/>
          <a:stretch/>
        </p:blipFill>
        <p:spPr>
          <a:xfrm>
            <a:off x="976312" y="2197916"/>
            <a:ext cx="10239375" cy="2080470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485D9EC0-58B2-EC32-42A4-E6DC15A3DE1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703" b="16667"/>
          <a:stretch/>
        </p:blipFill>
        <p:spPr>
          <a:xfrm>
            <a:off x="976311" y="4278386"/>
            <a:ext cx="10239375" cy="2147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384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 with low confidence">
            <a:extLst>
              <a:ext uri="{FF2B5EF4-FFF2-40B4-BE49-F238E27FC236}">
                <a16:creationId xmlns:a16="http://schemas.microsoft.com/office/drawing/2014/main" id="{881EB856-D236-CE50-AEBC-EE8B64E4AA7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44" b="15688"/>
          <a:stretch/>
        </p:blipFill>
        <p:spPr>
          <a:xfrm>
            <a:off x="976312" y="0"/>
            <a:ext cx="10239375" cy="2323750"/>
          </a:xfrm>
          <a:prstGeom prst="rect">
            <a:avLst/>
          </a:prstGeom>
        </p:spPr>
      </p:pic>
      <p:pic>
        <p:nvPicPr>
          <p:cNvPr id="5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E8BCDD88-727C-8E87-1E85-4A5C0C9C6DA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725" b="17767"/>
          <a:stretch/>
        </p:blipFill>
        <p:spPr>
          <a:xfrm>
            <a:off x="976312" y="2390862"/>
            <a:ext cx="10239375" cy="2143389"/>
          </a:xfrm>
          <a:prstGeom prst="rect">
            <a:avLst/>
          </a:prstGeom>
        </p:spPr>
      </p:pic>
      <p:pic>
        <p:nvPicPr>
          <p:cNvPr id="7" name="Picture 6" descr="Diagram&#10;&#10;Description automatically generated with low confidence">
            <a:extLst>
              <a:ext uri="{FF2B5EF4-FFF2-40B4-BE49-F238E27FC236}">
                <a16:creationId xmlns:a16="http://schemas.microsoft.com/office/drawing/2014/main" id="{16B5804A-3105-3820-9D5A-DA357AFC339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681" b="15812"/>
          <a:stretch/>
        </p:blipFill>
        <p:spPr>
          <a:xfrm>
            <a:off x="976311" y="4601363"/>
            <a:ext cx="10239375" cy="2143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7411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22A80BEB-297C-0841-4390-208449BAD4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952625" y="1454441"/>
            <a:ext cx="10239375" cy="3429000"/>
          </a:xfrm>
          <a:prstGeom prst="rect">
            <a:avLst/>
          </a:prstGeom>
        </p:spPr>
      </p:pic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D5F4E2F4-254E-4D71-33F5-DC6947D4E5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63941"/>
            <a:ext cx="47625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926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7E02C905-69BB-604C-04B3-5A3048CD5A8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03" t="13554" r="35224" b="16293"/>
          <a:stretch/>
        </p:blipFill>
        <p:spPr>
          <a:xfrm>
            <a:off x="335560" y="125835"/>
            <a:ext cx="8489658" cy="592313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026C3CB-5432-9ACF-586B-4E44E73C0BDD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00" y="357181"/>
            <a:ext cx="7827501" cy="5591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194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A3C4820-CF18-AF22-695C-BDFCEE3F40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483" y="0"/>
            <a:ext cx="104130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4322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D8E0FB02F301D4EB2E7A0D840F4D999" ma:contentTypeVersion="7" ma:contentTypeDescription="Create a new document." ma:contentTypeScope="" ma:versionID="a9f1b646f4602a8967e8ea1fdd9335b7">
  <xsd:schema xmlns:xsd="http://www.w3.org/2001/XMLSchema" xmlns:xs="http://www.w3.org/2001/XMLSchema" xmlns:p="http://schemas.microsoft.com/office/2006/metadata/properties" xmlns:ns3="35e34a10-535e-4c01-90bb-d549c331d246" xmlns:ns4="330a81d3-6832-44bf-9d02-32753f291aa5" targetNamespace="http://schemas.microsoft.com/office/2006/metadata/properties" ma:root="true" ma:fieldsID="df77c7099b7ea98b594c9270c8fe81ac" ns3:_="" ns4:_="">
    <xsd:import namespace="35e34a10-535e-4c01-90bb-d549c331d246"/>
    <xsd:import namespace="330a81d3-6832-44bf-9d02-32753f291aa5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5e34a10-535e-4c01-90bb-d549c331d246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30a81d3-6832-44bf-9d02-32753f291a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355568E-E664-40D4-8547-775CF6B71724}">
  <ds:schemaRefs>
    <ds:schemaRef ds:uri="http://www.w3.org/XML/1998/namespace"/>
    <ds:schemaRef ds:uri="http://schemas.openxmlformats.org/package/2006/metadata/core-properties"/>
    <ds:schemaRef ds:uri="http://schemas.microsoft.com/office/2006/metadata/properties"/>
    <ds:schemaRef ds:uri="http://purl.org/dc/terms/"/>
    <ds:schemaRef ds:uri="35e34a10-535e-4c01-90bb-d549c331d246"/>
    <ds:schemaRef ds:uri="http://schemas.microsoft.com/office/2006/documentManagement/types"/>
    <ds:schemaRef ds:uri="http://purl.org/dc/dcmitype/"/>
    <ds:schemaRef ds:uri="http://schemas.microsoft.com/office/infopath/2007/PartnerControls"/>
    <ds:schemaRef ds:uri="330a81d3-6832-44bf-9d02-32753f291aa5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4B54E285-0BEC-47F2-816F-6E1F74D72DC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5B60926-49F1-402E-AFBE-31C52EA4030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5e34a10-535e-4c01-90bb-d549c331d246"/>
    <ds:schemaRef ds:uri="330a81d3-6832-44bf-9d02-32753f291aa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7337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Lauren Fields</dc:creator>
  <cp:lastModifiedBy>Lauren Fields</cp:lastModifiedBy>
  <cp:revision>3</cp:revision>
  <dcterms:created xsi:type="dcterms:W3CDTF">2023-02-17T17:50:54Z</dcterms:created>
  <dcterms:modified xsi:type="dcterms:W3CDTF">2023-02-28T20:54:25Z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0x0101004D8E0FB02F301D4EB2E7A0D840F4D999</vt:lpwstr>
  </property>
</Properties>
</file>