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19" autoAdjust="0"/>
  </p:normalViewPr>
  <p:slideViewPr>
    <p:cSldViewPr>
      <p:cViewPr varScale="1">
        <p:scale>
          <a:sx n="84" d="100"/>
          <a:sy n="84" d="100"/>
        </p:scale>
        <p:origin x="-6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26998-F16A-42BE-8C80-3EC211FA84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80AEEE-D4C2-4D87-9212-AB65E7F5549E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752ECF98-AD89-4FD9-A8D4-716D92C7AE22}" type="parTrans" cxnId="{BEC5C2C0-C611-4CD0-9E0B-042D2A3A072E}">
      <dgm:prSet/>
      <dgm:spPr/>
      <dgm:t>
        <a:bodyPr/>
        <a:lstStyle/>
        <a:p>
          <a:endParaRPr lang="en-US"/>
        </a:p>
      </dgm:t>
    </dgm:pt>
    <dgm:pt modelId="{4A765904-C90C-4F02-AF81-D91DD24C79CF}" type="sibTrans" cxnId="{BEC5C2C0-C611-4CD0-9E0B-042D2A3A072E}">
      <dgm:prSet/>
      <dgm:spPr/>
      <dgm:t>
        <a:bodyPr/>
        <a:lstStyle/>
        <a:p>
          <a:endParaRPr lang="en-US"/>
        </a:p>
      </dgm:t>
    </dgm:pt>
    <dgm:pt modelId="{B87204C5-29B9-45D2-BF0E-EFF9E1FFF42D}">
      <dgm:prSet phldrT="[Tex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2a</a:t>
          </a:r>
          <a:endParaRPr lang="en-US" dirty="0"/>
        </a:p>
      </dgm:t>
    </dgm:pt>
    <dgm:pt modelId="{9974919D-D5D4-4F51-8C21-AAA59787B7EA}" type="parTrans" cxnId="{090D7D29-38F3-4D03-B7F1-C793CD357D15}">
      <dgm:prSet/>
      <dgm:spPr/>
      <dgm:t>
        <a:bodyPr/>
        <a:lstStyle/>
        <a:p>
          <a:endParaRPr lang="en-US"/>
        </a:p>
      </dgm:t>
    </dgm:pt>
    <dgm:pt modelId="{58861BD7-994F-459A-88FC-5624FF84BE3E}" type="sibTrans" cxnId="{090D7D29-38F3-4D03-B7F1-C793CD357D15}">
      <dgm:prSet/>
      <dgm:spPr/>
      <dgm:t>
        <a:bodyPr/>
        <a:lstStyle/>
        <a:p>
          <a:endParaRPr lang="en-US"/>
        </a:p>
      </dgm:t>
    </dgm:pt>
    <dgm:pt modelId="{5995CD14-B093-4AE4-B67A-3389F82A08FE}">
      <dgm:prSet phldrT="[Tex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87C2EC68-A706-4278-BA1F-2EB4A503151F}" type="parTrans" cxnId="{23FBFC97-B39A-41B7-86DA-112CC3DE0D11}">
      <dgm:prSet/>
      <dgm:spPr/>
      <dgm:t>
        <a:bodyPr/>
        <a:lstStyle/>
        <a:p>
          <a:endParaRPr lang="en-US"/>
        </a:p>
      </dgm:t>
    </dgm:pt>
    <dgm:pt modelId="{4A9ADF4A-FFBE-4CB3-8803-7D8F0116EC94}" type="sibTrans" cxnId="{23FBFC97-B39A-41B7-86DA-112CC3DE0D11}">
      <dgm:prSet/>
      <dgm:spPr/>
      <dgm:t>
        <a:bodyPr/>
        <a:lstStyle/>
        <a:p>
          <a:endParaRPr lang="en-US"/>
        </a:p>
      </dgm:t>
    </dgm:pt>
    <dgm:pt modelId="{6C085EC0-21FF-42BC-8B31-0E80ACFBC91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2b</a:t>
          </a:r>
          <a:endParaRPr lang="en-US" dirty="0"/>
        </a:p>
      </dgm:t>
    </dgm:pt>
    <dgm:pt modelId="{6255AE88-4C58-4C33-A3F5-32B76CA8854B}" type="parTrans" cxnId="{9E1700A2-7E06-4B1A-9A0E-9C672BECCB9E}">
      <dgm:prSet/>
      <dgm:spPr/>
      <dgm:t>
        <a:bodyPr/>
        <a:lstStyle/>
        <a:p>
          <a:endParaRPr lang="en-US"/>
        </a:p>
      </dgm:t>
    </dgm:pt>
    <dgm:pt modelId="{AFFE9680-73F2-4DFF-802A-828C631BD3B9}" type="sibTrans" cxnId="{9E1700A2-7E06-4B1A-9A0E-9C672BECCB9E}">
      <dgm:prSet/>
      <dgm:spPr/>
      <dgm:t>
        <a:bodyPr/>
        <a:lstStyle/>
        <a:p>
          <a:endParaRPr lang="en-US"/>
        </a:p>
      </dgm:t>
    </dgm:pt>
    <dgm:pt modelId="{C0D6D07C-F2B6-42E1-B85B-BB52FC22EC0D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BA8DA8C1-7E9D-4190-AABE-EBA6F645A742}" type="parTrans" cxnId="{715498D5-5529-4324-A5A4-092CA86BBFD6}">
      <dgm:prSet/>
      <dgm:spPr/>
      <dgm:t>
        <a:bodyPr/>
        <a:lstStyle/>
        <a:p>
          <a:endParaRPr lang="en-US"/>
        </a:p>
      </dgm:t>
    </dgm:pt>
    <dgm:pt modelId="{D5DA48D9-3B33-4EB5-BE66-1A21D1277F37}" type="sibTrans" cxnId="{715498D5-5529-4324-A5A4-092CA86BBFD6}">
      <dgm:prSet/>
      <dgm:spPr/>
      <dgm:t>
        <a:bodyPr/>
        <a:lstStyle/>
        <a:p>
          <a:endParaRPr lang="en-US"/>
        </a:p>
      </dgm:t>
    </dgm:pt>
    <dgm:pt modelId="{42179542-70A9-4B66-9E9E-A1B2FBFD2259}">
      <dgm:prSet phldrT="[Tex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4a</a:t>
          </a:r>
          <a:endParaRPr lang="en-US" dirty="0"/>
        </a:p>
      </dgm:t>
    </dgm:pt>
    <dgm:pt modelId="{951959DC-8E49-4828-A848-B4FD13E90EE0}" type="parTrans" cxnId="{24F4CA1B-E2C0-4B7F-9319-A7708B1005A8}">
      <dgm:prSet/>
      <dgm:spPr/>
      <dgm:t>
        <a:bodyPr/>
        <a:lstStyle/>
        <a:p>
          <a:endParaRPr lang="en-US"/>
        </a:p>
      </dgm:t>
    </dgm:pt>
    <dgm:pt modelId="{0DE83BDD-BA7C-4CEB-8C71-95FE325C31C6}" type="sibTrans" cxnId="{24F4CA1B-E2C0-4B7F-9319-A7708B1005A8}">
      <dgm:prSet/>
      <dgm:spPr/>
      <dgm:t>
        <a:bodyPr/>
        <a:lstStyle/>
        <a:p>
          <a:endParaRPr lang="en-US"/>
        </a:p>
      </dgm:t>
    </dgm:pt>
    <dgm:pt modelId="{6D2928E7-F234-405B-9401-47FAABECE952}">
      <dgm:prSet phldrT="[Tex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4b</a:t>
          </a:r>
          <a:endParaRPr lang="en-US" dirty="0"/>
        </a:p>
      </dgm:t>
    </dgm:pt>
    <dgm:pt modelId="{FFFA91F1-EA92-4237-B9BB-4C7C019B6B5E}" type="parTrans" cxnId="{2CF42853-B8F9-401A-ACF4-38964A4AED44}">
      <dgm:prSet/>
      <dgm:spPr/>
      <dgm:t>
        <a:bodyPr/>
        <a:lstStyle/>
        <a:p>
          <a:endParaRPr lang="en-US"/>
        </a:p>
      </dgm:t>
    </dgm:pt>
    <dgm:pt modelId="{A2E58B88-4449-4402-9AC5-F7AA3104291E}" type="sibTrans" cxnId="{2CF42853-B8F9-401A-ACF4-38964A4AED44}">
      <dgm:prSet/>
      <dgm:spPr/>
      <dgm:t>
        <a:bodyPr/>
        <a:lstStyle/>
        <a:p>
          <a:endParaRPr lang="en-US"/>
        </a:p>
      </dgm:t>
    </dgm:pt>
    <dgm:pt modelId="{BDB83446-6BD8-4B55-90F8-40DA63C78471}">
      <dgm:prSet phldrT="[Tex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5b</a:t>
          </a:r>
          <a:endParaRPr lang="en-US" dirty="0"/>
        </a:p>
      </dgm:t>
    </dgm:pt>
    <dgm:pt modelId="{0754C624-6CBD-42D8-9BA7-AF089E1AA61A}" type="parTrans" cxnId="{6EEEE4BE-B237-4984-B606-1A4089392AF0}">
      <dgm:prSet/>
      <dgm:spPr/>
      <dgm:t>
        <a:bodyPr/>
        <a:lstStyle/>
        <a:p>
          <a:endParaRPr lang="en-US"/>
        </a:p>
      </dgm:t>
    </dgm:pt>
    <dgm:pt modelId="{71EF36C3-C115-4351-8C16-36D62B6E5CE2}" type="sibTrans" cxnId="{6EEEE4BE-B237-4984-B606-1A4089392AF0}">
      <dgm:prSet/>
      <dgm:spPr/>
      <dgm:t>
        <a:bodyPr/>
        <a:lstStyle/>
        <a:p>
          <a:endParaRPr lang="en-US"/>
        </a:p>
      </dgm:t>
    </dgm:pt>
    <dgm:pt modelId="{CB24F062-3732-411E-8329-5C386E763566}">
      <dgm:prSet phldrT="[Tex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76D3391D-5E0C-4FF6-890A-72EA812B2D19}" type="sibTrans" cxnId="{61B3B4D7-193C-4DC4-AE16-C56207A70696}">
      <dgm:prSet/>
      <dgm:spPr/>
      <dgm:t>
        <a:bodyPr/>
        <a:lstStyle/>
        <a:p>
          <a:endParaRPr lang="en-US"/>
        </a:p>
      </dgm:t>
    </dgm:pt>
    <dgm:pt modelId="{B454D40A-1746-4DE3-A55C-37D8E0C43E39}" type="parTrans" cxnId="{61B3B4D7-193C-4DC4-AE16-C56207A70696}">
      <dgm:prSet/>
      <dgm:spPr/>
      <dgm:t>
        <a:bodyPr/>
        <a:lstStyle/>
        <a:p>
          <a:endParaRPr lang="en-US"/>
        </a:p>
      </dgm:t>
    </dgm:pt>
    <dgm:pt modelId="{B3ED7F08-8AEB-4336-A1D6-39A1668CB762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E0FE5D7E-6B0F-4A3B-9428-12631EF09A41}" type="parTrans" cxnId="{935A3B6D-A564-4DCF-BBB3-356CE2F84967}">
      <dgm:prSet/>
      <dgm:spPr/>
      <dgm:t>
        <a:bodyPr/>
        <a:lstStyle/>
        <a:p>
          <a:endParaRPr lang="en-US"/>
        </a:p>
      </dgm:t>
    </dgm:pt>
    <dgm:pt modelId="{733FDCA5-8B2D-4D88-85BC-7EB99D86F19A}" type="sibTrans" cxnId="{935A3B6D-A564-4DCF-BBB3-356CE2F84967}">
      <dgm:prSet/>
      <dgm:spPr/>
      <dgm:t>
        <a:bodyPr/>
        <a:lstStyle/>
        <a:p>
          <a:endParaRPr lang="en-US"/>
        </a:p>
      </dgm:t>
    </dgm:pt>
    <dgm:pt modelId="{89525378-562D-4FE0-90CB-C4FB5394DB9A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4BD26EB1-4ABB-4258-A66B-D4D1D106F318}" type="parTrans" cxnId="{6D6B18F1-3A4B-4243-91B0-3EC0F58B2823}">
      <dgm:prSet/>
      <dgm:spPr/>
      <dgm:t>
        <a:bodyPr/>
        <a:lstStyle/>
        <a:p>
          <a:endParaRPr lang="en-US"/>
        </a:p>
      </dgm:t>
    </dgm:pt>
    <dgm:pt modelId="{41F28C2A-8AFE-4AE9-9495-8066E013F826}" type="sibTrans" cxnId="{6D6B18F1-3A4B-4243-91B0-3EC0F58B2823}">
      <dgm:prSet/>
      <dgm:spPr/>
      <dgm:t>
        <a:bodyPr/>
        <a:lstStyle/>
        <a:p>
          <a:endParaRPr lang="en-US"/>
        </a:p>
      </dgm:t>
    </dgm:pt>
    <dgm:pt modelId="{7E8BDCAF-68BE-4598-8397-944D0C4E5436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DEEC34C4-E16D-4D23-977B-44CD4B7C6161}" type="parTrans" cxnId="{95F6108B-1FE7-440C-8DC9-36EDCBF3BCBC}">
      <dgm:prSet/>
      <dgm:spPr/>
      <dgm:t>
        <a:bodyPr/>
        <a:lstStyle/>
        <a:p>
          <a:endParaRPr lang="en-US"/>
        </a:p>
      </dgm:t>
    </dgm:pt>
    <dgm:pt modelId="{873E61B9-4E1E-4BBF-A6A9-6C9D091DA5E8}" type="sibTrans" cxnId="{95F6108B-1FE7-440C-8DC9-36EDCBF3BCBC}">
      <dgm:prSet/>
      <dgm:spPr/>
      <dgm:t>
        <a:bodyPr/>
        <a:lstStyle/>
        <a:p>
          <a:endParaRPr lang="en-US"/>
        </a:p>
      </dgm:t>
    </dgm:pt>
    <dgm:pt modelId="{77C174D5-1419-4758-AB87-8409B8DFCEAE}">
      <dgm:prSet phldrT="[Tex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058F81A7-D6F3-4024-803D-BA370DD573CD}" type="parTrans" cxnId="{FF9BA6B9-2900-4EB6-887E-F83BCB197CE9}">
      <dgm:prSet/>
      <dgm:spPr/>
      <dgm:t>
        <a:bodyPr/>
        <a:lstStyle/>
        <a:p>
          <a:endParaRPr lang="en-US"/>
        </a:p>
      </dgm:t>
    </dgm:pt>
    <dgm:pt modelId="{CFB391CC-BE06-4E94-AE53-41A0592AA0A9}" type="sibTrans" cxnId="{FF9BA6B9-2900-4EB6-887E-F83BCB197CE9}">
      <dgm:prSet/>
      <dgm:spPr/>
      <dgm:t>
        <a:bodyPr/>
        <a:lstStyle/>
        <a:p>
          <a:endParaRPr lang="en-US"/>
        </a:p>
      </dgm:t>
    </dgm:pt>
    <dgm:pt modelId="{DE10B636-41D8-4478-9AD3-C5FEFF96A739}" type="pres">
      <dgm:prSet presAssocID="{4CD26998-F16A-42BE-8C80-3EC211FA84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65755D-9D53-4D33-9BDC-6D55AB71C343}" type="pres">
      <dgm:prSet presAssocID="{6580AEEE-D4C2-4D87-9212-AB65E7F5549E}" presName="hierRoot1" presStyleCnt="0"/>
      <dgm:spPr/>
    </dgm:pt>
    <dgm:pt modelId="{F57F3C2E-E546-4405-BC45-76EACDBAB72D}" type="pres">
      <dgm:prSet presAssocID="{6580AEEE-D4C2-4D87-9212-AB65E7F5549E}" presName="composite" presStyleCnt="0"/>
      <dgm:spPr/>
    </dgm:pt>
    <dgm:pt modelId="{3E0669DB-1AC3-4AE4-A4CE-D776204D9791}" type="pres">
      <dgm:prSet presAssocID="{6580AEEE-D4C2-4D87-9212-AB65E7F5549E}" presName="background" presStyleLbl="node0" presStyleIdx="0" presStyleCnt="2"/>
      <dgm:spPr/>
    </dgm:pt>
    <dgm:pt modelId="{AFF1B314-FCD2-4658-BB58-311929376FD9}" type="pres">
      <dgm:prSet presAssocID="{6580AEEE-D4C2-4D87-9212-AB65E7F5549E}" presName="text" presStyleLbl="fgAcc0" presStyleIdx="0" presStyleCnt="2">
        <dgm:presLayoutVars>
          <dgm:chPref val="3"/>
        </dgm:presLayoutVars>
      </dgm:prSet>
      <dgm:spPr/>
    </dgm:pt>
    <dgm:pt modelId="{72DA7940-A282-48D0-A767-667786111E44}" type="pres">
      <dgm:prSet presAssocID="{6580AEEE-D4C2-4D87-9212-AB65E7F5549E}" presName="hierChild2" presStyleCnt="0"/>
      <dgm:spPr/>
    </dgm:pt>
    <dgm:pt modelId="{836D9918-BB38-4A03-BE1E-AB6FDD34EDA9}" type="pres">
      <dgm:prSet presAssocID="{9974919D-D5D4-4F51-8C21-AAA59787B7EA}" presName="Name10" presStyleLbl="parChTrans1D2" presStyleIdx="0" presStyleCnt="3"/>
      <dgm:spPr/>
    </dgm:pt>
    <dgm:pt modelId="{4A18778B-ED76-4AA3-8996-2BB08F0C901E}" type="pres">
      <dgm:prSet presAssocID="{B87204C5-29B9-45D2-BF0E-EFF9E1FFF42D}" presName="hierRoot2" presStyleCnt="0"/>
      <dgm:spPr/>
    </dgm:pt>
    <dgm:pt modelId="{EFB8BA44-C512-402D-9001-6E26BC08F3B6}" type="pres">
      <dgm:prSet presAssocID="{B87204C5-29B9-45D2-BF0E-EFF9E1FFF42D}" presName="composite2" presStyleCnt="0"/>
      <dgm:spPr/>
    </dgm:pt>
    <dgm:pt modelId="{6D61681E-109A-4090-B78E-A3CD3E3B1633}" type="pres">
      <dgm:prSet presAssocID="{B87204C5-29B9-45D2-BF0E-EFF9E1FFF42D}" presName="background2" presStyleLbl="node2" presStyleIdx="0" presStyleCnt="3"/>
      <dgm:spPr/>
    </dgm:pt>
    <dgm:pt modelId="{3050559C-FAA8-4B0D-8A11-F2E8D4B47BC1}" type="pres">
      <dgm:prSet presAssocID="{B87204C5-29B9-45D2-BF0E-EFF9E1FFF42D}" presName="text2" presStyleLbl="fgAcc2" presStyleIdx="0" presStyleCnt="3">
        <dgm:presLayoutVars>
          <dgm:chPref val="3"/>
        </dgm:presLayoutVars>
      </dgm:prSet>
      <dgm:spPr/>
    </dgm:pt>
    <dgm:pt modelId="{92D39976-8232-4F9F-AA16-D17019A15356}" type="pres">
      <dgm:prSet presAssocID="{B87204C5-29B9-45D2-BF0E-EFF9E1FFF42D}" presName="hierChild3" presStyleCnt="0"/>
      <dgm:spPr/>
    </dgm:pt>
    <dgm:pt modelId="{C9B8A244-D13F-415B-985D-3D9FC36AB1CE}" type="pres">
      <dgm:prSet presAssocID="{87C2EC68-A706-4278-BA1F-2EB4A503151F}" presName="Name17" presStyleLbl="parChTrans1D3" presStyleIdx="0" presStyleCnt="2"/>
      <dgm:spPr/>
    </dgm:pt>
    <dgm:pt modelId="{2AFE81F8-6CE9-4ACE-BBA3-E81FFC2C096E}" type="pres">
      <dgm:prSet presAssocID="{5995CD14-B093-4AE4-B67A-3389F82A08FE}" presName="hierRoot3" presStyleCnt="0"/>
      <dgm:spPr/>
    </dgm:pt>
    <dgm:pt modelId="{35A6E667-ED91-4BB3-9DCD-E4D3B4A59183}" type="pres">
      <dgm:prSet presAssocID="{5995CD14-B093-4AE4-B67A-3389F82A08FE}" presName="composite3" presStyleCnt="0"/>
      <dgm:spPr/>
    </dgm:pt>
    <dgm:pt modelId="{DA3902D3-4E8D-4E0B-B177-C1579DA0886C}" type="pres">
      <dgm:prSet presAssocID="{5995CD14-B093-4AE4-B67A-3389F82A08FE}" presName="background3" presStyleLbl="node3" presStyleIdx="0" presStyleCnt="2"/>
      <dgm:spPr/>
    </dgm:pt>
    <dgm:pt modelId="{0964F8C0-432D-4820-A49C-B164F26CEACA}" type="pres">
      <dgm:prSet presAssocID="{5995CD14-B093-4AE4-B67A-3389F82A08FE}" presName="text3" presStyleLbl="fgAcc3" presStyleIdx="0" presStyleCnt="2">
        <dgm:presLayoutVars>
          <dgm:chPref val="3"/>
        </dgm:presLayoutVars>
      </dgm:prSet>
      <dgm:spPr/>
    </dgm:pt>
    <dgm:pt modelId="{870D2F9E-6586-4C88-88F3-381B3D3B7BC0}" type="pres">
      <dgm:prSet presAssocID="{5995CD14-B093-4AE4-B67A-3389F82A08FE}" presName="hierChild4" presStyleCnt="0"/>
      <dgm:spPr/>
    </dgm:pt>
    <dgm:pt modelId="{48E1FF96-747E-43A9-BC27-CC916AB5F299}" type="pres">
      <dgm:prSet presAssocID="{951959DC-8E49-4828-A848-B4FD13E90EE0}" presName="Name23" presStyleLbl="parChTrans1D4" presStyleIdx="0" presStyleCnt="6"/>
      <dgm:spPr/>
    </dgm:pt>
    <dgm:pt modelId="{4EE23F76-25AD-4711-B087-8FAF1728789F}" type="pres">
      <dgm:prSet presAssocID="{42179542-70A9-4B66-9E9E-A1B2FBFD2259}" presName="hierRoot4" presStyleCnt="0"/>
      <dgm:spPr/>
    </dgm:pt>
    <dgm:pt modelId="{088384A3-3253-4E04-92E6-D944E707486F}" type="pres">
      <dgm:prSet presAssocID="{42179542-70A9-4B66-9E9E-A1B2FBFD2259}" presName="composite4" presStyleCnt="0"/>
      <dgm:spPr/>
    </dgm:pt>
    <dgm:pt modelId="{2B0EAD75-82CF-4867-9003-6ACE3EFBCB14}" type="pres">
      <dgm:prSet presAssocID="{42179542-70A9-4B66-9E9E-A1B2FBFD2259}" presName="background4" presStyleLbl="node4" presStyleIdx="0" presStyleCnt="6"/>
      <dgm:spPr/>
    </dgm:pt>
    <dgm:pt modelId="{3A932256-1130-467D-92C8-2930886E4F65}" type="pres">
      <dgm:prSet presAssocID="{42179542-70A9-4B66-9E9E-A1B2FBFD2259}" presName="text4" presStyleLbl="fgAcc4" presStyleIdx="0" presStyleCnt="6">
        <dgm:presLayoutVars>
          <dgm:chPref val="3"/>
        </dgm:presLayoutVars>
      </dgm:prSet>
      <dgm:spPr/>
    </dgm:pt>
    <dgm:pt modelId="{07B06F0F-B46F-4211-8CC1-E790A9888E07}" type="pres">
      <dgm:prSet presAssocID="{42179542-70A9-4B66-9E9E-A1B2FBFD2259}" presName="hierChild5" presStyleCnt="0"/>
      <dgm:spPr/>
    </dgm:pt>
    <dgm:pt modelId="{A07ACE62-7CE6-4F05-9ADB-1BBC280CB59D}" type="pres">
      <dgm:prSet presAssocID="{058F81A7-D6F3-4024-803D-BA370DD573CD}" presName="Name23" presStyleLbl="parChTrans1D4" presStyleIdx="1" presStyleCnt="6"/>
      <dgm:spPr/>
    </dgm:pt>
    <dgm:pt modelId="{C75BCAAA-01D6-41D2-80AC-BA9FF6964896}" type="pres">
      <dgm:prSet presAssocID="{77C174D5-1419-4758-AB87-8409B8DFCEAE}" presName="hierRoot4" presStyleCnt="0"/>
      <dgm:spPr/>
    </dgm:pt>
    <dgm:pt modelId="{92031237-90BC-49A3-8726-03E021F3A744}" type="pres">
      <dgm:prSet presAssocID="{77C174D5-1419-4758-AB87-8409B8DFCEAE}" presName="composite4" presStyleCnt="0"/>
      <dgm:spPr/>
    </dgm:pt>
    <dgm:pt modelId="{641B251E-2095-41CF-960C-6367FAF21C03}" type="pres">
      <dgm:prSet presAssocID="{77C174D5-1419-4758-AB87-8409B8DFCEAE}" presName="background4" presStyleLbl="node4" presStyleIdx="1" presStyleCnt="6"/>
      <dgm:spPr/>
    </dgm:pt>
    <dgm:pt modelId="{4815F9AE-A141-4305-B548-73EE04163890}" type="pres">
      <dgm:prSet presAssocID="{77C174D5-1419-4758-AB87-8409B8DFCEAE}" presName="text4" presStyleLbl="fgAcc4" presStyleIdx="1" presStyleCnt="6">
        <dgm:presLayoutVars>
          <dgm:chPref val="3"/>
        </dgm:presLayoutVars>
      </dgm:prSet>
      <dgm:spPr/>
    </dgm:pt>
    <dgm:pt modelId="{C953E2F8-D2A6-4C07-A927-CC214C21E1C3}" type="pres">
      <dgm:prSet presAssocID="{77C174D5-1419-4758-AB87-8409B8DFCEAE}" presName="hierChild5" presStyleCnt="0"/>
      <dgm:spPr/>
    </dgm:pt>
    <dgm:pt modelId="{415AC689-FB99-482C-A3E8-A94098D82929}" type="pres">
      <dgm:prSet presAssocID="{FFFA91F1-EA92-4237-B9BB-4C7C019B6B5E}" presName="Name23" presStyleLbl="parChTrans1D4" presStyleIdx="2" presStyleCnt="6"/>
      <dgm:spPr/>
    </dgm:pt>
    <dgm:pt modelId="{4277E9A8-54A6-443B-909F-DDCBF747FF05}" type="pres">
      <dgm:prSet presAssocID="{6D2928E7-F234-405B-9401-47FAABECE952}" presName="hierRoot4" presStyleCnt="0"/>
      <dgm:spPr/>
    </dgm:pt>
    <dgm:pt modelId="{0655D8BB-407A-44D6-97E9-3DE27CA31703}" type="pres">
      <dgm:prSet presAssocID="{6D2928E7-F234-405B-9401-47FAABECE952}" presName="composite4" presStyleCnt="0"/>
      <dgm:spPr/>
    </dgm:pt>
    <dgm:pt modelId="{055A2D88-FBAE-4618-9EEE-6216A3CFCE98}" type="pres">
      <dgm:prSet presAssocID="{6D2928E7-F234-405B-9401-47FAABECE952}" presName="background4" presStyleLbl="node4" presStyleIdx="2" presStyleCnt="6"/>
      <dgm:spPr/>
    </dgm:pt>
    <dgm:pt modelId="{D1124511-F89F-48D0-B985-DDA943F14638}" type="pres">
      <dgm:prSet presAssocID="{6D2928E7-F234-405B-9401-47FAABECE952}" presName="text4" presStyleLbl="fgAcc4" presStyleIdx="2" presStyleCnt="6">
        <dgm:presLayoutVars>
          <dgm:chPref val="3"/>
        </dgm:presLayoutVars>
      </dgm:prSet>
      <dgm:spPr/>
    </dgm:pt>
    <dgm:pt modelId="{6DAC5D92-299D-4625-AF3C-F22CBD5BE1FD}" type="pres">
      <dgm:prSet presAssocID="{6D2928E7-F234-405B-9401-47FAABECE952}" presName="hierChild5" presStyleCnt="0"/>
      <dgm:spPr/>
    </dgm:pt>
    <dgm:pt modelId="{D9BD08A5-714A-4245-AA1A-2AFDD3472C20}" type="pres">
      <dgm:prSet presAssocID="{0754C624-6CBD-42D8-9BA7-AF089E1AA61A}" presName="Name23" presStyleLbl="parChTrans1D4" presStyleIdx="3" presStyleCnt="6"/>
      <dgm:spPr/>
    </dgm:pt>
    <dgm:pt modelId="{75112456-EE38-46D8-9843-AF781FB94978}" type="pres">
      <dgm:prSet presAssocID="{BDB83446-6BD8-4B55-90F8-40DA63C78471}" presName="hierRoot4" presStyleCnt="0"/>
      <dgm:spPr/>
    </dgm:pt>
    <dgm:pt modelId="{4A42BAC1-DD8B-42B0-907B-409C6BAECD72}" type="pres">
      <dgm:prSet presAssocID="{BDB83446-6BD8-4B55-90F8-40DA63C78471}" presName="composite4" presStyleCnt="0"/>
      <dgm:spPr/>
    </dgm:pt>
    <dgm:pt modelId="{75F599A7-0FBA-4BC5-AA2B-3903204BE35C}" type="pres">
      <dgm:prSet presAssocID="{BDB83446-6BD8-4B55-90F8-40DA63C78471}" presName="background4" presStyleLbl="node4" presStyleIdx="3" presStyleCnt="6"/>
      <dgm:spPr/>
    </dgm:pt>
    <dgm:pt modelId="{B6901625-8EE2-4BDC-A17A-C2CABAA26623}" type="pres">
      <dgm:prSet presAssocID="{BDB83446-6BD8-4B55-90F8-40DA63C78471}" presName="text4" presStyleLbl="fgAcc4" presStyleIdx="3" presStyleCnt="6">
        <dgm:presLayoutVars>
          <dgm:chPref val="3"/>
        </dgm:presLayoutVars>
      </dgm:prSet>
      <dgm:spPr/>
    </dgm:pt>
    <dgm:pt modelId="{1DA0D88F-8B2B-454D-900D-356F869EAB16}" type="pres">
      <dgm:prSet presAssocID="{BDB83446-6BD8-4B55-90F8-40DA63C78471}" presName="hierChild5" presStyleCnt="0"/>
      <dgm:spPr/>
    </dgm:pt>
    <dgm:pt modelId="{D4A39DCE-0E85-4185-9250-4882B7D294C3}" type="pres">
      <dgm:prSet presAssocID="{B454D40A-1746-4DE3-A55C-37D8E0C43E39}" presName="Name23" presStyleLbl="parChTrans1D4" presStyleIdx="4" presStyleCnt="6"/>
      <dgm:spPr/>
    </dgm:pt>
    <dgm:pt modelId="{6580FD9B-ED45-4405-A3FD-59B6D648E3BE}" type="pres">
      <dgm:prSet presAssocID="{CB24F062-3732-411E-8329-5C386E763566}" presName="hierRoot4" presStyleCnt="0"/>
      <dgm:spPr/>
    </dgm:pt>
    <dgm:pt modelId="{51D758FE-E211-4DD6-920A-842CAB4E1495}" type="pres">
      <dgm:prSet presAssocID="{CB24F062-3732-411E-8329-5C386E763566}" presName="composite4" presStyleCnt="0"/>
      <dgm:spPr/>
    </dgm:pt>
    <dgm:pt modelId="{1D3A30FF-3169-4339-BF0A-9534296724F9}" type="pres">
      <dgm:prSet presAssocID="{CB24F062-3732-411E-8329-5C386E763566}" presName="background4" presStyleLbl="node4" presStyleIdx="4" presStyleCnt="6"/>
      <dgm:spPr/>
    </dgm:pt>
    <dgm:pt modelId="{3A9A4E41-C870-4C0A-A1FA-81D6C594160D}" type="pres">
      <dgm:prSet presAssocID="{CB24F062-3732-411E-8329-5C386E763566}" presName="text4" presStyleLbl="fgAcc4" presStyleIdx="4" presStyleCnt="6">
        <dgm:presLayoutVars>
          <dgm:chPref val="3"/>
        </dgm:presLayoutVars>
      </dgm:prSet>
      <dgm:spPr/>
    </dgm:pt>
    <dgm:pt modelId="{1DF6A16D-7726-4C1C-A590-6BA17BBFBB3E}" type="pres">
      <dgm:prSet presAssocID="{CB24F062-3732-411E-8329-5C386E763566}" presName="hierChild5" presStyleCnt="0"/>
      <dgm:spPr/>
    </dgm:pt>
    <dgm:pt modelId="{D18BC655-347E-47C0-AB49-E7E4A7F1A2D0}" type="pres">
      <dgm:prSet presAssocID="{6255AE88-4C58-4C33-A3F5-32B76CA8854B}" presName="Name10" presStyleLbl="parChTrans1D2" presStyleIdx="1" presStyleCnt="3"/>
      <dgm:spPr/>
    </dgm:pt>
    <dgm:pt modelId="{AA141026-48C6-44B4-B231-AAC247FB01F0}" type="pres">
      <dgm:prSet presAssocID="{6C085EC0-21FF-42BC-8B31-0E80ACFBC918}" presName="hierRoot2" presStyleCnt="0"/>
      <dgm:spPr/>
    </dgm:pt>
    <dgm:pt modelId="{195C9437-E65B-428A-BD43-A8780787C20B}" type="pres">
      <dgm:prSet presAssocID="{6C085EC0-21FF-42BC-8B31-0E80ACFBC918}" presName="composite2" presStyleCnt="0"/>
      <dgm:spPr/>
    </dgm:pt>
    <dgm:pt modelId="{F5964ABB-3BD7-443C-B895-ECC77DD6613B}" type="pres">
      <dgm:prSet presAssocID="{6C085EC0-21FF-42BC-8B31-0E80ACFBC918}" presName="background2" presStyleLbl="node2" presStyleIdx="1" presStyleCnt="3"/>
      <dgm:spPr/>
    </dgm:pt>
    <dgm:pt modelId="{49CCF822-AFA7-4BD8-BB0F-1719ED1D59C3}" type="pres">
      <dgm:prSet presAssocID="{6C085EC0-21FF-42BC-8B31-0E80ACFBC918}" presName="text2" presStyleLbl="fgAcc2" presStyleIdx="1" presStyleCnt="3">
        <dgm:presLayoutVars>
          <dgm:chPref val="3"/>
        </dgm:presLayoutVars>
      </dgm:prSet>
      <dgm:spPr/>
    </dgm:pt>
    <dgm:pt modelId="{8F841411-A391-4366-9965-9FB89221F91A}" type="pres">
      <dgm:prSet presAssocID="{6C085EC0-21FF-42BC-8B31-0E80ACFBC918}" presName="hierChild3" presStyleCnt="0"/>
      <dgm:spPr/>
    </dgm:pt>
    <dgm:pt modelId="{72500584-DE29-40FC-B798-5BC8DBFDF674}" type="pres">
      <dgm:prSet presAssocID="{C0D6D07C-F2B6-42E1-B85B-BB52FC22EC0D}" presName="hierRoot1" presStyleCnt="0"/>
      <dgm:spPr/>
    </dgm:pt>
    <dgm:pt modelId="{F13BF0E6-B563-4E4F-9095-156A04443D87}" type="pres">
      <dgm:prSet presAssocID="{C0D6D07C-F2B6-42E1-B85B-BB52FC22EC0D}" presName="composite" presStyleCnt="0"/>
      <dgm:spPr/>
    </dgm:pt>
    <dgm:pt modelId="{EB875CB4-CA0F-4705-BE39-BD4C90E45689}" type="pres">
      <dgm:prSet presAssocID="{C0D6D07C-F2B6-42E1-B85B-BB52FC22EC0D}" presName="background" presStyleLbl="node0" presStyleIdx="1" presStyleCnt="2"/>
      <dgm:spPr/>
    </dgm:pt>
    <dgm:pt modelId="{A69E906A-A2BA-4CAD-9671-75E3C53187C5}" type="pres">
      <dgm:prSet presAssocID="{C0D6D07C-F2B6-42E1-B85B-BB52FC22EC0D}" presName="text" presStyleLbl="fgAcc0" presStyleIdx="1" presStyleCnt="2">
        <dgm:presLayoutVars>
          <dgm:chPref val="3"/>
        </dgm:presLayoutVars>
      </dgm:prSet>
      <dgm:spPr/>
    </dgm:pt>
    <dgm:pt modelId="{0B712B0E-64EE-4E8A-8590-BAB44AA02129}" type="pres">
      <dgm:prSet presAssocID="{C0D6D07C-F2B6-42E1-B85B-BB52FC22EC0D}" presName="hierChild2" presStyleCnt="0"/>
      <dgm:spPr/>
    </dgm:pt>
    <dgm:pt modelId="{AF032E14-B352-42C6-9322-C8E67EC38A95}" type="pres">
      <dgm:prSet presAssocID="{E0FE5D7E-6B0F-4A3B-9428-12631EF09A41}" presName="Name10" presStyleLbl="parChTrans1D2" presStyleIdx="2" presStyleCnt="3"/>
      <dgm:spPr/>
    </dgm:pt>
    <dgm:pt modelId="{C368B8AA-5726-4F6A-96CF-720B72654AC2}" type="pres">
      <dgm:prSet presAssocID="{B3ED7F08-8AEB-4336-A1D6-39A1668CB762}" presName="hierRoot2" presStyleCnt="0"/>
      <dgm:spPr/>
    </dgm:pt>
    <dgm:pt modelId="{CE002C70-989D-410F-9600-1D471028BB51}" type="pres">
      <dgm:prSet presAssocID="{B3ED7F08-8AEB-4336-A1D6-39A1668CB762}" presName="composite2" presStyleCnt="0"/>
      <dgm:spPr/>
    </dgm:pt>
    <dgm:pt modelId="{36217315-1FED-426F-8849-5E3639B31E3D}" type="pres">
      <dgm:prSet presAssocID="{B3ED7F08-8AEB-4336-A1D6-39A1668CB762}" presName="background2" presStyleLbl="node2" presStyleIdx="2" presStyleCnt="3"/>
      <dgm:spPr/>
    </dgm:pt>
    <dgm:pt modelId="{2FD226CD-A514-4305-9CF3-8255A2CE5F5A}" type="pres">
      <dgm:prSet presAssocID="{B3ED7F08-8AEB-4336-A1D6-39A1668CB762}" presName="text2" presStyleLbl="fgAcc2" presStyleIdx="2" presStyleCnt="3">
        <dgm:presLayoutVars>
          <dgm:chPref val="3"/>
        </dgm:presLayoutVars>
      </dgm:prSet>
      <dgm:spPr/>
    </dgm:pt>
    <dgm:pt modelId="{697DCBD0-B115-4F1C-BCAA-3F4EDC1DC597}" type="pres">
      <dgm:prSet presAssocID="{B3ED7F08-8AEB-4336-A1D6-39A1668CB762}" presName="hierChild3" presStyleCnt="0"/>
      <dgm:spPr/>
    </dgm:pt>
    <dgm:pt modelId="{09DE0F6D-FEEF-4C67-B7F7-DABC3A67CD44}" type="pres">
      <dgm:prSet presAssocID="{4BD26EB1-4ABB-4258-A66B-D4D1D106F318}" presName="Name17" presStyleLbl="parChTrans1D3" presStyleIdx="1" presStyleCnt="2"/>
      <dgm:spPr/>
    </dgm:pt>
    <dgm:pt modelId="{CC69C871-5AE5-4A66-8C61-9E051C037A62}" type="pres">
      <dgm:prSet presAssocID="{89525378-562D-4FE0-90CB-C4FB5394DB9A}" presName="hierRoot3" presStyleCnt="0"/>
      <dgm:spPr/>
    </dgm:pt>
    <dgm:pt modelId="{A777E037-64D2-4413-A194-4680CDBC7F74}" type="pres">
      <dgm:prSet presAssocID="{89525378-562D-4FE0-90CB-C4FB5394DB9A}" presName="composite3" presStyleCnt="0"/>
      <dgm:spPr/>
    </dgm:pt>
    <dgm:pt modelId="{6E852670-7E66-47C1-879C-CA9A2611B436}" type="pres">
      <dgm:prSet presAssocID="{89525378-562D-4FE0-90CB-C4FB5394DB9A}" presName="background3" presStyleLbl="node3" presStyleIdx="1" presStyleCnt="2"/>
      <dgm:spPr/>
    </dgm:pt>
    <dgm:pt modelId="{FCE6DF6A-B957-47E1-94C0-D0B2465685E4}" type="pres">
      <dgm:prSet presAssocID="{89525378-562D-4FE0-90CB-C4FB5394DB9A}" presName="text3" presStyleLbl="fgAcc3" presStyleIdx="1" presStyleCnt="2">
        <dgm:presLayoutVars>
          <dgm:chPref val="3"/>
        </dgm:presLayoutVars>
      </dgm:prSet>
      <dgm:spPr/>
    </dgm:pt>
    <dgm:pt modelId="{CFF3AF11-83DB-4C58-876D-D3292ABF49FA}" type="pres">
      <dgm:prSet presAssocID="{89525378-562D-4FE0-90CB-C4FB5394DB9A}" presName="hierChild4" presStyleCnt="0"/>
      <dgm:spPr/>
    </dgm:pt>
    <dgm:pt modelId="{EE6913B0-86FF-4277-A264-3A5E807B3320}" type="pres">
      <dgm:prSet presAssocID="{DEEC34C4-E16D-4D23-977B-44CD4B7C6161}" presName="Name23" presStyleLbl="parChTrans1D4" presStyleIdx="5" presStyleCnt="6"/>
      <dgm:spPr/>
    </dgm:pt>
    <dgm:pt modelId="{FB87D8B0-7D6B-49F7-91AD-2419C480B63E}" type="pres">
      <dgm:prSet presAssocID="{7E8BDCAF-68BE-4598-8397-944D0C4E5436}" presName="hierRoot4" presStyleCnt="0"/>
      <dgm:spPr/>
    </dgm:pt>
    <dgm:pt modelId="{5B5E4A32-CD6F-4CD1-9CDE-EA5358B3813A}" type="pres">
      <dgm:prSet presAssocID="{7E8BDCAF-68BE-4598-8397-944D0C4E5436}" presName="composite4" presStyleCnt="0"/>
      <dgm:spPr/>
    </dgm:pt>
    <dgm:pt modelId="{AA407FEC-2DD5-4CE8-BFD9-1D8E2B517804}" type="pres">
      <dgm:prSet presAssocID="{7E8BDCAF-68BE-4598-8397-944D0C4E5436}" presName="background4" presStyleLbl="node4" presStyleIdx="5" presStyleCnt="6"/>
      <dgm:spPr/>
    </dgm:pt>
    <dgm:pt modelId="{18CCDB98-1D75-4E78-B8B8-93824F8147DD}" type="pres">
      <dgm:prSet presAssocID="{7E8BDCAF-68BE-4598-8397-944D0C4E5436}" presName="text4" presStyleLbl="fgAcc4" presStyleIdx="5" presStyleCnt="6">
        <dgm:presLayoutVars>
          <dgm:chPref val="3"/>
        </dgm:presLayoutVars>
      </dgm:prSet>
      <dgm:spPr/>
    </dgm:pt>
    <dgm:pt modelId="{7977D8D9-D5D8-45E8-8780-7D3001E24704}" type="pres">
      <dgm:prSet presAssocID="{7E8BDCAF-68BE-4598-8397-944D0C4E5436}" presName="hierChild5" presStyleCnt="0"/>
      <dgm:spPr/>
    </dgm:pt>
  </dgm:ptLst>
  <dgm:cxnLst>
    <dgm:cxn modelId="{61B3B4D7-193C-4DC4-AE16-C56207A70696}" srcId="{BDB83446-6BD8-4B55-90F8-40DA63C78471}" destId="{CB24F062-3732-411E-8329-5C386E763566}" srcOrd="0" destOrd="0" parTransId="{B454D40A-1746-4DE3-A55C-37D8E0C43E39}" sibTransId="{76D3391D-5E0C-4FF6-890A-72EA812B2D19}"/>
    <dgm:cxn modelId="{AF5780EE-647F-41D3-9B0D-6FC18718954B}" type="presOf" srcId="{7E8BDCAF-68BE-4598-8397-944D0C4E5436}" destId="{18CCDB98-1D75-4E78-B8B8-93824F8147DD}" srcOrd="0" destOrd="0" presId="urn:microsoft.com/office/officeart/2005/8/layout/hierarchy1"/>
    <dgm:cxn modelId="{27BC8598-77EC-4F89-AB77-91B00C927304}" type="presOf" srcId="{B454D40A-1746-4DE3-A55C-37D8E0C43E39}" destId="{D4A39DCE-0E85-4185-9250-4882B7D294C3}" srcOrd="0" destOrd="0" presId="urn:microsoft.com/office/officeart/2005/8/layout/hierarchy1"/>
    <dgm:cxn modelId="{935A3B6D-A564-4DCF-BBB3-356CE2F84967}" srcId="{C0D6D07C-F2B6-42E1-B85B-BB52FC22EC0D}" destId="{B3ED7F08-8AEB-4336-A1D6-39A1668CB762}" srcOrd="0" destOrd="0" parTransId="{E0FE5D7E-6B0F-4A3B-9428-12631EF09A41}" sibTransId="{733FDCA5-8B2D-4D88-85BC-7EB99D86F19A}"/>
    <dgm:cxn modelId="{24F4CA1B-E2C0-4B7F-9319-A7708B1005A8}" srcId="{5995CD14-B093-4AE4-B67A-3389F82A08FE}" destId="{42179542-70A9-4B66-9E9E-A1B2FBFD2259}" srcOrd="0" destOrd="0" parTransId="{951959DC-8E49-4828-A848-B4FD13E90EE0}" sibTransId="{0DE83BDD-BA7C-4CEB-8C71-95FE325C31C6}"/>
    <dgm:cxn modelId="{4BBD9CCA-A363-4F54-B764-2163FEAD9053}" type="presOf" srcId="{6580AEEE-D4C2-4D87-9212-AB65E7F5549E}" destId="{AFF1B314-FCD2-4658-BB58-311929376FD9}" srcOrd="0" destOrd="0" presId="urn:microsoft.com/office/officeart/2005/8/layout/hierarchy1"/>
    <dgm:cxn modelId="{07C4DB43-3A0C-41EF-9AB4-8916B7386C4B}" type="presOf" srcId="{B87204C5-29B9-45D2-BF0E-EFF9E1FFF42D}" destId="{3050559C-FAA8-4B0D-8A11-F2E8D4B47BC1}" srcOrd="0" destOrd="0" presId="urn:microsoft.com/office/officeart/2005/8/layout/hierarchy1"/>
    <dgm:cxn modelId="{2CF42853-B8F9-401A-ACF4-38964A4AED44}" srcId="{5995CD14-B093-4AE4-B67A-3389F82A08FE}" destId="{6D2928E7-F234-405B-9401-47FAABECE952}" srcOrd="1" destOrd="0" parTransId="{FFFA91F1-EA92-4237-B9BB-4C7C019B6B5E}" sibTransId="{A2E58B88-4449-4402-9AC5-F7AA3104291E}"/>
    <dgm:cxn modelId="{6BA41159-1221-4748-9A8F-49F4493C5225}" type="presOf" srcId="{BDB83446-6BD8-4B55-90F8-40DA63C78471}" destId="{B6901625-8EE2-4BDC-A17A-C2CABAA26623}" srcOrd="0" destOrd="0" presId="urn:microsoft.com/office/officeart/2005/8/layout/hierarchy1"/>
    <dgm:cxn modelId="{E2C04615-ECEC-4EFB-A981-26EA90AD3B1B}" type="presOf" srcId="{4CD26998-F16A-42BE-8C80-3EC211FA84BC}" destId="{DE10B636-41D8-4478-9AD3-C5FEFF96A739}" srcOrd="0" destOrd="0" presId="urn:microsoft.com/office/officeart/2005/8/layout/hierarchy1"/>
    <dgm:cxn modelId="{E79F503A-8A3E-45F0-9A6E-2B3EEC1A47D9}" type="presOf" srcId="{87C2EC68-A706-4278-BA1F-2EB4A503151F}" destId="{C9B8A244-D13F-415B-985D-3D9FC36AB1CE}" srcOrd="0" destOrd="0" presId="urn:microsoft.com/office/officeart/2005/8/layout/hierarchy1"/>
    <dgm:cxn modelId="{F561F9A8-CDCF-4C90-AF92-675D4FAF9279}" type="presOf" srcId="{B3ED7F08-8AEB-4336-A1D6-39A1668CB762}" destId="{2FD226CD-A514-4305-9CF3-8255A2CE5F5A}" srcOrd="0" destOrd="0" presId="urn:microsoft.com/office/officeart/2005/8/layout/hierarchy1"/>
    <dgm:cxn modelId="{83573C9F-53C1-4780-953F-A1B18E18AD70}" type="presOf" srcId="{6D2928E7-F234-405B-9401-47FAABECE952}" destId="{D1124511-F89F-48D0-B985-DDA943F14638}" srcOrd="0" destOrd="0" presId="urn:microsoft.com/office/officeart/2005/8/layout/hierarchy1"/>
    <dgm:cxn modelId="{2AD6A9CB-8E48-4A4A-ABCE-6DE892317502}" type="presOf" srcId="{6255AE88-4C58-4C33-A3F5-32B76CA8854B}" destId="{D18BC655-347E-47C0-AB49-E7E4A7F1A2D0}" srcOrd="0" destOrd="0" presId="urn:microsoft.com/office/officeart/2005/8/layout/hierarchy1"/>
    <dgm:cxn modelId="{090D7D29-38F3-4D03-B7F1-C793CD357D15}" srcId="{6580AEEE-D4C2-4D87-9212-AB65E7F5549E}" destId="{B87204C5-29B9-45D2-BF0E-EFF9E1FFF42D}" srcOrd="0" destOrd="0" parTransId="{9974919D-D5D4-4F51-8C21-AAA59787B7EA}" sibTransId="{58861BD7-994F-459A-88FC-5624FF84BE3E}"/>
    <dgm:cxn modelId="{A15831CE-1F34-4D02-BCC6-564091E418C5}" type="presOf" srcId="{0754C624-6CBD-42D8-9BA7-AF089E1AA61A}" destId="{D9BD08A5-714A-4245-AA1A-2AFDD3472C20}" srcOrd="0" destOrd="0" presId="urn:microsoft.com/office/officeart/2005/8/layout/hierarchy1"/>
    <dgm:cxn modelId="{1F872E82-F10F-4263-8CE2-733B5F689974}" type="presOf" srcId="{77C174D5-1419-4758-AB87-8409B8DFCEAE}" destId="{4815F9AE-A141-4305-B548-73EE04163890}" srcOrd="0" destOrd="0" presId="urn:microsoft.com/office/officeart/2005/8/layout/hierarchy1"/>
    <dgm:cxn modelId="{C254A36C-6CF7-4280-8B98-1FC86FA1E7AC}" type="presOf" srcId="{CB24F062-3732-411E-8329-5C386E763566}" destId="{3A9A4E41-C870-4C0A-A1FA-81D6C594160D}" srcOrd="0" destOrd="0" presId="urn:microsoft.com/office/officeart/2005/8/layout/hierarchy1"/>
    <dgm:cxn modelId="{6D6B18F1-3A4B-4243-91B0-3EC0F58B2823}" srcId="{B3ED7F08-8AEB-4336-A1D6-39A1668CB762}" destId="{89525378-562D-4FE0-90CB-C4FB5394DB9A}" srcOrd="0" destOrd="0" parTransId="{4BD26EB1-4ABB-4258-A66B-D4D1D106F318}" sibTransId="{41F28C2A-8AFE-4AE9-9495-8066E013F826}"/>
    <dgm:cxn modelId="{9E1700A2-7E06-4B1A-9A0E-9C672BECCB9E}" srcId="{6580AEEE-D4C2-4D87-9212-AB65E7F5549E}" destId="{6C085EC0-21FF-42BC-8B31-0E80ACFBC918}" srcOrd="1" destOrd="0" parTransId="{6255AE88-4C58-4C33-A3F5-32B76CA8854B}" sibTransId="{AFFE9680-73F2-4DFF-802A-828C631BD3B9}"/>
    <dgm:cxn modelId="{BEC5C2C0-C611-4CD0-9E0B-042D2A3A072E}" srcId="{4CD26998-F16A-42BE-8C80-3EC211FA84BC}" destId="{6580AEEE-D4C2-4D87-9212-AB65E7F5549E}" srcOrd="0" destOrd="0" parTransId="{752ECF98-AD89-4FD9-A8D4-716D92C7AE22}" sibTransId="{4A765904-C90C-4F02-AF81-D91DD24C79CF}"/>
    <dgm:cxn modelId="{6EEEE4BE-B237-4984-B606-1A4089392AF0}" srcId="{6D2928E7-F234-405B-9401-47FAABECE952}" destId="{BDB83446-6BD8-4B55-90F8-40DA63C78471}" srcOrd="0" destOrd="0" parTransId="{0754C624-6CBD-42D8-9BA7-AF089E1AA61A}" sibTransId="{71EF36C3-C115-4351-8C16-36D62B6E5CE2}"/>
    <dgm:cxn modelId="{23FBFC97-B39A-41B7-86DA-112CC3DE0D11}" srcId="{B87204C5-29B9-45D2-BF0E-EFF9E1FFF42D}" destId="{5995CD14-B093-4AE4-B67A-3389F82A08FE}" srcOrd="0" destOrd="0" parTransId="{87C2EC68-A706-4278-BA1F-2EB4A503151F}" sibTransId="{4A9ADF4A-FFBE-4CB3-8803-7D8F0116EC94}"/>
    <dgm:cxn modelId="{FEAA4F56-EA68-4E1C-BB29-1E47A74BE60D}" type="presOf" srcId="{89525378-562D-4FE0-90CB-C4FB5394DB9A}" destId="{FCE6DF6A-B957-47E1-94C0-D0B2465685E4}" srcOrd="0" destOrd="0" presId="urn:microsoft.com/office/officeart/2005/8/layout/hierarchy1"/>
    <dgm:cxn modelId="{1EEAC39E-B9AB-45D4-8F2D-032F1903A2AD}" type="presOf" srcId="{FFFA91F1-EA92-4237-B9BB-4C7C019B6B5E}" destId="{415AC689-FB99-482C-A3E8-A94098D82929}" srcOrd="0" destOrd="0" presId="urn:microsoft.com/office/officeart/2005/8/layout/hierarchy1"/>
    <dgm:cxn modelId="{95F6108B-1FE7-440C-8DC9-36EDCBF3BCBC}" srcId="{89525378-562D-4FE0-90CB-C4FB5394DB9A}" destId="{7E8BDCAF-68BE-4598-8397-944D0C4E5436}" srcOrd="0" destOrd="0" parTransId="{DEEC34C4-E16D-4D23-977B-44CD4B7C6161}" sibTransId="{873E61B9-4E1E-4BBF-A6A9-6C9D091DA5E8}"/>
    <dgm:cxn modelId="{93A1F02E-EA2C-40DE-BBC8-2882A53E43BE}" type="presOf" srcId="{058F81A7-D6F3-4024-803D-BA370DD573CD}" destId="{A07ACE62-7CE6-4F05-9ADB-1BBC280CB59D}" srcOrd="0" destOrd="0" presId="urn:microsoft.com/office/officeart/2005/8/layout/hierarchy1"/>
    <dgm:cxn modelId="{709A34AF-AFCB-494B-9572-2EB213090A2F}" type="presOf" srcId="{9974919D-D5D4-4F51-8C21-AAA59787B7EA}" destId="{836D9918-BB38-4A03-BE1E-AB6FDD34EDA9}" srcOrd="0" destOrd="0" presId="urn:microsoft.com/office/officeart/2005/8/layout/hierarchy1"/>
    <dgm:cxn modelId="{A7AB9848-34CD-486C-9761-85024EB5D2F8}" type="presOf" srcId="{E0FE5D7E-6B0F-4A3B-9428-12631EF09A41}" destId="{AF032E14-B352-42C6-9322-C8E67EC38A95}" srcOrd="0" destOrd="0" presId="urn:microsoft.com/office/officeart/2005/8/layout/hierarchy1"/>
    <dgm:cxn modelId="{715498D5-5529-4324-A5A4-092CA86BBFD6}" srcId="{4CD26998-F16A-42BE-8C80-3EC211FA84BC}" destId="{C0D6D07C-F2B6-42E1-B85B-BB52FC22EC0D}" srcOrd="1" destOrd="0" parTransId="{BA8DA8C1-7E9D-4190-AABE-EBA6F645A742}" sibTransId="{D5DA48D9-3B33-4EB5-BE66-1A21D1277F37}"/>
    <dgm:cxn modelId="{1776B3C7-9613-4B00-ACA9-FB52E12D2B10}" type="presOf" srcId="{6C085EC0-21FF-42BC-8B31-0E80ACFBC918}" destId="{49CCF822-AFA7-4BD8-BB0F-1719ED1D59C3}" srcOrd="0" destOrd="0" presId="urn:microsoft.com/office/officeart/2005/8/layout/hierarchy1"/>
    <dgm:cxn modelId="{2271156D-811A-4F97-B87A-C451C39FAC9C}" type="presOf" srcId="{DEEC34C4-E16D-4D23-977B-44CD4B7C6161}" destId="{EE6913B0-86FF-4277-A264-3A5E807B3320}" srcOrd="0" destOrd="0" presId="urn:microsoft.com/office/officeart/2005/8/layout/hierarchy1"/>
    <dgm:cxn modelId="{F3DBBC8F-EC7A-443C-9325-4407C02231F6}" type="presOf" srcId="{5995CD14-B093-4AE4-B67A-3389F82A08FE}" destId="{0964F8C0-432D-4820-A49C-B164F26CEACA}" srcOrd="0" destOrd="0" presId="urn:microsoft.com/office/officeart/2005/8/layout/hierarchy1"/>
    <dgm:cxn modelId="{51020FB0-2533-45C3-94C2-BB04269DFC42}" type="presOf" srcId="{42179542-70A9-4B66-9E9E-A1B2FBFD2259}" destId="{3A932256-1130-467D-92C8-2930886E4F65}" srcOrd="0" destOrd="0" presId="urn:microsoft.com/office/officeart/2005/8/layout/hierarchy1"/>
    <dgm:cxn modelId="{FF9BA6B9-2900-4EB6-887E-F83BCB197CE9}" srcId="{42179542-70A9-4B66-9E9E-A1B2FBFD2259}" destId="{77C174D5-1419-4758-AB87-8409B8DFCEAE}" srcOrd="0" destOrd="0" parTransId="{058F81A7-D6F3-4024-803D-BA370DD573CD}" sibTransId="{CFB391CC-BE06-4E94-AE53-41A0592AA0A9}"/>
    <dgm:cxn modelId="{6FE6CFC3-6FD9-4DBB-A768-4BCA9D474455}" type="presOf" srcId="{951959DC-8E49-4828-A848-B4FD13E90EE0}" destId="{48E1FF96-747E-43A9-BC27-CC916AB5F299}" srcOrd="0" destOrd="0" presId="urn:microsoft.com/office/officeart/2005/8/layout/hierarchy1"/>
    <dgm:cxn modelId="{C78C3E2E-5303-4BAE-A53F-BF8D5949013C}" type="presOf" srcId="{4BD26EB1-4ABB-4258-A66B-D4D1D106F318}" destId="{09DE0F6D-FEEF-4C67-B7F7-DABC3A67CD44}" srcOrd="0" destOrd="0" presId="urn:microsoft.com/office/officeart/2005/8/layout/hierarchy1"/>
    <dgm:cxn modelId="{30CC67C0-22B6-4DCE-B14F-B6C40D499F11}" type="presOf" srcId="{C0D6D07C-F2B6-42E1-B85B-BB52FC22EC0D}" destId="{A69E906A-A2BA-4CAD-9671-75E3C53187C5}" srcOrd="0" destOrd="0" presId="urn:microsoft.com/office/officeart/2005/8/layout/hierarchy1"/>
    <dgm:cxn modelId="{112AC3A1-D663-4347-962E-F9EC53B1CB13}" type="presParOf" srcId="{DE10B636-41D8-4478-9AD3-C5FEFF96A739}" destId="{ED65755D-9D53-4D33-9BDC-6D55AB71C343}" srcOrd="0" destOrd="0" presId="urn:microsoft.com/office/officeart/2005/8/layout/hierarchy1"/>
    <dgm:cxn modelId="{0E57686E-DB4B-4C7A-A7DC-5F835E939965}" type="presParOf" srcId="{ED65755D-9D53-4D33-9BDC-6D55AB71C343}" destId="{F57F3C2E-E546-4405-BC45-76EACDBAB72D}" srcOrd="0" destOrd="0" presId="urn:microsoft.com/office/officeart/2005/8/layout/hierarchy1"/>
    <dgm:cxn modelId="{AAF078B5-10B8-4128-A0DB-7CABEC865299}" type="presParOf" srcId="{F57F3C2E-E546-4405-BC45-76EACDBAB72D}" destId="{3E0669DB-1AC3-4AE4-A4CE-D776204D9791}" srcOrd="0" destOrd="0" presId="urn:microsoft.com/office/officeart/2005/8/layout/hierarchy1"/>
    <dgm:cxn modelId="{38DD8D8B-CC6A-48DB-9F7F-2BA6594B5982}" type="presParOf" srcId="{F57F3C2E-E546-4405-BC45-76EACDBAB72D}" destId="{AFF1B314-FCD2-4658-BB58-311929376FD9}" srcOrd="1" destOrd="0" presId="urn:microsoft.com/office/officeart/2005/8/layout/hierarchy1"/>
    <dgm:cxn modelId="{C8C72172-BCC9-469F-A43E-C1CE06D950D1}" type="presParOf" srcId="{ED65755D-9D53-4D33-9BDC-6D55AB71C343}" destId="{72DA7940-A282-48D0-A767-667786111E44}" srcOrd="1" destOrd="0" presId="urn:microsoft.com/office/officeart/2005/8/layout/hierarchy1"/>
    <dgm:cxn modelId="{0D58611D-1787-4C52-9C81-075512FC6C35}" type="presParOf" srcId="{72DA7940-A282-48D0-A767-667786111E44}" destId="{836D9918-BB38-4A03-BE1E-AB6FDD34EDA9}" srcOrd="0" destOrd="0" presId="urn:microsoft.com/office/officeart/2005/8/layout/hierarchy1"/>
    <dgm:cxn modelId="{643C1E2F-5575-45FB-8D59-42F5D4FED6BB}" type="presParOf" srcId="{72DA7940-A282-48D0-A767-667786111E44}" destId="{4A18778B-ED76-4AA3-8996-2BB08F0C901E}" srcOrd="1" destOrd="0" presId="urn:microsoft.com/office/officeart/2005/8/layout/hierarchy1"/>
    <dgm:cxn modelId="{DD197C6D-7D31-4FC0-A14B-B354AD677421}" type="presParOf" srcId="{4A18778B-ED76-4AA3-8996-2BB08F0C901E}" destId="{EFB8BA44-C512-402D-9001-6E26BC08F3B6}" srcOrd="0" destOrd="0" presId="urn:microsoft.com/office/officeart/2005/8/layout/hierarchy1"/>
    <dgm:cxn modelId="{A54916DF-09A0-467D-A1BE-6619754FEF86}" type="presParOf" srcId="{EFB8BA44-C512-402D-9001-6E26BC08F3B6}" destId="{6D61681E-109A-4090-B78E-A3CD3E3B1633}" srcOrd="0" destOrd="0" presId="urn:microsoft.com/office/officeart/2005/8/layout/hierarchy1"/>
    <dgm:cxn modelId="{460A63D7-CA54-4B14-BB00-C62A8C4E39EA}" type="presParOf" srcId="{EFB8BA44-C512-402D-9001-6E26BC08F3B6}" destId="{3050559C-FAA8-4B0D-8A11-F2E8D4B47BC1}" srcOrd="1" destOrd="0" presId="urn:microsoft.com/office/officeart/2005/8/layout/hierarchy1"/>
    <dgm:cxn modelId="{8B279460-125D-4CCE-A977-92A4246A9277}" type="presParOf" srcId="{4A18778B-ED76-4AA3-8996-2BB08F0C901E}" destId="{92D39976-8232-4F9F-AA16-D17019A15356}" srcOrd="1" destOrd="0" presId="urn:microsoft.com/office/officeart/2005/8/layout/hierarchy1"/>
    <dgm:cxn modelId="{0311A160-8C4F-4914-97AB-484CC29D6ABA}" type="presParOf" srcId="{92D39976-8232-4F9F-AA16-D17019A15356}" destId="{C9B8A244-D13F-415B-985D-3D9FC36AB1CE}" srcOrd="0" destOrd="0" presId="urn:microsoft.com/office/officeart/2005/8/layout/hierarchy1"/>
    <dgm:cxn modelId="{D6AB4056-D6C1-4DF5-B4B9-54BAB332168A}" type="presParOf" srcId="{92D39976-8232-4F9F-AA16-D17019A15356}" destId="{2AFE81F8-6CE9-4ACE-BBA3-E81FFC2C096E}" srcOrd="1" destOrd="0" presId="urn:microsoft.com/office/officeart/2005/8/layout/hierarchy1"/>
    <dgm:cxn modelId="{F13B3594-CB68-454E-BF5A-EFD9F9DFF96A}" type="presParOf" srcId="{2AFE81F8-6CE9-4ACE-BBA3-E81FFC2C096E}" destId="{35A6E667-ED91-4BB3-9DCD-E4D3B4A59183}" srcOrd="0" destOrd="0" presId="urn:microsoft.com/office/officeart/2005/8/layout/hierarchy1"/>
    <dgm:cxn modelId="{4FA57850-60FF-42FE-8FFD-9620223B7EDA}" type="presParOf" srcId="{35A6E667-ED91-4BB3-9DCD-E4D3B4A59183}" destId="{DA3902D3-4E8D-4E0B-B177-C1579DA0886C}" srcOrd="0" destOrd="0" presId="urn:microsoft.com/office/officeart/2005/8/layout/hierarchy1"/>
    <dgm:cxn modelId="{0E73B4AB-1E06-4726-928C-6CC14CBC00E0}" type="presParOf" srcId="{35A6E667-ED91-4BB3-9DCD-E4D3B4A59183}" destId="{0964F8C0-432D-4820-A49C-B164F26CEACA}" srcOrd="1" destOrd="0" presId="urn:microsoft.com/office/officeart/2005/8/layout/hierarchy1"/>
    <dgm:cxn modelId="{6984D618-465F-454A-ADF5-346EDF390057}" type="presParOf" srcId="{2AFE81F8-6CE9-4ACE-BBA3-E81FFC2C096E}" destId="{870D2F9E-6586-4C88-88F3-381B3D3B7BC0}" srcOrd="1" destOrd="0" presId="urn:microsoft.com/office/officeart/2005/8/layout/hierarchy1"/>
    <dgm:cxn modelId="{343C6D7F-337F-4810-9534-5B921EEB6C91}" type="presParOf" srcId="{870D2F9E-6586-4C88-88F3-381B3D3B7BC0}" destId="{48E1FF96-747E-43A9-BC27-CC916AB5F299}" srcOrd="0" destOrd="0" presId="urn:microsoft.com/office/officeart/2005/8/layout/hierarchy1"/>
    <dgm:cxn modelId="{E6B4ACFB-EC0B-458E-BF04-B3797E21F002}" type="presParOf" srcId="{870D2F9E-6586-4C88-88F3-381B3D3B7BC0}" destId="{4EE23F76-25AD-4711-B087-8FAF1728789F}" srcOrd="1" destOrd="0" presId="urn:microsoft.com/office/officeart/2005/8/layout/hierarchy1"/>
    <dgm:cxn modelId="{2C3BEEC1-EC2B-412C-9D81-1BAD75C7F09F}" type="presParOf" srcId="{4EE23F76-25AD-4711-B087-8FAF1728789F}" destId="{088384A3-3253-4E04-92E6-D944E707486F}" srcOrd="0" destOrd="0" presId="urn:microsoft.com/office/officeart/2005/8/layout/hierarchy1"/>
    <dgm:cxn modelId="{90ABA395-9730-4ABB-9615-D67F7D533D4D}" type="presParOf" srcId="{088384A3-3253-4E04-92E6-D944E707486F}" destId="{2B0EAD75-82CF-4867-9003-6ACE3EFBCB14}" srcOrd="0" destOrd="0" presId="urn:microsoft.com/office/officeart/2005/8/layout/hierarchy1"/>
    <dgm:cxn modelId="{408EC6BE-A880-4711-9E52-CB7F24B914C9}" type="presParOf" srcId="{088384A3-3253-4E04-92E6-D944E707486F}" destId="{3A932256-1130-467D-92C8-2930886E4F65}" srcOrd="1" destOrd="0" presId="urn:microsoft.com/office/officeart/2005/8/layout/hierarchy1"/>
    <dgm:cxn modelId="{9AE685AC-F316-460F-BAF0-5A5F6A263DDD}" type="presParOf" srcId="{4EE23F76-25AD-4711-B087-8FAF1728789F}" destId="{07B06F0F-B46F-4211-8CC1-E790A9888E07}" srcOrd="1" destOrd="0" presId="urn:microsoft.com/office/officeart/2005/8/layout/hierarchy1"/>
    <dgm:cxn modelId="{C0776F96-4E64-487C-B85B-D38F73E5C477}" type="presParOf" srcId="{07B06F0F-B46F-4211-8CC1-E790A9888E07}" destId="{A07ACE62-7CE6-4F05-9ADB-1BBC280CB59D}" srcOrd="0" destOrd="0" presId="urn:microsoft.com/office/officeart/2005/8/layout/hierarchy1"/>
    <dgm:cxn modelId="{766548AB-5C5F-455F-9355-7111CF2926EE}" type="presParOf" srcId="{07B06F0F-B46F-4211-8CC1-E790A9888E07}" destId="{C75BCAAA-01D6-41D2-80AC-BA9FF6964896}" srcOrd="1" destOrd="0" presId="urn:microsoft.com/office/officeart/2005/8/layout/hierarchy1"/>
    <dgm:cxn modelId="{9EF27086-3CF0-44AD-8C74-85AD3371E2B4}" type="presParOf" srcId="{C75BCAAA-01D6-41D2-80AC-BA9FF6964896}" destId="{92031237-90BC-49A3-8726-03E021F3A744}" srcOrd="0" destOrd="0" presId="urn:microsoft.com/office/officeart/2005/8/layout/hierarchy1"/>
    <dgm:cxn modelId="{7DF7E7A0-F7FA-4396-87DE-46D0F5ABD6A0}" type="presParOf" srcId="{92031237-90BC-49A3-8726-03E021F3A744}" destId="{641B251E-2095-41CF-960C-6367FAF21C03}" srcOrd="0" destOrd="0" presId="urn:microsoft.com/office/officeart/2005/8/layout/hierarchy1"/>
    <dgm:cxn modelId="{B9B31E2A-3AFD-4864-AF66-75BA945AE568}" type="presParOf" srcId="{92031237-90BC-49A3-8726-03E021F3A744}" destId="{4815F9AE-A141-4305-B548-73EE04163890}" srcOrd="1" destOrd="0" presId="urn:microsoft.com/office/officeart/2005/8/layout/hierarchy1"/>
    <dgm:cxn modelId="{18A430B0-34E7-496A-8D70-CD94B71D6460}" type="presParOf" srcId="{C75BCAAA-01D6-41D2-80AC-BA9FF6964896}" destId="{C953E2F8-D2A6-4C07-A927-CC214C21E1C3}" srcOrd="1" destOrd="0" presId="urn:microsoft.com/office/officeart/2005/8/layout/hierarchy1"/>
    <dgm:cxn modelId="{44AEA1D0-FF17-456C-BB46-F71065F3B93F}" type="presParOf" srcId="{870D2F9E-6586-4C88-88F3-381B3D3B7BC0}" destId="{415AC689-FB99-482C-A3E8-A94098D82929}" srcOrd="2" destOrd="0" presId="urn:microsoft.com/office/officeart/2005/8/layout/hierarchy1"/>
    <dgm:cxn modelId="{EAFDD559-5295-46EA-87BA-3FB47CA828D2}" type="presParOf" srcId="{870D2F9E-6586-4C88-88F3-381B3D3B7BC0}" destId="{4277E9A8-54A6-443B-909F-DDCBF747FF05}" srcOrd="3" destOrd="0" presId="urn:microsoft.com/office/officeart/2005/8/layout/hierarchy1"/>
    <dgm:cxn modelId="{889481BD-198D-44A9-A957-3D9BE0DCC567}" type="presParOf" srcId="{4277E9A8-54A6-443B-909F-DDCBF747FF05}" destId="{0655D8BB-407A-44D6-97E9-3DE27CA31703}" srcOrd="0" destOrd="0" presId="urn:microsoft.com/office/officeart/2005/8/layout/hierarchy1"/>
    <dgm:cxn modelId="{000BFA48-62B5-4762-AFD0-998480181FCD}" type="presParOf" srcId="{0655D8BB-407A-44D6-97E9-3DE27CA31703}" destId="{055A2D88-FBAE-4618-9EEE-6216A3CFCE98}" srcOrd="0" destOrd="0" presId="urn:microsoft.com/office/officeart/2005/8/layout/hierarchy1"/>
    <dgm:cxn modelId="{1A0A9C30-E99A-49FA-BE98-ED0984ADF462}" type="presParOf" srcId="{0655D8BB-407A-44D6-97E9-3DE27CA31703}" destId="{D1124511-F89F-48D0-B985-DDA943F14638}" srcOrd="1" destOrd="0" presId="urn:microsoft.com/office/officeart/2005/8/layout/hierarchy1"/>
    <dgm:cxn modelId="{F12A930C-18BE-4C1B-814E-1191DB02D2FB}" type="presParOf" srcId="{4277E9A8-54A6-443B-909F-DDCBF747FF05}" destId="{6DAC5D92-299D-4625-AF3C-F22CBD5BE1FD}" srcOrd="1" destOrd="0" presId="urn:microsoft.com/office/officeart/2005/8/layout/hierarchy1"/>
    <dgm:cxn modelId="{D3DE249B-3775-4E27-808F-3190ACF14858}" type="presParOf" srcId="{6DAC5D92-299D-4625-AF3C-F22CBD5BE1FD}" destId="{D9BD08A5-714A-4245-AA1A-2AFDD3472C20}" srcOrd="0" destOrd="0" presId="urn:microsoft.com/office/officeart/2005/8/layout/hierarchy1"/>
    <dgm:cxn modelId="{96BCFCF7-0CF9-4A41-B6FE-5B40E022E286}" type="presParOf" srcId="{6DAC5D92-299D-4625-AF3C-F22CBD5BE1FD}" destId="{75112456-EE38-46D8-9843-AF781FB94978}" srcOrd="1" destOrd="0" presId="urn:microsoft.com/office/officeart/2005/8/layout/hierarchy1"/>
    <dgm:cxn modelId="{47700AC8-5960-4C68-AB09-BA44E0A95F00}" type="presParOf" srcId="{75112456-EE38-46D8-9843-AF781FB94978}" destId="{4A42BAC1-DD8B-42B0-907B-409C6BAECD72}" srcOrd="0" destOrd="0" presId="urn:microsoft.com/office/officeart/2005/8/layout/hierarchy1"/>
    <dgm:cxn modelId="{0E58AD97-1A23-4371-98FB-6CB732BA4C7C}" type="presParOf" srcId="{4A42BAC1-DD8B-42B0-907B-409C6BAECD72}" destId="{75F599A7-0FBA-4BC5-AA2B-3903204BE35C}" srcOrd="0" destOrd="0" presId="urn:microsoft.com/office/officeart/2005/8/layout/hierarchy1"/>
    <dgm:cxn modelId="{61869D6A-A007-440A-AEA8-9E2136771483}" type="presParOf" srcId="{4A42BAC1-DD8B-42B0-907B-409C6BAECD72}" destId="{B6901625-8EE2-4BDC-A17A-C2CABAA26623}" srcOrd="1" destOrd="0" presId="urn:microsoft.com/office/officeart/2005/8/layout/hierarchy1"/>
    <dgm:cxn modelId="{5C0FA469-FD31-49C8-8802-5CBC646642A1}" type="presParOf" srcId="{75112456-EE38-46D8-9843-AF781FB94978}" destId="{1DA0D88F-8B2B-454D-900D-356F869EAB16}" srcOrd="1" destOrd="0" presId="urn:microsoft.com/office/officeart/2005/8/layout/hierarchy1"/>
    <dgm:cxn modelId="{AA861865-F85A-44D4-AA15-E0D14F22550F}" type="presParOf" srcId="{1DA0D88F-8B2B-454D-900D-356F869EAB16}" destId="{D4A39DCE-0E85-4185-9250-4882B7D294C3}" srcOrd="0" destOrd="0" presId="urn:microsoft.com/office/officeart/2005/8/layout/hierarchy1"/>
    <dgm:cxn modelId="{192DAB6C-98B6-439C-9EE4-101D38940B83}" type="presParOf" srcId="{1DA0D88F-8B2B-454D-900D-356F869EAB16}" destId="{6580FD9B-ED45-4405-A3FD-59B6D648E3BE}" srcOrd="1" destOrd="0" presId="urn:microsoft.com/office/officeart/2005/8/layout/hierarchy1"/>
    <dgm:cxn modelId="{EE659A74-5D46-4BB2-A8DE-1D3CA23B07E8}" type="presParOf" srcId="{6580FD9B-ED45-4405-A3FD-59B6D648E3BE}" destId="{51D758FE-E211-4DD6-920A-842CAB4E1495}" srcOrd="0" destOrd="0" presId="urn:microsoft.com/office/officeart/2005/8/layout/hierarchy1"/>
    <dgm:cxn modelId="{FCAEE676-1AD6-4051-875F-B8511C78E993}" type="presParOf" srcId="{51D758FE-E211-4DD6-920A-842CAB4E1495}" destId="{1D3A30FF-3169-4339-BF0A-9534296724F9}" srcOrd="0" destOrd="0" presId="urn:microsoft.com/office/officeart/2005/8/layout/hierarchy1"/>
    <dgm:cxn modelId="{E275AC78-9E68-4B7C-990B-E5CDD2A42EF7}" type="presParOf" srcId="{51D758FE-E211-4DD6-920A-842CAB4E1495}" destId="{3A9A4E41-C870-4C0A-A1FA-81D6C594160D}" srcOrd="1" destOrd="0" presId="urn:microsoft.com/office/officeart/2005/8/layout/hierarchy1"/>
    <dgm:cxn modelId="{751BC376-0A42-464C-B464-30945A691AF3}" type="presParOf" srcId="{6580FD9B-ED45-4405-A3FD-59B6D648E3BE}" destId="{1DF6A16D-7726-4C1C-A590-6BA17BBFBB3E}" srcOrd="1" destOrd="0" presId="urn:microsoft.com/office/officeart/2005/8/layout/hierarchy1"/>
    <dgm:cxn modelId="{CC527ACC-8B3A-4E16-B43B-1115596EC4FB}" type="presParOf" srcId="{72DA7940-A282-48D0-A767-667786111E44}" destId="{D18BC655-347E-47C0-AB49-E7E4A7F1A2D0}" srcOrd="2" destOrd="0" presId="urn:microsoft.com/office/officeart/2005/8/layout/hierarchy1"/>
    <dgm:cxn modelId="{91162DFF-F78A-4552-8046-65763C3306A5}" type="presParOf" srcId="{72DA7940-A282-48D0-A767-667786111E44}" destId="{AA141026-48C6-44B4-B231-AAC247FB01F0}" srcOrd="3" destOrd="0" presId="urn:microsoft.com/office/officeart/2005/8/layout/hierarchy1"/>
    <dgm:cxn modelId="{2D219FCA-F752-4010-84F2-96D88F610BF6}" type="presParOf" srcId="{AA141026-48C6-44B4-B231-AAC247FB01F0}" destId="{195C9437-E65B-428A-BD43-A8780787C20B}" srcOrd="0" destOrd="0" presId="urn:microsoft.com/office/officeart/2005/8/layout/hierarchy1"/>
    <dgm:cxn modelId="{614CD4A6-6E3D-48B0-A667-9A26E8480EE3}" type="presParOf" srcId="{195C9437-E65B-428A-BD43-A8780787C20B}" destId="{F5964ABB-3BD7-443C-B895-ECC77DD6613B}" srcOrd="0" destOrd="0" presId="urn:microsoft.com/office/officeart/2005/8/layout/hierarchy1"/>
    <dgm:cxn modelId="{3EF55F3C-C862-48EB-A27F-4DF3508F1F61}" type="presParOf" srcId="{195C9437-E65B-428A-BD43-A8780787C20B}" destId="{49CCF822-AFA7-4BD8-BB0F-1719ED1D59C3}" srcOrd="1" destOrd="0" presId="urn:microsoft.com/office/officeart/2005/8/layout/hierarchy1"/>
    <dgm:cxn modelId="{CC247C01-CE5A-4398-821E-198072247966}" type="presParOf" srcId="{AA141026-48C6-44B4-B231-AAC247FB01F0}" destId="{8F841411-A391-4366-9965-9FB89221F91A}" srcOrd="1" destOrd="0" presId="urn:microsoft.com/office/officeart/2005/8/layout/hierarchy1"/>
    <dgm:cxn modelId="{972C2364-8F32-4EF5-8C31-F5712DA632BF}" type="presParOf" srcId="{DE10B636-41D8-4478-9AD3-C5FEFF96A739}" destId="{72500584-DE29-40FC-B798-5BC8DBFDF674}" srcOrd="1" destOrd="0" presId="urn:microsoft.com/office/officeart/2005/8/layout/hierarchy1"/>
    <dgm:cxn modelId="{0B11C9EC-CD47-444C-AF1C-48D74D58B8C3}" type="presParOf" srcId="{72500584-DE29-40FC-B798-5BC8DBFDF674}" destId="{F13BF0E6-B563-4E4F-9095-156A04443D87}" srcOrd="0" destOrd="0" presId="urn:microsoft.com/office/officeart/2005/8/layout/hierarchy1"/>
    <dgm:cxn modelId="{0ABC2AA6-6C49-490D-BF0D-D416B44D9D46}" type="presParOf" srcId="{F13BF0E6-B563-4E4F-9095-156A04443D87}" destId="{EB875CB4-CA0F-4705-BE39-BD4C90E45689}" srcOrd="0" destOrd="0" presId="urn:microsoft.com/office/officeart/2005/8/layout/hierarchy1"/>
    <dgm:cxn modelId="{9DA205CB-BD45-4CCF-A4E8-30524A2CD66B}" type="presParOf" srcId="{F13BF0E6-B563-4E4F-9095-156A04443D87}" destId="{A69E906A-A2BA-4CAD-9671-75E3C53187C5}" srcOrd="1" destOrd="0" presId="urn:microsoft.com/office/officeart/2005/8/layout/hierarchy1"/>
    <dgm:cxn modelId="{A911D1ED-0225-4D0C-B56F-0224243191D1}" type="presParOf" srcId="{72500584-DE29-40FC-B798-5BC8DBFDF674}" destId="{0B712B0E-64EE-4E8A-8590-BAB44AA02129}" srcOrd="1" destOrd="0" presId="urn:microsoft.com/office/officeart/2005/8/layout/hierarchy1"/>
    <dgm:cxn modelId="{0F8E59CC-0D6B-45BB-BAA8-7A7D423E877C}" type="presParOf" srcId="{0B712B0E-64EE-4E8A-8590-BAB44AA02129}" destId="{AF032E14-B352-42C6-9322-C8E67EC38A95}" srcOrd="0" destOrd="0" presId="urn:microsoft.com/office/officeart/2005/8/layout/hierarchy1"/>
    <dgm:cxn modelId="{7CEA5B77-EFFB-45EE-87FF-31F941C4CA11}" type="presParOf" srcId="{0B712B0E-64EE-4E8A-8590-BAB44AA02129}" destId="{C368B8AA-5726-4F6A-96CF-720B72654AC2}" srcOrd="1" destOrd="0" presId="urn:microsoft.com/office/officeart/2005/8/layout/hierarchy1"/>
    <dgm:cxn modelId="{EDEB0D87-5CAB-4A01-B495-E83B151D26C7}" type="presParOf" srcId="{C368B8AA-5726-4F6A-96CF-720B72654AC2}" destId="{CE002C70-989D-410F-9600-1D471028BB51}" srcOrd="0" destOrd="0" presId="urn:microsoft.com/office/officeart/2005/8/layout/hierarchy1"/>
    <dgm:cxn modelId="{45225A94-5CD2-4A7E-8EE2-B5541243519D}" type="presParOf" srcId="{CE002C70-989D-410F-9600-1D471028BB51}" destId="{36217315-1FED-426F-8849-5E3639B31E3D}" srcOrd="0" destOrd="0" presId="urn:microsoft.com/office/officeart/2005/8/layout/hierarchy1"/>
    <dgm:cxn modelId="{AC6CCAEB-B646-4133-A2D9-F04D1AE28C38}" type="presParOf" srcId="{CE002C70-989D-410F-9600-1D471028BB51}" destId="{2FD226CD-A514-4305-9CF3-8255A2CE5F5A}" srcOrd="1" destOrd="0" presId="urn:microsoft.com/office/officeart/2005/8/layout/hierarchy1"/>
    <dgm:cxn modelId="{AB9E07CC-B1AE-45B7-A684-B353B398435F}" type="presParOf" srcId="{C368B8AA-5726-4F6A-96CF-720B72654AC2}" destId="{697DCBD0-B115-4F1C-BCAA-3F4EDC1DC597}" srcOrd="1" destOrd="0" presId="urn:microsoft.com/office/officeart/2005/8/layout/hierarchy1"/>
    <dgm:cxn modelId="{3755FC4B-8286-4AD4-8DAD-244CF1A4CA5D}" type="presParOf" srcId="{697DCBD0-B115-4F1C-BCAA-3F4EDC1DC597}" destId="{09DE0F6D-FEEF-4C67-B7F7-DABC3A67CD44}" srcOrd="0" destOrd="0" presId="urn:microsoft.com/office/officeart/2005/8/layout/hierarchy1"/>
    <dgm:cxn modelId="{9100AD52-5B11-4B50-8196-5EF1E7FE07A9}" type="presParOf" srcId="{697DCBD0-B115-4F1C-BCAA-3F4EDC1DC597}" destId="{CC69C871-5AE5-4A66-8C61-9E051C037A62}" srcOrd="1" destOrd="0" presId="urn:microsoft.com/office/officeart/2005/8/layout/hierarchy1"/>
    <dgm:cxn modelId="{9F1F8377-C14D-453E-9CB1-20C9C3C4434B}" type="presParOf" srcId="{CC69C871-5AE5-4A66-8C61-9E051C037A62}" destId="{A777E037-64D2-4413-A194-4680CDBC7F74}" srcOrd="0" destOrd="0" presId="urn:microsoft.com/office/officeart/2005/8/layout/hierarchy1"/>
    <dgm:cxn modelId="{3E76D86A-5F3F-4E1F-8564-65C9B0F73E64}" type="presParOf" srcId="{A777E037-64D2-4413-A194-4680CDBC7F74}" destId="{6E852670-7E66-47C1-879C-CA9A2611B436}" srcOrd="0" destOrd="0" presId="urn:microsoft.com/office/officeart/2005/8/layout/hierarchy1"/>
    <dgm:cxn modelId="{51212FB2-6E9A-4EC1-AAFC-3B0CDBE40F4C}" type="presParOf" srcId="{A777E037-64D2-4413-A194-4680CDBC7F74}" destId="{FCE6DF6A-B957-47E1-94C0-D0B2465685E4}" srcOrd="1" destOrd="0" presId="urn:microsoft.com/office/officeart/2005/8/layout/hierarchy1"/>
    <dgm:cxn modelId="{9620484D-B4C9-4A0E-A474-ABE68E21AA2E}" type="presParOf" srcId="{CC69C871-5AE5-4A66-8C61-9E051C037A62}" destId="{CFF3AF11-83DB-4C58-876D-D3292ABF49FA}" srcOrd="1" destOrd="0" presId="urn:microsoft.com/office/officeart/2005/8/layout/hierarchy1"/>
    <dgm:cxn modelId="{F8538E41-4472-4A35-AABF-924A8BF3198E}" type="presParOf" srcId="{CFF3AF11-83DB-4C58-876D-D3292ABF49FA}" destId="{EE6913B0-86FF-4277-A264-3A5E807B3320}" srcOrd="0" destOrd="0" presId="urn:microsoft.com/office/officeart/2005/8/layout/hierarchy1"/>
    <dgm:cxn modelId="{52785D93-2236-4E69-8F4B-9EBB7D682649}" type="presParOf" srcId="{CFF3AF11-83DB-4C58-876D-D3292ABF49FA}" destId="{FB87D8B0-7D6B-49F7-91AD-2419C480B63E}" srcOrd="1" destOrd="0" presId="urn:microsoft.com/office/officeart/2005/8/layout/hierarchy1"/>
    <dgm:cxn modelId="{FA20B773-FB7F-4433-B491-9F6402C159ED}" type="presParOf" srcId="{FB87D8B0-7D6B-49F7-91AD-2419C480B63E}" destId="{5B5E4A32-CD6F-4CD1-9CDE-EA5358B3813A}" srcOrd="0" destOrd="0" presId="urn:microsoft.com/office/officeart/2005/8/layout/hierarchy1"/>
    <dgm:cxn modelId="{CB31D138-CDBD-4CE6-91AF-058736AC65C7}" type="presParOf" srcId="{5B5E4A32-CD6F-4CD1-9CDE-EA5358B3813A}" destId="{AA407FEC-2DD5-4CE8-BFD9-1D8E2B517804}" srcOrd="0" destOrd="0" presId="urn:microsoft.com/office/officeart/2005/8/layout/hierarchy1"/>
    <dgm:cxn modelId="{B44FFB6C-B5FC-4A69-B0B1-0B19DB42320B}" type="presParOf" srcId="{5B5E4A32-CD6F-4CD1-9CDE-EA5358B3813A}" destId="{18CCDB98-1D75-4E78-B8B8-93824F8147DD}" srcOrd="1" destOrd="0" presId="urn:microsoft.com/office/officeart/2005/8/layout/hierarchy1"/>
    <dgm:cxn modelId="{D77B00F5-25BE-48DE-93CA-F2868516FE09}" type="presParOf" srcId="{FB87D8B0-7D6B-49F7-91AD-2419C480B63E}" destId="{7977D8D9-D5D8-45E8-8780-7D3001E247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913B0-86FF-4277-A264-3A5E807B3320}">
      <dsp:nvSpPr>
        <dsp:cNvPr id="0" name=""/>
        <dsp:cNvSpPr/>
      </dsp:nvSpPr>
      <dsp:spPr>
        <a:xfrm>
          <a:off x="4116444" y="1882008"/>
          <a:ext cx="91440" cy="220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E0F6D-FEEF-4C67-B7F7-DABC3A67CD44}">
      <dsp:nvSpPr>
        <dsp:cNvPr id="0" name=""/>
        <dsp:cNvSpPr/>
      </dsp:nvSpPr>
      <dsp:spPr>
        <a:xfrm>
          <a:off x="4116444" y="1181345"/>
          <a:ext cx="91440" cy="220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32E14-B352-42C6-9322-C8E67EC38A95}">
      <dsp:nvSpPr>
        <dsp:cNvPr id="0" name=""/>
        <dsp:cNvSpPr/>
      </dsp:nvSpPr>
      <dsp:spPr>
        <a:xfrm>
          <a:off x="4116444" y="480683"/>
          <a:ext cx="91440" cy="220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1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BC655-347E-47C0-AB49-E7E4A7F1A2D0}">
      <dsp:nvSpPr>
        <dsp:cNvPr id="0" name=""/>
        <dsp:cNvSpPr/>
      </dsp:nvSpPr>
      <dsp:spPr>
        <a:xfrm>
          <a:off x="2774714" y="480683"/>
          <a:ext cx="462483" cy="220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91"/>
              </a:lnTo>
              <a:lnTo>
                <a:pt x="462483" y="149991"/>
              </a:lnTo>
              <a:lnTo>
                <a:pt x="462483" y="2201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39DCE-0E85-4185-9250-4882B7D294C3}">
      <dsp:nvSpPr>
        <dsp:cNvPr id="0" name=""/>
        <dsp:cNvSpPr/>
      </dsp:nvSpPr>
      <dsp:spPr>
        <a:xfrm>
          <a:off x="2728994" y="3283332"/>
          <a:ext cx="91440" cy="220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D08A5-714A-4245-AA1A-2AFDD3472C20}">
      <dsp:nvSpPr>
        <dsp:cNvPr id="0" name=""/>
        <dsp:cNvSpPr/>
      </dsp:nvSpPr>
      <dsp:spPr>
        <a:xfrm>
          <a:off x="2728994" y="2582670"/>
          <a:ext cx="91440" cy="220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AC689-FB99-482C-A3E8-A94098D82929}">
      <dsp:nvSpPr>
        <dsp:cNvPr id="0" name=""/>
        <dsp:cNvSpPr/>
      </dsp:nvSpPr>
      <dsp:spPr>
        <a:xfrm>
          <a:off x="2312230" y="1882008"/>
          <a:ext cx="462483" cy="220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91"/>
              </a:lnTo>
              <a:lnTo>
                <a:pt x="462483" y="149991"/>
              </a:lnTo>
              <a:lnTo>
                <a:pt x="462483" y="22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ACE62-7CE6-4F05-9ADB-1BBC280CB59D}">
      <dsp:nvSpPr>
        <dsp:cNvPr id="0" name=""/>
        <dsp:cNvSpPr/>
      </dsp:nvSpPr>
      <dsp:spPr>
        <a:xfrm>
          <a:off x="1804027" y="2582670"/>
          <a:ext cx="91440" cy="220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1FF96-747E-43A9-BC27-CC916AB5F299}">
      <dsp:nvSpPr>
        <dsp:cNvPr id="0" name=""/>
        <dsp:cNvSpPr/>
      </dsp:nvSpPr>
      <dsp:spPr>
        <a:xfrm>
          <a:off x="1849747" y="1882008"/>
          <a:ext cx="462483" cy="220100"/>
        </a:xfrm>
        <a:custGeom>
          <a:avLst/>
          <a:gdLst/>
          <a:ahLst/>
          <a:cxnLst/>
          <a:rect l="0" t="0" r="0" b="0"/>
          <a:pathLst>
            <a:path>
              <a:moveTo>
                <a:pt x="462483" y="0"/>
              </a:moveTo>
              <a:lnTo>
                <a:pt x="462483" y="149991"/>
              </a:lnTo>
              <a:lnTo>
                <a:pt x="0" y="149991"/>
              </a:lnTo>
              <a:lnTo>
                <a:pt x="0" y="22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8A244-D13F-415B-985D-3D9FC36AB1CE}">
      <dsp:nvSpPr>
        <dsp:cNvPr id="0" name=""/>
        <dsp:cNvSpPr/>
      </dsp:nvSpPr>
      <dsp:spPr>
        <a:xfrm>
          <a:off x="2266510" y="1181345"/>
          <a:ext cx="91440" cy="220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1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D9918-BB38-4A03-BE1E-AB6FDD34EDA9}">
      <dsp:nvSpPr>
        <dsp:cNvPr id="0" name=""/>
        <dsp:cNvSpPr/>
      </dsp:nvSpPr>
      <dsp:spPr>
        <a:xfrm>
          <a:off x="2312230" y="480683"/>
          <a:ext cx="462483" cy="220100"/>
        </a:xfrm>
        <a:custGeom>
          <a:avLst/>
          <a:gdLst/>
          <a:ahLst/>
          <a:cxnLst/>
          <a:rect l="0" t="0" r="0" b="0"/>
          <a:pathLst>
            <a:path>
              <a:moveTo>
                <a:pt x="462483" y="0"/>
              </a:moveTo>
              <a:lnTo>
                <a:pt x="462483" y="149991"/>
              </a:lnTo>
              <a:lnTo>
                <a:pt x="0" y="149991"/>
              </a:lnTo>
              <a:lnTo>
                <a:pt x="0" y="2201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669DB-1AC3-4AE4-A4CE-D776204D9791}">
      <dsp:nvSpPr>
        <dsp:cNvPr id="0" name=""/>
        <dsp:cNvSpPr/>
      </dsp:nvSpPr>
      <dsp:spPr>
        <a:xfrm>
          <a:off x="2396318" y="121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1B314-FCD2-4658-BB58-311929376FD9}">
      <dsp:nvSpPr>
        <dsp:cNvPr id="0" name=""/>
        <dsp:cNvSpPr/>
      </dsp:nvSpPr>
      <dsp:spPr>
        <a:xfrm>
          <a:off x="2480406" y="80004"/>
          <a:ext cx="756791" cy="480562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>
        <a:off x="2494481" y="94079"/>
        <a:ext cx="728641" cy="452412"/>
      </dsp:txXfrm>
    </dsp:sp>
    <dsp:sp modelId="{6D61681E-109A-4090-B78E-A3CD3E3B1633}">
      <dsp:nvSpPr>
        <dsp:cNvPr id="0" name=""/>
        <dsp:cNvSpPr/>
      </dsp:nvSpPr>
      <dsp:spPr>
        <a:xfrm>
          <a:off x="1933835" y="700783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0559C-FAA8-4B0D-8A11-F2E8D4B47BC1}">
      <dsp:nvSpPr>
        <dsp:cNvPr id="0" name=""/>
        <dsp:cNvSpPr/>
      </dsp:nvSpPr>
      <dsp:spPr>
        <a:xfrm>
          <a:off x="2017923" y="780667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2a</a:t>
          </a:r>
          <a:endParaRPr lang="en-US" sz="2000" kern="1200" dirty="0"/>
        </a:p>
      </dsp:txBody>
      <dsp:txXfrm>
        <a:off x="2031998" y="794742"/>
        <a:ext cx="728641" cy="452412"/>
      </dsp:txXfrm>
    </dsp:sp>
    <dsp:sp modelId="{DA3902D3-4E8D-4E0B-B177-C1579DA0886C}">
      <dsp:nvSpPr>
        <dsp:cNvPr id="0" name=""/>
        <dsp:cNvSpPr/>
      </dsp:nvSpPr>
      <dsp:spPr>
        <a:xfrm>
          <a:off x="1933835" y="1401445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4F8C0-432D-4820-A49C-B164F26CEACA}">
      <dsp:nvSpPr>
        <dsp:cNvPr id="0" name=""/>
        <dsp:cNvSpPr/>
      </dsp:nvSpPr>
      <dsp:spPr>
        <a:xfrm>
          <a:off x="2017923" y="1481329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</a:t>
          </a:r>
          <a:endParaRPr lang="en-US" sz="2000" kern="1200" dirty="0"/>
        </a:p>
      </dsp:txBody>
      <dsp:txXfrm>
        <a:off x="2031998" y="1495404"/>
        <a:ext cx="728641" cy="452412"/>
      </dsp:txXfrm>
    </dsp:sp>
    <dsp:sp modelId="{2B0EAD75-82CF-4867-9003-6ACE3EFBCB14}">
      <dsp:nvSpPr>
        <dsp:cNvPr id="0" name=""/>
        <dsp:cNvSpPr/>
      </dsp:nvSpPr>
      <dsp:spPr>
        <a:xfrm>
          <a:off x="1471352" y="2102108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32256-1130-467D-92C8-2930886E4F65}">
      <dsp:nvSpPr>
        <dsp:cNvPr id="0" name=""/>
        <dsp:cNvSpPr/>
      </dsp:nvSpPr>
      <dsp:spPr>
        <a:xfrm>
          <a:off x="1555439" y="2181991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4a</a:t>
          </a:r>
          <a:endParaRPr lang="en-US" sz="2000" kern="1200" dirty="0"/>
        </a:p>
      </dsp:txBody>
      <dsp:txXfrm>
        <a:off x="1569514" y="2196066"/>
        <a:ext cx="728641" cy="452412"/>
      </dsp:txXfrm>
    </dsp:sp>
    <dsp:sp modelId="{641B251E-2095-41CF-960C-6367FAF21C03}">
      <dsp:nvSpPr>
        <dsp:cNvPr id="0" name=""/>
        <dsp:cNvSpPr/>
      </dsp:nvSpPr>
      <dsp:spPr>
        <a:xfrm>
          <a:off x="1471352" y="2802770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5F9AE-A141-4305-B548-73EE04163890}">
      <dsp:nvSpPr>
        <dsp:cNvPr id="0" name=""/>
        <dsp:cNvSpPr/>
      </dsp:nvSpPr>
      <dsp:spPr>
        <a:xfrm>
          <a:off x="1555439" y="2882654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6</a:t>
          </a:r>
          <a:endParaRPr lang="en-US" sz="2000" kern="1200" dirty="0"/>
        </a:p>
      </dsp:txBody>
      <dsp:txXfrm>
        <a:off x="1569514" y="2896729"/>
        <a:ext cx="728641" cy="452412"/>
      </dsp:txXfrm>
    </dsp:sp>
    <dsp:sp modelId="{055A2D88-FBAE-4618-9EEE-6216A3CFCE98}">
      <dsp:nvSpPr>
        <dsp:cNvPr id="0" name=""/>
        <dsp:cNvSpPr/>
      </dsp:nvSpPr>
      <dsp:spPr>
        <a:xfrm>
          <a:off x="2396318" y="2102108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24511-F89F-48D0-B985-DDA943F14638}">
      <dsp:nvSpPr>
        <dsp:cNvPr id="0" name=""/>
        <dsp:cNvSpPr/>
      </dsp:nvSpPr>
      <dsp:spPr>
        <a:xfrm>
          <a:off x="2480406" y="2181991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4b</a:t>
          </a:r>
          <a:endParaRPr lang="en-US" sz="2000" kern="1200" dirty="0"/>
        </a:p>
      </dsp:txBody>
      <dsp:txXfrm>
        <a:off x="2494481" y="2196066"/>
        <a:ext cx="728641" cy="452412"/>
      </dsp:txXfrm>
    </dsp:sp>
    <dsp:sp modelId="{75F599A7-0FBA-4BC5-AA2B-3903204BE35C}">
      <dsp:nvSpPr>
        <dsp:cNvPr id="0" name=""/>
        <dsp:cNvSpPr/>
      </dsp:nvSpPr>
      <dsp:spPr>
        <a:xfrm>
          <a:off x="2396318" y="2802770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01625-8EE2-4BDC-A17A-C2CABAA26623}">
      <dsp:nvSpPr>
        <dsp:cNvPr id="0" name=""/>
        <dsp:cNvSpPr/>
      </dsp:nvSpPr>
      <dsp:spPr>
        <a:xfrm>
          <a:off x="2480406" y="2882654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5b</a:t>
          </a:r>
          <a:endParaRPr lang="en-US" sz="2000" kern="1200" dirty="0"/>
        </a:p>
      </dsp:txBody>
      <dsp:txXfrm>
        <a:off x="2494481" y="2896729"/>
        <a:ext cx="728641" cy="452412"/>
      </dsp:txXfrm>
    </dsp:sp>
    <dsp:sp modelId="{1D3A30FF-3169-4339-BF0A-9534296724F9}">
      <dsp:nvSpPr>
        <dsp:cNvPr id="0" name=""/>
        <dsp:cNvSpPr/>
      </dsp:nvSpPr>
      <dsp:spPr>
        <a:xfrm>
          <a:off x="2396318" y="3503432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A4E41-C870-4C0A-A1FA-81D6C594160D}">
      <dsp:nvSpPr>
        <dsp:cNvPr id="0" name=""/>
        <dsp:cNvSpPr/>
      </dsp:nvSpPr>
      <dsp:spPr>
        <a:xfrm>
          <a:off x="2480406" y="3583316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6</a:t>
          </a:r>
          <a:endParaRPr lang="en-US" sz="2000" kern="1200" dirty="0"/>
        </a:p>
      </dsp:txBody>
      <dsp:txXfrm>
        <a:off x="2494481" y="3597391"/>
        <a:ext cx="728641" cy="452412"/>
      </dsp:txXfrm>
    </dsp:sp>
    <dsp:sp modelId="{F5964ABB-3BD7-443C-B895-ECC77DD6613B}">
      <dsp:nvSpPr>
        <dsp:cNvPr id="0" name=""/>
        <dsp:cNvSpPr/>
      </dsp:nvSpPr>
      <dsp:spPr>
        <a:xfrm>
          <a:off x="2858802" y="700783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CF822-AFA7-4BD8-BB0F-1719ED1D59C3}">
      <dsp:nvSpPr>
        <dsp:cNvPr id="0" name=""/>
        <dsp:cNvSpPr/>
      </dsp:nvSpPr>
      <dsp:spPr>
        <a:xfrm>
          <a:off x="2942890" y="780667"/>
          <a:ext cx="756791" cy="48056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2b</a:t>
          </a:r>
          <a:endParaRPr lang="en-US" sz="2000" kern="1200" dirty="0"/>
        </a:p>
      </dsp:txBody>
      <dsp:txXfrm>
        <a:off x="2956965" y="794742"/>
        <a:ext cx="728641" cy="452412"/>
      </dsp:txXfrm>
    </dsp:sp>
    <dsp:sp modelId="{EB875CB4-CA0F-4705-BE39-BD4C90E45689}">
      <dsp:nvSpPr>
        <dsp:cNvPr id="0" name=""/>
        <dsp:cNvSpPr/>
      </dsp:nvSpPr>
      <dsp:spPr>
        <a:xfrm>
          <a:off x="3783769" y="121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E906A-A2BA-4CAD-9671-75E3C53187C5}">
      <dsp:nvSpPr>
        <dsp:cNvPr id="0" name=""/>
        <dsp:cNvSpPr/>
      </dsp:nvSpPr>
      <dsp:spPr>
        <a:xfrm>
          <a:off x="3867856" y="80004"/>
          <a:ext cx="756791" cy="480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</a:t>
          </a:r>
          <a:endParaRPr lang="en-US" sz="2000" kern="1200" dirty="0"/>
        </a:p>
      </dsp:txBody>
      <dsp:txXfrm>
        <a:off x="3881931" y="94079"/>
        <a:ext cx="728641" cy="452412"/>
      </dsp:txXfrm>
    </dsp:sp>
    <dsp:sp modelId="{36217315-1FED-426F-8849-5E3639B31E3D}">
      <dsp:nvSpPr>
        <dsp:cNvPr id="0" name=""/>
        <dsp:cNvSpPr/>
      </dsp:nvSpPr>
      <dsp:spPr>
        <a:xfrm>
          <a:off x="3783769" y="700783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226CD-A514-4305-9CF3-8255A2CE5F5A}">
      <dsp:nvSpPr>
        <dsp:cNvPr id="0" name=""/>
        <dsp:cNvSpPr/>
      </dsp:nvSpPr>
      <dsp:spPr>
        <a:xfrm>
          <a:off x="3867856" y="780667"/>
          <a:ext cx="756791" cy="480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</a:t>
          </a:r>
          <a:endParaRPr lang="en-US" sz="2000" kern="1200" dirty="0"/>
        </a:p>
      </dsp:txBody>
      <dsp:txXfrm>
        <a:off x="3881931" y="794742"/>
        <a:ext cx="728641" cy="452412"/>
      </dsp:txXfrm>
    </dsp:sp>
    <dsp:sp modelId="{6E852670-7E66-47C1-879C-CA9A2611B436}">
      <dsp:nvSpPr>
        <dsp:cNvPr id="0" name=""/>
        <dsp:cNvSpPr/>
      </dsp:nvSpPr>
      <dsp:spPr>
        <a:xfrm>
          <a:off x="3783769" y="1401445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6DF6A-B957-47E1-94C0-D0B2465685E4}">
      <dsp:nvSpPr>
        <dsp:cNvPr id="0" name=""/>
        <dsp:cNvSpPr/>
      </dsp:nvSpPr>
      <dsp:spPr>
        <a:xfrm>
          <a:off x="3867856" y="1481329"/>
          <a:ext cx="756791" cy="480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</a:t>
          </a:r>
          <a:endParaRPr lang="en-US" sz="2000" kern="1200" dirty="0"/>
        </a:p>
      </dsp:txBody>
      <dsp:txXfrm>
        <a:off x="3881931" y="1495404"/>
        <a:ext cx="728641" cy="452412"/>
      </dsp:txXfrm>
    </dsp:sp>
    <dsp:sp modelId="{AA407FEC-2DD5-4CE8-BFD9-1D8E2B517804}">
      <dsp:nvSpPr>
        <dsp:cNvPr id="0" name=""/>
        <dsp:cNvSpPr/>
      </dsp:nvSpPr>
      <dsp:spPr>
        <a:xfrm>
          <a:off x="3783769" y="2102108"/>
          <a:ext cx="756791" cy="480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CDB98-1D75-4E78-B8B8-93824F8147DD}">
      <dsp:nvSpPr>
        <dsp:cNvPr id="0" name=""/>
        <dsp:cNvSpPr/>
      </dsp:nvSpPr>
      <dsp:spPr>
        <a:xfrm>
          <a:off x="3867856" y="2181991"/>
          <a:ext cx="756791" cy="480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</a:t>
          </a:r>
          <a:endParaRPr lang="en-US" sz="2000" kern="1200" dirty="0"/>
        </a:p>
      </dsp:txBody>
      <dsp:txXfrm>
        <a:off x="3881931" y="2196066"/>
        <a:ext cx="728641" cy="4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A94-B729-49AB-9CAE-DBE82C18F13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E16E-B47D-496C-8398-09994E2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A94-B729-49AB-9CAE-DBE82C18F13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E16E-B47D-496C-8398-09994E2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A94-B729-49AB-9CAE-DBE82C18F13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E16E-B47D-496C-8398-09994E2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3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A94-B729-49AB-9CAE-DBE82C18F13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E16E-B47D-496C-8398-09994E2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A94-B729-49AB-9CAE-DBE82C18F13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E16E-B47D-496C-8398-09994E2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A94-B729-49AB-9CAE-DBE82C18F13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E16E-B47D-496C-8398-09994E2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A94-B729-49AB-9CAE-DBE82C18F13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E16E-B47D-496C-8398-09994E2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A94-B729-49AB-9CAE-DBE82C18F13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E16E-B47D-496C-8398-09994E2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A94-B729-49AB-9CAE-DBE82C18F13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E16E-B47D-496C-8398-09994E2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7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A94-B729-49AB-9CAE-DBE82C18F13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E16E-B47D-496C-8398-09994E2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2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2A94-B729-49AB-9CAE-DBE82C18F13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E16E-B47D-496C-8398-09994E2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2A94-B729-49AB-9CAE-DBE82C18F13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AE16E-B47D-496C-8398-09994E2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4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0888404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55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8661</TotalTime>
  <Words>13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2016-10-27T22:16:12Z</dcterms:created>
  <dcterms:modified xsi:type="dcterms:W3CDTF">2016-11-02T22:37:51Z</dcterms:modified>
</cp:coreProperties>
</file>