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5D3C9-B6D9-4952-9712-54C71229BCD5}" v="19" dt="2021-04-26T17:27:53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sk, Lauren" userId="e477d43f-5f0b-4957-bd76-f0f56d95eb50" providerId="ADAL" clId="{22A5D3C9-B6D9-4952-9712-54C71229BCD5}"/>
    <pc:docChg chg="undo custSel addSld delSld modSld">
      <pc:chgData name="Lusk, Lauren" userId="e477d43f-5f0b-4957-bd76-f0f56d95eb50" providerId="ADAL" clId="{22A5D3C9-B6D9-4952-9712-54C71229BCD5}" dt="2021-04-26T17:50:10.585" v="1067" actId="27636"/>
      <pc:docMkLst>
        <pc:docMk/>
      </pc:docMkLst>
      <pc:sldChg chg="modSp mod">
        <pc:chgData name="Lusk, Lauren" userId="e477d43f-5f0b-4957-bd76-f0f56d95eb50" providerId="ADAL" clId="{22A5D3C9-B6D9-4952-9712-54C71229BCD5}" dt="2021-04-26T17:50:10.585" v="1067" actId="27636"/>
        <pc:sldMkLst>
          <pc:docMk/>
          <pc:sldMk cId="111811963" sldId="257"/>
        </pc:sldMkLst>
        <pc:spChg chg="mod">
          <ac:chgData name="Lusk, Lauren" userId="e477d43f-5f0b-4957-bd76-f0f56d95eb50" providerId="ADAL" clId="{22A5D3C9-B6D9-4952-9712-54C71229BCD5}" dt="2021-04-26T17:50:10.585" v="1067" actId="27636"/>
          <ac:spMkLst>
            <pc:docMk/>
            <pc:sldMk cId="111811963" sldId="257"/>
            <ac:spMk id="3" creationId="{BE77DA3A-266B-444B-86A5-61B769BD18AA}"/>
          </ac:spMkLst>
        </pc:spChg>
      </pc:sldChg>
      <pc:sldChg chg="delSp modSp mod">
        <pc:chgData name="Lusk, Lauren" userId="e477d43f-5f0b-4957-bd76-f0f56d95eb50" providerId="ADAL" clId="{22A5D3C9-B6D9-4952-9712-54C71229BCD5}" dt="2021-04-22T23:04:53.912" v="68" actId="20577"/>
        <pc:sldMkLst>
          <pc:docMk/>
          <pc:sldMk cId="3254747286" sldId="258"/>
        </pc:sldMkLst>
        <pc:spChg chg="mod">
          <ac:chgData name="Lusk, Lauren" userId="e477d43f-5f0b-4957-bd76-f0f56d95eb50" providerId="ADAL" clId="{22A5D3C9-B6D9-4952-9712-54C71229BCD5}" dt="2021-04-22T23:04:53.912" v="68" actId="20577"/>
          <ac:spMkLst>
            <pc:docMk/>
            <pc:sldMk cId="3254747286" sldId="258"/>
            <ac:spMk id="3" creationId="{946887E3-A053-4505-90D8-D2AB1F853397}"/>
          </ac:spMkLst>
        </pc:spChg>
        <pc:spChg chg="del">
          <ac:chgData name="Lusk, Lauren" userId="e477d43f-5f0b-4957-bd76-f0f56d95eb50" providerId="ADAL" clId="{22A5D3C9-B6D9-4952-9712-54C71229BCD5}" dt="2021-04-22T23:04:19.169" v="0" actId="478"/>
          <ac:spMkLst>
            <pc:docMk/>
            <pc:sldMk cId="3254747286" sldId="258"/>
            <ac:spMk id="12" creationId="{C7343F6E-D64A-4AA1-BC11-AEF6AADA9C05}"/>
          </ac:spMkLst>
        </pc:spChg>
        <pc:spChg chg="del">
          <ac:chgData name="Lusk, Lauren" userId="e477d43f-5f0b-4957-bd76-f0f56d95eb50" providerId="ADAL" clId="{22A5D3C9-B6D9-4952-9712-54C71229BCD5}" dt="2021-04-22T23:04:19.169" v="0" actId="478"/>
          <ac:spMkLst>
            <pc:docMk/>
            <pc:sldMk cId="3254747286" sldId="258"/>
            <ac:spMk id="17" creationId="{DD09C26C-516D-42FD-B53F-FF699A78175D}"/>
          </ac:spMkLst>
        </pc:spChg>
        <pc:spChg chg="del">
          <ac:chgData name="Lusk, Lauren" userId="e477d43f-5f0b-4957-bd76-f0f56d95eb50" providerId="ADAL" clId="{22A5D3C9-B6D9-4952-9712-54C71229BCD5}" dt="2021-04-22T23:04:19.169" v="0" actId="478"/>
          <ac:spMkLst>
            <pc:docMk/>
            <pc:sldMk cId="3254747286" sldId="258"/>
            <ac:spMk id="19" creationId="{1E25D343-9B8C-47E4-B338-00ED34A8BCAA}"/>
          </ac:spMkLst>
        </pc:spChg>
        <pc:spChg chg="del">
          <ac:chgData name="Lusk, Lauren" userId="e477d43f-5f0b-4957-bd76-f0f56d95eb50" providerId="ADAL" clId="{22A5D3C9-B6D9-4952-9712-54C71229BCD5}" dt="2021-04-22T23:04:19.169" v="0" actId="478"/>
          <ac:spMkLst>
            <pc:docMk/>
            <pc:sldMk cId="3254747286" sldId="258"/>
            <ac:spMk id="21" creationId="{055A37AC-CE3B-4CD5-A7FF-A8A79F810628}"/>
          </ac:spMkLst>
        </pc:spChg>
        <pc:picChg chg="del">
          <ac:chgData name="Lusk, Lauren" userId="e477d43f-5f0b-4957-bd76-f0f56d95eb50" providerId="ADAL" clId="{22A5D3C9-B6D9-4952-9712-54C71229BCD5}" dt="2021-04-22T23:04:22.560" v="1" actId="478"/>
          <ac:picMkLst>
            <pc:docMk/>
            <pc:sldMk cId="3254747286" sldId="258"/>
            <ac:picMk id="5" creationId="{B8D01F5C-1B84-4519-84D0-C4AB30F84216}"/>
          </ac:picMkLst>
        </pc:picChg>
        <pc:picChg chg="del">
          <ac:chgData name="Lusk, Lauren" userId="e477d43f-5f0b-4957-bd76-f0f56d95eb50" providerId="ADAL" clId="{22A5D3C9-B6D9-4952-9712-54C71229BCD5}" dt="2021-04-22T23:04:19.169" v="0" actId="478"/>
          <ac:picMkLst>
            <pc:docMk/>
            <pc:sldMk cId="3254747286" sldId="258"/>
            <ac:picMk id="7" creationId="{1E7823A4-C613-4873-B8B0-97407FAEB4B9}"/>
          </ac:picMkLst>
        </pc:picChg>
        <pc:picChg chg="del">
          <ac:chgData name="Lusk, Lauren" userId="e477d43f-5f0b-4957-bd76-f0f56d95eb50" providerId="ADAL" clId="{22A5D3C9-B6D9-4952-9712-54C71229BCD5}" dt="2021-04-22T23:04:22.560" v="1" actId="478"/>
          <ac:picMkLst>
            <pc:docMk/>
            <pc:sldMk cId="3254747286" sldId="258"/>
            <ac:picMk id="9" creationId="{2A2C47A5-A610-4DB9-AEF0-098125CFEA6B}"/>
          </ac:picMkLst>
        </pc:picChg>
        <pc:picChg chg="del">
          <ac:chgData name="Lusk, Lauren" userId="e477d43f-5f0b-4957-bd76-f0f56d95eb50" providerId="ADAL" clId="{22A5D3C9-B6D9-4952-9712-54C71229BCD5}" dt="2021-04-22T23:04:19.169" v="0" actId="478"/>
          <ac:picMkLst>
            <pc:docMk/>
            <pc:sldMk cId="3254747286" sldId="258"/>
            <ac:picMk id="11" creationId="{A9C140AC-96B0-46E7-A9C6-0DAD25E7F599}"/>
          </ac:picMkLst>
        </pc:picChg>
      </pc:sldChg>
      <pc:sldChg chg="addSp delSp modSp mod">
        <pc:chgData name="Lusk, Lauren" userId="e477d43f-5f0b-4957-bd76-f0f56d95eb50" providerId="ADAL" clId="{22A5D3C9-B6D9-4952-9712-54C71229BCD5}" dt="2021-04-26T17:29:44.156" v="1065" actId="478"/>
        <pc:sldMkLst>
          <pc:docMk/>
          <pc:sldMk cId="1837722674" sldId="259"/>
        </pc:sldMkLst>
        <pc:spChg chg="add del mod">
          <ac:chgData name="Lusk, Lauren" userId="e477d43f-5f0b-4957-bd76-f0f56d95eb50" providerId="ADAL" clId="{22A5D3C9-B6D9-4952-9712-54C71229BCD5}" dt="2021-04-26T17:29:44.156" v="1065" actId="478"/>
          <ac:spMkLst>
            <pc:docMk/>
            <pc:sldMk cId="1837722674" sldId="259"/>
            <ac:spMk id="8" creationId="{64DA97D5-A5FD-466E-AAD5-509E940DC1A7}"/>
          </ac:spMkLst>
        </pc:spChg>
        <pc:spChg chg="mod">
          <ac:chgData name="Lusk, Lauren" userId="e477d43f-5f0b-4957-bd76-f0f56d95eb50" providerId="ADAL" clId="{22A5D3C9-B6D9-4952-9712-54C71229BCD5}" dt="2021-04-22T23:06:35.909" v="88" actId="1076"/>
          <ac:spMkLst>
            <pc:docMk/>
            <pc:sldMk cId="1837722674" sldId="259"/>
            <ac:spMk id="19" creationId="{7924D49F-4008-46EC-9E24-6141B40E1D74}"/>
          </ac:spMkLst>
        </pc:spChg>
        <pc:spChg chg="add del mod">
          <ac:chgData name="Lusk, Lauren" userId="e477d43f-5f0b-4957-bd76-f0f56d95eb50" providerId="ADAL" clId="{22A5D3C9-B6D9-4952-9712-54C71229BCD5}" dt="2021-04-22T23:06:19.909" v="84" actId="478"/>
          <ac:spMkLst>
            <pc:docMk/>
            <pc:sldMk cId="1837722674" sldId="259"/>
            <ac:spMk id="25" creationId="{199DF5CF-F2D9-4DEF-A052-4A8B2A3E7C89}"/>
          </ac:spMkLst>
        </pc:spChg>
        <pc:picChg chg="del">
          <ac:chgData name="Lusk, Lauren" userId="e477d43f-5f0b-4957-bd76-f0f56d95eb50" providerId="ADAL" clId="{22A5D3C9-B6D9-4952-9712-54C71229BCD5}" dt="2021-04-22T23:05:57.759" v="78" actId="478"/>
          <ac:picMkLst>
            <pc:docMk/>
            <pc:sldMk cId="1837722674" sldId="259"/>
            <ac:picMk id="8" creationId="{8252B70C-84FB-484D-B9E1-6CC7B6ABBDC5}"/>
          </ac:picMkLst>
        </pc:picChg>
        <pc:picChg chg="del">
          <ac:chgData name="Lusk, Lauren" userId="e477d43f-5f0b-4957-bd76-f0f56d95eb50" providerId="ADAL" clId="{22A5D3C9-B6D9-4952-9712-54C71229BCD5}" dt="2021-04-22T23:06:21.509" v="85" actId="478"/>
          <ac:picMkLst>
            <pc:docMk/>
            <pc:sldMk cId="1837722674" sldId="259"/>
            <ac:picMk id="12" creationId="{2B04E776-C510-43B9-81F2-5843211C1E40}"/>
          </ac:picMkLst>
        </pc:picChg>
        <pc:picChg chg="add mod">
          <ac:chgData name="Lusk, Lauren" userId="e477d43f-5f0b-4957-bd76-f0f56d95eb50" providerId="ADAL" clId="{22A5D3C9-B6D9-4952-9712-54C71229BCD5}" dt="2021-04-22T23:06:10.799" v="80" actId="1076"/>
          <ac:picMkLst>
            <pc:docMk/>
            <pc:sldMk cId="1837722674" sldId="259"/>
            <ac:picMk id="21" creationId="{EE887DDE-82A4-4C08-A5F6-D7F596387B99}"/>
          </ac:picMkLst>
        </pc:picChg>
        <pc:picChg chg="add mod ord">
          <ac:chgData name="Lusk, Lauren" userId="e477d43f-5f0b-4957-bd76-f0f56d95eb50" providerId="ADAL" clId="{22A5D3C9-B6D9-4952-9712-54C71229BCD5}" dt="2021-04-22T23:06:30.209" v="87" actId="167"/>
          <ac:picMkLst>
            <pc:docMk/>
            <pc:sldMk cId="1837722674" sldId="259"/>
            <ac:picMk id="23" creationId="{5F28320D-7CA2-4225-8630-557F5CE44759}"/>
          </ac:picMkLst>
        </pc:picChg>
        <pc:cxnChg chg="mod">
          <ac:chgData name="Lusk, Lauren" userId="e477d43f-5f0b-4957-bd76-f0f56d95eb50" providerId="ADAL" clId="{22A5D3C9-B6D9-4952-9712-54C71229BCD5}" dt="2021-04-22T23:06:43.259" v="90" actId="14100"/>
          <ac:cxnSpMkLst>
            <pc:docMk/>
            <pc:sldMk cId="1837722674" sldId="259"/>
            <ac:cxnSpMk id="14" creationId="{290FEF68-EBF4-40C5-BC77-641465724516}"/>
          </ac:cxnSpMkLst>
        </pc:cxnChg>
      </pc:sldChg>
      <pc:sldChg chg="addSp delSp modSp mod">
        <pc:chgData name="Lusk, Lauren" userId="e477d43f-5f0b-4957-bd76-f0f56d95eb50" providerId="ADAL" clId="{22A5D3C9-B6D9-4952-9712-54C71229BCD5}" dt="2021-04-22T23:07:20.022" v="101" actId="1076"/>
        <pc:sldMkLst>
          <pc:docMk/>
          <pc:sldMk cId="482760846" sldId="260"/>
        </pc:sldMkLst>
        <pc:picChg chg="del">
          <ac:chgData name="Lusk, Lauren" userId="e477d43f-5f0b-4957-bd76-f0f56d95eb50" providerId="ADAL" clId="{22A5D3C9-B6D9-4952-9712-54C71229BCD5}" dt="2021-04-22T23:07:14.969" v="100" actId="478"/>
          <ac:picMkLst>
            <pc:docMk/>
            <pc:sldMk cId="482760846" sldId="260"/>
            <ac:picMk id="3" creationId="{DF9EF73F-9BEB-43F5-9E63-88913AC4E506}"/>
          </ac:picMkLst>
        </pc:picChg>
        <pc:picChg chg="del">
          <ac:chgData name="Lusk, Lauren" userId="e477d43f-5f0b-4957-bd76-f0f56d95eb50" providerId="ADAL" clId="{22A5D3C9-B6D9-4952-9712-54C71229BCD5}" dt="2021-04-22T23:07:02.849" v="96" actId="478"/>
          <ac:picMkLst>
            <pc:docMk/>
            <pc:sldMk cId="482760846" sldId="260"/>
            <ac:picMk id="6" creationId="{9972A4F0-F42D-4385-9C69-545DCEA2D700}"/>
          </ac:picMkLst>
        </pc:picChg>
        <pc:picChg chg="add mod">
          <ac:chgData name="Lusk, Lauren" userId="e477d43f-5f0b-4957-bd76-f0f56d95eb50" providerId="ADAL" clId="{22A5D3C9-B6D9-4952-9712-54C71229BCD5}" dt="2021-04-22T23:07:20.022" v="101" actId="1076"/>
          <ac:picMkLst>
            <pc:docMk/>
            <pc:sldMk cId="482760846" sldId="260"/>
            <ac:picMk id="13" creationId="{85B0F5D5-74D6-400A-A2DB-195479ACF484}"/>
          </ac:picMkLst>
        </pc:picChg>
        <pc:picChg chg="add mod">
          <ac:chgData name="Lusk, Lauren" userId="e477d43f-5f0b-4957-bd76-f0f56d95eb50" providerId="ADAL" clId="{22A5D3C9-B6D9-4952-9712-54C71229BCD5}" dt="2021-04-22T23:07:06.419" v="97" actId="1076"/>
          <ac:picMkLst>
            <pc:docMk/>
            <pc:sldMk cId="482760846" sldId="260"/>
            <ac:picMk id="15" creationId="{4A6B8822-B7E4-4611-9DBA-4FDB2B82B460}"/>
          </ac:picMkLst>
        </pc:picChg>
      </pc:sldChg>
      <pc:sldChg chg="addSp delSp modSp mod">
        <pc:chgData name="Lusk, Lauren" userId="e477d43f-5f0b-4957-bd76-f0f56d95eb50" providerId="ADAL" clId="{22A5D3C9-B6D9-4952-9712-54C71229BCD5}" dt="2021-04-22T23:14:39.760" v="275" actId="1076"/>
        <pc:sldMkLst>
          <pc:docMk/>
          <pc:sldMk cId="2576847802" sldId="261"/>
        </pc:sldMkLst>
        <pc:spChg chg="add mod">
          <ac:chgData name="Lusk, Lauren" userId="e477d43f-5f0b-4957-bd76-f0f56d95eb50" providerId="ADAL" clId="{22A5D3C9-B6D9-4952-9712-54C71229BCD5}" dt="2021-04-22T23:14:39.760" v="275" actId="1076"/>
          <ac:spMkLst>
            <pc:docMk/>
            <pc:sldMk cId="2576847802" sldId="261"/>
            <ac:spMk id="17" creationId="{5806F250-9065-4ABE-B4F7-7A10207A685A}"/>
          </ac:spMkLst>
        </pc:spChg>
        <pc:spChg chg="add mod">
          <ac:chgData name="Lusk, Lauren" userId="e477d43f-5f0b-4957-bd76-f0f56d95eb50" providerId="ADAL" clId="{22A5D3C9-B6D9-4952-9712-54C71229BCD5}" dt="2021-04-22T23:14:19.039" v="257" actId="14100"/>
          <ac:spMkLst>
            <pc:docMk/>
            <pc:sldMk cId="2576847802" sldId="261"/>
            <ac:spMk id="20" creationId="{05C70EA4-5AA4-448E-9450-4F9BEE973845}"/>
          </ac:spMkLst>
        </pc:spChg>
        <pc:picChg chg="del">
          <ac:chgData name="Lusk, Lauren" userId="e477d43f-5f0b-4957-bd76-f0f56d95eb50" providerId="ADAL" clId="{22A5D3C9-B6D9-4952-9712-54C71229BCD5}" dt="2021-04-22T23:07:57.080" v="112" actId="478"/>
          <ac:picMkLst>
            <pc:docMk/>
            <pc:sldMk cId="2576847802" sldId="261"/>
            <ac:picMk id="3" creationId="{20FA2456-68C6-47AD-8070-F1A5A969D96C}"/>
          </ac:picMkLst>
        </pc:picChg>
        <pc:picChg chg="del">
          <ac:chgData name="Lusk, Lauren" userId="e477d43f-5f0b-4957-bd76-f0f56d95eb50" providerId="ADAL" clId="{22A5D3C9-B6D9-4952-9712-54C71229BCD5}" dt="2021-04-22T23:07:43.319" v="107" actId="478"/>
          <ac:picMkLst>
            <pc:docMk/>
            <pc:sldMk cId="2576847802" sldId="261"/>
            <ac:picMk id="6" creationId="{A7F7D937-44F1-414C-8B90-F00790A6F406}"/>
          </ac:picMkLst>
        </pc:picChg>
        <pc:picChg chg="del">
          <ac:chgData name="Lusk, Lauren" userId="e477d43f-5f0b-4957-bd76-f0f56d95eb50" providerId="ADAL" clId="{22A5D3C9-B6D9-4952-9712-54C71229BCD5}" dt="2021-04-22T23:07:45.699" v="108" actId="478"/>
          <ac:picMkLst>
            <pc:docMk/>
            <pc:sldMk cId="2576847802" sldId="261"/>
            <ac:picMk id="12" creationId="{2B04E776-C510-43B9-81F2-5843211C1E40}"/>
          </ac:picMkLst>
        </pc:picChg>
        <pc:picChg chg="add mod">
          <ac:chgData name="Lusk, Lauren" userId="e477d43f-5f0b-4957-bd76-f0f56d95eb50" providerId="ADAL" clId="{22A5D3C9-B6D9-4952-9712-54C71229BCD5}" dt="2021-04-22T23:07:59.879" v="113" actId="1076"/>
          <ac:picMkLst>
            <pc:docMk/>
            <pc:sldMk cId="2576847802" sldId="261"/>
            <ac:picMk id="13" creationId="{AAB789F9-EF5E-4C76-8981-4BABEF2DD8E6}"/>
          </ac:picMkLst>
        </pc:picChg>
        <pc:picChg chg="add mod">
          <ac:chgData name="Lusk, Lauren" userId="e477d43f-5f0b-4957-bd76-f0f56d95eb50" providerId="ADAL" clId="{22A5D3C9-B6D9-4952-9712-54C71229BCD5}" dt="2021-04-22T23:07:48.704" v="109" actId="1076"/>
          <ac:picMkLst>
            <pc:docMk/>
            <pc:sldMk cId="2576847802" sldId="261"/>
            <ac:picMk id="15" creationId="{2C8F0891-4BB7-4AD6-AC3E-261EDE9CA03F}"/>
          </ac:picMkLst>
        </pc:picChg>
        <pc:cxnChg chg="add mod">
          <ac:chgData name="Lusk, Lauren" userId="e477d43f-5f0b-4957-bd76-f0f56d95eb50" providerId="ADAL" clId="{22A5D3C9-B6D9-4952-9712-54C71229BCD5}" dt="2021-04-22T23:14:21.879" v="258" actId="14100"/>
          <ac:cxnSpMkLst>
            <pc:docMk/>
            <pc:sldMk cId="2576847802" sldId="261"/>
            <ac:cxnSpMk id="16" creationId="{1A3649BF-08C5-4F8F-9B8C-924E7942B13E}"/>
          </ac:cxnSpMkLst>
        </pc:cxnChg>
      </pc:sldChg>
      <pc:sldChg chg="addSp delSp modSp mod">
        <pc:chgData name="Lusk, Lauren" userId="e477d43f-5f0b-4957-bd76-f0f56d95eb50" providerId="ADAL" clId="{22A5D3C9-B6D9-4952-9712-54C71229BCD5}" dt="2021-04-22T23:08:36.399" v="127" actId="1076"/>
        <pc:sldMkLst>
          <pc:docMk/>
          <pc:sldMk cId="1286968106" sldId="263"/>
        </pc:sldMkLst>
        <pc:picChg chg="del">
          <ac:chgData name="Lusk, Lauren" userId="e477d43f-5f0b-4957-bd76-f0f56d95eb50" providerId="ADAL" clId="{22A5D3C9-B6D9-4952-9712-54C71229BCD5}" dt="2021-04-22T23:08:27.879" v="125" actId="478"/>
          <ac:picMkLst>
            <pc:docMk/>
            <pc:sldMk cId="1286968106" sldId="263"/>
            <ac:picMk id="5" creationId="{A7809C06-20DB-4AFB-9F11-E6CB8E44BE35}"/>
          </ac:picMkLst>
        </pc:picChg>
        <pc:picChg chg="del">
          <ac:chgData name="Lusk, Lauren" userId="e477d43f-5f0b-4957-bd76-f0f56d95eb50" providerId="ADAL" clId="{22A5D3C9-B6D9-4952-9712-54C71229BCD5}" dt="2021-04-22T23:08:16.016" v="120" actId="478"/>
          <ac:picMkLst>
            <pc:docMk/>
            <pc:sldMk cId="1286968106" sldId="263"/>
            <ac:picMk id="6" creationId="{A7F7D937-44F1-414C-8B90-F00790A6F406}"/>
          </ac:picMkLst>
        </pc:picChg>
        <pc:picChg chg="del">
          <ac:chgData name="Lusk, Lauren" userId="e477d43f-5f0b-4957-bd76-f0f56d95eb50" providerId="ADAL" clId="{22A5D3C9-B6D9-4952-9712-54C71229BCD5}" dt="2021-04-22T23:08:15.289" v="119" actId="478"/>
          <ac:picMkLst>
            <pc:docMk/>
            <pc:sldMk cId="1286968106" sldId="263"/>
            <ac:picMk id="8" creationId="{2C7D611E-A213-4675-91FF-A4042373C522}"/>
          </ac:picMkLst>
        </pc:picChg>
        <pc:picChg chg="add mod">
          <ac:chgData name="Lusk, Lauren" userId="e477d43f-5f0b-4957-bd76-f0f56d95eb50" providerId="ADAL" clId="{22A5D3C9-B6D9-4952-9712-54C71229BCD5}" dt="2021-04-22T23:08:31.109" v="126" actId="1076"/>
          <ac:picMkLst>
            <pc:docMk/>
            <pc:sldMk cId="1286968106" sldId="263"/>
            <ac:picMk id="11" creationId="{D8DF29AE-0907-437D-B85E-B6B915B1CCC2}"/>
          </ac:picMkLst>
        </pc:picChg>
        <pc:picChg chg="del">
          <ac:chgData name="Lusk, Lauren" userId="e477d43f-5f0b-4957-bd76-f0f56d95eb50" providerId="ADAL" clId="{22A5D3C9-B6D9-4952-9712-54C71229BCD5}" dt="2021-04-22T23:08:17.229" v="121" actId="478"/>
          <ac:picMkLst>
            <pc:docMk/>
            <pc:sldMk cId="1286968106" sldId="263"/>
            <ac:picMk id="12" creationId="{2B04E776-C510-43B9-81F2-5843211C1E40}"/>
          </ac:picMkLst>
        </pc:picChg>
        <pc:picChg chg="add mod">
          <ac:chgData name="Lusk, Lauren" userId="e477d43f-5f0b-4957-bd76-f0f56d95eb50" providerId="ADAL" clId="{22A5D3C9-B6D9-4952-9712-54C71229BCD5}" dt="2021-04-22T23:08:36.399" v="127" actId="1076"/>
          <ac:picMkLst>
            <pc:docMk/>
            <pc:sldMk cId="1286968106" sldId="263"/>
            <ac:picMk id="14" creationId="{6D9D60F4-7BA5-43EF-B053-196390BB2C8C}"/>
          </ac:picMkLst>
        </pc:picChg>
      </pc:sldChg>
      <pc:sldChg chg="addSp delSp modSp add mod">
        <pc:chgData name="Lusk, Lauren" userId="e477d43f-5f0b-4957-bd76-f0f56d95eb50" providerId="ADAL" clId="{22A5D3C9-B6D9-4952-9712-54C71229BCD5}" dt="2021-04-22T23:09:56.839" v="159" actId="1076"/>
        <pc:sldMkLst>
          <pc:docMk/>
          <pc:sldMk cId="3067977501" sldId="264"/>
        </pc:sldMkLst>
        <pc:spChg chg="mod">
          <ac:chgData name="Lusk, Lauren" userId="e477d43f-5f0b-4957-bd76-f0f56d95eb50" providerId="ADAL" clId="{22A5D3C9-B6D9-4952-9712-54C71229BCD5}" dt="2021-04-22T23:09:07.869" v="137" actId="20577"/>
          <ac:spMkLst>
            <pc:docMk/>
            <pc:sldMk cId="3067977501" sldId="264"/>
            <ac:spMk id="4" creationId="{06853707-F3FA-4DDD-A4E2-0FA0D82F143D}"/>
          </ac:spMkLst>
        </pc:spChg>
        <pc:picChg chg="add mod">
          <ac:chgData name="Lusk, Lauren" userId="e477d43f-5f0b-4957-bd76-f0f56d95eb50" providerId="ADAL" clId="{22A5D3C9-B6D9-4952-9712-54C71229BCD5}" dt="2021-04-22T23:09:56.839" v="159" actId="1076"/>
          <ac:picMkLst>
            <pc:docMk/>
            <pc:sldMk cId="3067977501" sldId="264"/>
            <ac:picMk id="3" creationId="{D7815FB3-D780-4D35-A23C-4B55FC447615}"/>
          </ac:picMkLst>
        </pc:picChg>
        <pc:picChg chg="add mod">
          <ac:chgData name="Lusk, Lauren" userId="e477d43f-5f0b-4957-bd76-f0f56d95eb50" providerId="ADAL" clId="{22A5D3C9-B6D9-4952-9712-54C71229BCD5}" dt="2021-04-22T23:09:47.119" v="155" actId="1076"/>
          <ac:picMkLst>
            <pc:docMk/>
            <pc:sldMk cId="3067977501" sldId="264"/>
            <ac:picMk id="6" creationId="{1984F2B8-A852-47F9-84BB-5F99DD82BF14}"/>
          </ac:picMkLst>
        </pc:picChg>
        <pc:picChg chg="del">
          <ac:chgData name="Lusk, Lauren" userId="e477d43f-5f0b-4957-bd76-f0f56d95eb50" providerId="ADAL" clId="{22A5D3C9-B6D9-4952-9712-54C71229BCD5}" dt="2021-04-22T23:09:53.969" v="158" actId="478"/>
          <ac:picMkLst>
            <pc:docMk/>
            <pc:sldMk cId="3067977501" sldId="264"/>
            <ac:picMk id="11" creationId="{D8DF29AE-0907-437D-B85E-B6B915B1CCC2}"/>
          </ac:picMkLst>
        </pc:picChg>
        <pc:picChg chg="del">
          <ac:chgData name="Lusk, Lauren" userId="e477d43f-5f0b-4957-bd76-f0f56d95eb50" providerId="ADAL" clId="{22A5D3C9-B6D9-4952-9712-54C71229BCD5}" dt="2021-04-22T23:09:44.699" v="154" actId="478"/>
          <ac:picMkLst>
            <pc:docMk/>
            <pc:sldMk cId="3067977501" sldId="264"/>
            <ac:picMk id="14" creationId="{6D9D60F4-7BA5-43EF-B053-196390BB2C8C}"/>
          </ac:picMkLst>
        </pc:picChg>
      </pc:sldChg>
      <pc:sldChg chg="addSp delSp modSp add mod">
        <pc:chgData name="Lusk, Lauren" userId="e477d43f-5f0b-4957-bd76-f0f56d95eb50" providerId="ADAL" clId="{22A5D3C9-B6D9-4952-9712-54C71229BCD5}" dt="2021-04-22T23:10:24.869" v="171" actId="1076"/>
        <pc:sldMkLst>
          <pc:docMk/>
          <pc:sldMk cId="584723905" sldId="265"/>
        </pc:sldMkLst>
        <pc:spChg chg="mod">
          <ac:chgData name="Lusk, Lauren" userId="e477d43f-5f0b-4957-bd76-f0f56d95eb50" providerId="ADAL" clId="{22A5D3C9-B6D9-4952-9712-54C71229BCD5}" dt="2021-04-22T23:09:12.309" v="139" actId="20577"/>
          <ac:spMkLst>
            <pc:docMk/>
            <pc:sldMk cId="584723905" sldId="265"/>
            <ac:spMk id="4" creationId="{06853707-F3FA-4DDD-A4E2-0FA0D82F143D}"/>
          </ac:spMkLst>
        </pc:spChg>
        <pc:picChg chg="add mod">
          <ac:chgData name="Lusk, Lauren" userId="e477d43f-5f0b-4957-bd76-f0f56d95eb50" providerId="ADAL" clId="{22A5D3C9-B6D9-4952-9712-54C71229BCD5}" dt="2021-04-22T23:10:23.449" v="170" actId="1076"/>
          <ac:picMkLst>
            <pc:docMk/>
            <pc:sldMk cId="584723905" sldId="265"/>
            <ac:picMk id="3" creationId="{D05B2039-2F96-4A5C-845A-94E2351744D5}"/>
          </ac:picMkLst>
        </pc:picChg>
        <pc:picChg chg="add mod">
          <ac:chgData name="Lusk, Lauren" userId="e477d43f-5f0b-4957-bd76-f0f56d95eb50" providerId="ADAL" clId="{22A5D3C9-B6D9-4952-9712-54C71229BCD5}" dt="2021-04-22T23:10:24.869" v="171" actId="1076"/>
          <ac:picMkLst>
            <pc:docMk/>
            <pc:sldMk cId="584723905" sldId="265"/>
            <ac:picMk id="6" creationId="{65972C9C-5FAF-4799-B525-73AC01E4997D}"/>
          </ac:picMkLst>
        </pc:picChg>
        <pc:picChg chg="del">
          <ac:chgData name="Lusk, Lauren" userId="e477d43f-5f0b-4957-bd76-f0f56d95eb50" providerId="ADAL" clId="{22A5D3C9-B6D9-4952-9712-54C71229BCD5}" dt="2021-04-22T23:10:19.961" v="169" actId="478"/>
          <ac:picMkLst>
            <pc:docMk/>
            <pc:sldMk cId="584723905" sldId="265"/>
            <ac:picMk id="11" creationId="{D8DF29AE-0907-437D-B85E-B6B915B1CCC2}"/>
          </ac:picMkLst>
        </pc:picChg>
        <pc:picChg chg="del">
          <ac:chgData name="Lusk, Lauren" userId="e477d43f-5f0b-4957-bd76-f0f56d95eb50" providerId="ADAL" clId="{22A5D3C9-B6D9-4952-9712-54C71229BCD5}" dt="2021-04-22T23:10:12.489" v="165" actId="478"/>
          <ac:picMkLst>
            <pc:docMk/>
            <pc:sldMk cId="584723905" sldId="265"/>
            <ac:picMk id="14" creationId="{6D9D60F4-7BA5-43EF-B053-196390BB2C8C}"/>
          </ac:picMkLst>
        </pc:picChg>
      </pc:sldChg>
      <pc:sldChg chg="addSp delSp modSp add mod">
        <pc:chgData name="Lusk, Lauren" userId="e477d43f-5f0b-4957-bd76-f0f56d95eb50" providerId="ADAL" clId="{22A5D3C9-B6D9-4952-9712-54C71229BCD5}" dt="2021-04-22T23:10:53.409" v="182" actId="1076"/>
        <pc:sldMkLst>
          <pc:docMk/>
          <pc:sldMk cId="4119763685" sldId="266"/>
        </pc:sldMkLst>
        <pc:spChg chg="mod">
          <ac:chgData name="Lusk, Lauren" userId="e477d43f-5f0b-4957-bd76-f0f56d95eb50" providerId="ADAL" clId="{22A5D3C9-B6D9-4952-9712-54C71229BCD5}" dt="2021-04-22T23:09:17.069" v="141" actId="20577"/>
          <ac:spMkLst>
            <pc:docMk/>
            <pc:sldMk cId="4119763685" sldId="266"/>
            <ac:spMk id="4" creationId="{06853707-F3FA-4DDD-A4E2-0FA0D82F143D}"/>
          </ac:spMkLst>
        </pc:spChg>
        <pc:picChg chg="add mod">
          <ac:chgData name="Lusk, Lauren" userId="e477d43f-5f0b-4957-bd76-f0f56d95eb50" providerId="ADAL" clId="{22A5D3C9-B6D9-4952-9712-54C71229BCD5}" dt="2021-04-22T23:10:53.409" v="182" actId="1076"/>
          <ac:picMkLst>
            <pc:docMk/>
            <pc:sldMk cId="4119763685" sldId="266"/>
            <ac:picMk id="3" creationId="{1BAB6A67-3AA1-4E0D-BFE4-0252C54ADFAC}"/>
          </ac:picMkLst>
        </pc:picChg>
        <pc:picChg chg="add mod">
          <ac:chgData name="Lusk, Lauren" userId="e477d43f-5f0b-4957-bd76-f0f56d95eb50" providerId="ADAL" clId="{22A5D3C9-B6D9-4952-9712-54C71229BCD5}" dt="2021-04-22T23:10:42.599" v="178" actId="1076"/>
          <ac:picMkLst>
            <pc:docMk/>
            <pc:sldMk cId="4119763685" sldId="266"/>
            <ac:picMk id="6" creationId="{B2F8CCE8-6807-4C99-B5EF-FFEB132407E6}"/>
          </ac:picMkLst>
        </pc:picChg>
        <pc:picChg chg="del">
          <ac:chgData name="Lusk, Lauren" userId="e477d43f-5f0b-4957-bd76-f0f56d95eb50" providerId="ADAL" clId="{22A5D3C9-B6D9-4952-9712-54C71229BCD5}" dt="2021-04-22T23:10:50.609" v="181" actId="478"/>
          <ac:picMkLst>
            <pc:docMk/>
            <pc:sldMk cId="4119763685" sldId="266"/>
            <ac:picMk id="11" creationId="{D8DF29AE-0907-437D-B85E-B6B915B1CCC2}"/>
          </ac:picMkLst>
        </pc:picChg>
        <pc:picChg chg="del">
          <ac:chgData name="Lusk, Lauren" userId="e477d43f-5f0b-4957-bd76-f0f56d95eb50" providerId="ADAL" clId="{22A5D3C9-B6D9-4952-9712-54C71229BCD5}" dt="2021-04-22T23:10:40.589" v="177" actId="478"/>
          <ac:picMkLst>
            <pc:docMk/>
            <pc:sldMk cId="4119763685" sldId="266"/>
            <ac:picMk id="14" creationId="{6D9D60F4-7BA5-43EF-B053-196390BB2C8C}"/>
          </ac:picMkLst>
        </pc:picChg>
      </pc:sldChg>
      <pc:sldChg chg="addSp delSp modSp add mod">
        <pc:chgData name="Lusk, Lauren" userId="e477d43f-5f0b-4957-bd76-f0f56d95eb50" providerId="ADAL" clId="{22A5D3C9-B6D9-4952-9712-54C71229BCD5}" dt="2021-04-22T23:11:23.129" v="195" actId="1076"/>
        <pc:sldMkLst>
          <pc:docMk/>
          <pc:sldMk cId="2886163851" sldId="267"/>
        </pc:sldMkLst>
        <pc:spChg chg="mod">
          <ac:chgData name="Lusk, Lauren" userId="e477d43f-5f0b-4957-bd76-f0f56d95eb50" providerId="ADAL" clId="{22A5D3C9-B6D9-4952-9712-54C71229BCD5}" dt="2021-04-22T23:09:20.579" v="143" actId="20577"/>
          <ac:spMkLst>
            <pc:docMk/>
            <pc:sldMk cId="2886163851" sldId="267"/>
            <ac:spMk id="4" creationId="{06853707-F3FA-4DDD-A4E2-0FA0D82F143D}"/>
          </ac:spMkLst>
        </pc:spChg>
        <pc:picChg chg="add mod">
          <ac:chgData name="Lusk, Lauren" userId="e477d43f-5f0b-4957-bd76-f0f56d95eb50" providerId="ADAL" clId="{22A5D3C9-B6D9-4952-9712-54C71229BCD5}" dt="2021-04-22T23:11:19.849" v="194" actId="1076"/>
          <ac:picMkLst>
            <pc:docMk/>
            <pc:sldMk cId="2886163851" sldId="267"/>
            <ac:picMk id="3" creationId="{7FF99A41-90DF-48D9-AA42-78FC8172BBCE}"/>
          </ac:picMkLst>
        </pc:picChg>
        <pc:picChg chg="add mod">
          <ac:chgData name="Lusk, Lauren" userId="e477d43f-5f0b-4957-bd76-f0f56d95eb50" providerId="ADAL" clId="{22A5D3C9-B6D9-4952-9712-54C71229BCD5}" dt="2021-04-22T23:11:23.129" v="195" actId="1076"/>
          <ac:picMkLst>
            <pc:docMk/>
            <pc:sldMk cId="2886163851" sldId="267"/>
            <ac:picMk id="6" creationId="{3A2683FF-A7AF-4C98-8B64-C79195AFB660}"/>
          </ac:picMkLst>
        </pc:picChg>
        <pc:picChg chg="del">
          <ac:chgData name="Lusk, Lauren" userId="e477d43f-5f0b-4957-bd76-f0f56d95eb50" providerId="ADAL" clId="{22A5D3C9-B6D9-4952-9712-54C71229BCD5}" dt="2021-04-22T23:11:17.359" v="193" actId="478"/>
          <ac:picMkLst>
            <pc:docMk/>
            <pc:sldMk cId="2886163851" sldId="267"/>
            <ac:picMk id="11" creationId="{D8DF29AE-0907-437D-B85E-B6B915B1CCC2}"/>
          </ac:picMkLst>
        </pc:picChg>
        <pc:picChg chg="del mod">
          <ac:chgData name="Lusk, Lauren" userId="e477d43f-5f0b-4957-bd76-f0f56d95eb50" providerId="ADAL" clId="{22A5D3C9-B6D9-4952-9712-54C71229BCD5}" dt="2021-04-22T23:11:07.689" v="189" actId="478"/>
          <ac:picMkLst>
            <pc:docMk/>
            <pc:sldMk cId="2886163851" sldId="267"/>
            <ac:picMk id="14" creationId="{6D9D60F4-7BA5-43EF-B053-196390BB2C8C}"/>
          </ac:picMkLst>
        </pc:picChg>
      </pc:sldChg>
      <pc:sldChg chg="addSp delSp modSp add mod">
        <pc:chgData name="Lusk, Lauren" userId="e477d43f-5f0b-4957-bd76-f0f56d95eb50" providerId="ADAL" clId="{22A5D3C9-B6D9-4952-9712-54C71229BCD5}" dt="2021-04-22T23:11:51.599" v="208" actId="1076"/>
        <pc:sldMkLst>
          <pc:docMk/>
          <pc:sldMk cId="1567104307" sldId="268"/>
        </pc:sldMkLst>
        <pc:spChg chg="mod">
          <ac:chgData name="Lusk, Lauren" userId="e477d43f-5f0b-4957-bd76-f0f56d95eb50" providerId="ADAL" clId="{22A5D3C9-B6D9-4952-9712-54C71229BCD5}" dt="2021-04-22T23:09:24.499" v="145" actId="20577"/>
          <ac:spMkLst>
            <pc:docMk/>
            <pc:sldMk cId="1567104307" sldId="268"/>
            <ac:spMk id="4" creationId="{06853707-F3FA-4DDD-A4E2-0FA0D82F143D}"/>
          </ac:spMkLst>
        </pc:spChg>
        <pc:picChg chg="add mod">
          <ac:chgData name="Lusk, Lauren" userId="e477d43f-5f0b-4957-bd76-f0f56d95eb50" providerId="ADAL" clId="{22A5D3C9-B6D9-4952-9712-54C71229BCD5}" dt="2021-04-22T23:11:46.889" v="206" actId="1076"/>
          <ac:picMkLst>
            <pc:docMk/>
            <pc:sldMk cId="1567104307" sldId="268"/>
            <ac:picMk id="3" creationId="{D18F98AF-6D9D-439C-B126-20E24BB7B489}"/>
          </ac:picMkLst>
        </pc:picChg>
        <pc:picChg chg="add mod">
          <ac:chgData name="Lusk, Lauren" userId="e477d43f-5f0b-4957-bd76-f0f56d95eb50" providerId="ADAL" clId="{22A5D3C9-B6D9-4952-9712-54C71229BCD5}" dt="2021-04-22T23:11:51.599" v="208" actId="1076"/>
          <ac:picMkLst>
            <pc:docMk/>
            <pc:sldMk cId="1567104307" sldId="268"/>
            <ac:picMk id="6" creationId="{E92D50C1-949A-4E5F-AFFB-A7B1F0A1EC9F}"/>
          </ac:picMkLst>
        </pc:picChg>
        <pc:picChg chg="del">
          <ac:chgData name="Lusk, Lauren" userId="e477d43f-5f0b-4957-bd76-f0f56d95eb50" providerId="ADAL" clId="{22A5D3C9-B6D9-4952-9712-54C71229BCD5}" dt="2021-04-22T23:11:38.369" v="202" actId="478"/>
          <ac:picMkLst>
            <pc:docMk/>
            <pc:sldMk cId="1567104307" sldId="268"/>
            <ac:picMk id="11" creationId="{D8DF29AE-0907-437D-B85E-B6B915B1CCC2}"/>
          </ac:picMkLst>
        </pc:picChg>
        <pc:picChg chg="del mod">
          <ac:chgData name="Lusk, Lauren" userId="e477d43f-5f0b-4957-bd76-f0f56d95eb50" providerId="ADAL" clId="{22A5D3C9-B6D9-4952-9712-54C71229BCD5}" dt="2021-04-22T23:11:37.289" v="201" actId="478"/>
          <ac:picMkLst>
            <pc:docMk/>
            <pc:sldMk cId="1567104307" sldId="268"/>
            <ac:picMk id="14" creationId="{6D9D60F4-7BA5-43EF-B053-196390BB2C8C}"/>
          </ac:picMkLst>
        </pc:picChg>
      </pc:sldChg>
      <pc:sldChg chg="addSp delSp modSp add mod">
        <pc:chgData name="Lusk, Lauren" userId="e477d43f-5f0b-4957-bd76-f0f56d95eb50" providerId="ADAL" clId="{22A5D3C9-B6D9-4952-9712-54C71229BCD5}" dt="2021-04-22T23:13:05.669" v="226" actId="14100"/>
        <pc:sldMkLst>
          <pc:docMk/>
          <pc:sldMk cId="629351490" sldId="269"/>
        </pc:sldMkLst>
        <pc:spChg chg="mod">
          <ac:chgData name="Lusk, Lauren" userId="e477d43f-5f0b-4957-bd76-f0f56d95eb50" providerId="ADAL" clId="{22A5D3C9-B6D9-4952-9712-54C71229BCD5}" dt="2021-04-22T23:09:28.209" v="148" actId="20577"/>
          <ac:spMkLst>
            <pc:docMk/>
            <pc:sldMk cId="629351490" sldId="269"/>
            <ac:spMk id="4" creationId="{06853707-F3FA-4DDD-A4E2-0FA0D82F143D}"/>
          </ac:spMkLst>
        </pc:spChg>
        <pc:spChg chg="add mod">
          <ac:chgData name="Lusk, Lauren" userId="e477d43f-5f0b-4957-bd76-f0f56d95eb50" providerId="ADAL" clId="{22A5D3C9-B6D9-4952-9712-54C71229BCD5}" dt="2021-04-22T23:12:59.399" v="224" actId="1076"/>
          <ac:spMkLst>
            <pc:docMk/>
            <pc:sldMk cId="629351490" sldId="269"/>
            <ac:spMk id="13" creationId="{252E3708-F9AC-4165-B2F7-B6B3E113C2FA}"/>
          </ac:spMkLst>
        </pc:spChg>
        <pc:picChg chg="add mod">
          <ac:chgData name="Lusk, Lauren" userId="e477d43f-5f0b-4957-bd76-f0f56d95eb50" providerId="ADAL" clId="{22A5D3C9-B6D9-4952-9712-54C71229BCD5}" dt="2021-04-22T23:12:17.409" v="219" actId="1076"/>
          <ac:picMkLst>
            <pc:docMk/>
            <pc:sldMk cId="629351490" sldId="269"/>
            <ac:picMk id="3" creationId="{5D16902A-475E-4475-80B0-6DF01292F269}"/>
          </ac:picMkLst>
        </pc:picChg>
        <pc:picChg chg="add mod">
          <ac:chgData name="Lusk, Lauren" userId="e477d43f-5f0b-4957-bd76-f0f56d95eb50" providerId="ADAL" clId="{22A5D3C9-B6D9-4952-9712-54C71229BCD5}" dt="2021-04-22T23:12:56.359" v="223" actId="1076"/>
          <ac:picMkLst>
            <pc:docMk/>
            <pc:sldMk cId="629351490" sldId="269"/>
            <ac:picMk id="6" creationId="{27FB321F-6874-4302-8E40-AA9DA1285814}"/>
          </ac:picMkLst>
        </pc:picChg>
        <pc:picChg chg="del">
          <ac:chgData name="Lusk, Lauren" userId="e477d43f-5f0b-4957-bd76-f0f56d95eb50" providerId="ADAL" clId="{22A5D3C9-B6D9-4952-9712-54C71229BCD5}" dt="2021-04-22T23:12:07.509" v="215" actId="478"/>
          <ac:picMkLst>
            <pc:docMk/>
            <pc:sldMk cId="629351490" sldId="269"/>
            <ac:picMk id="11" creationId="{D8DF29AE-0907-437D-B85E-B6B915B1CCC2}"/>
          </ac:picMkLst>
        </pc:picChg>
        <pc:picChg chg="del mod">
          <ac:chgData name="Lusk, Lauren" userId="e477d43f-5f0b-4957-bd76-f0f56d95eb50" providerId="ADAL" clId="{22A5D3C9-B6D9-4952-9712-54C71229BCD5}" dt="2021-04-22T23:12:06.269" v="214" actId="478"/>
          <ac:picMkLst>
            <pc:docMk/>
            <pc:sldMk cId="629351490" sldId="269"/>
            <ac:picMk id="14" creationId="{6D9D60F4-7BA5-43EF-B053-196390BB2C8C}"/>
          </ac:picMkLst>
        </pc:picChg>
        <pc:cxnChg chg="add mod">
          <ac:chgData name="Lusk, Lauren" userId="e477d43f-5f0b-4957-bd76-f0f56d95eb50" providerId="ADAL" clId="{22A5D3C9-B6D9-4952-9712-54C71229BCD5}" dt="2021-04-22T23:13:05.669" v="226" actId="14100"/>
          <ac:cxnSpMkLst>
            <pc:docMk/>
            <pc:sldMk cId="629351490" sldId="269"/>
            <ac:cxnSpMk id="12" creationId="{24D506C9-36EA-4E15-BBBB-14C0D270068C}"/>
          </ac:cxnSpMkLst>
        </pc:cxnChg>
      </pc:sldChg>
      <pc:sldChg chg="modSp new mod">
        <pc:chgData name="Lusk, Lauren" userId="e477d43f-5f0b-4957-bd76-f0f56d95eb50" providerId="ADAL" clId="{22A5D3C9-B6D9-4952-9712-54C71229BCD5}" dt="2021-04-22T23:22:07.269" v="897" actId="20577"/>
        <pc:sldMkLst>
          <pc:docMk/>
          <pc:sldMk cId="2753570556" sldId="270"/>
        </pc:sldMkLst>
        <pc:spChg chg="mod">
          <ac:chgData name="Lusk, Lauren" userId="e477d43f-5f0b-4957-bd76-f0f56d95eb50" providerId="ADAL" clId="{22A5D3C9-B6D9-4952-9712-54C71229BCD5}" dt="2021-04-22T23:15:10.444" v="283" actId="20577"/>
          <ac:spMkLst>
            <pc:docMk/>
            <pc:sldMk cId="2753570556" sldId="270"/>
            <ac:spMk id="2" creationId="{3AFB4FC9-1C9F-46C2-A552-C3EF1816951D}"/>
          </ac:spMkLst>
        </pc:spChg>
        <pc:spChg chg="mod">
          <ac:chgData name="Lusk, Lauren" userId="e477d43f-5f0b-4957-bd76-f0f56d95eb50" providerId="ADAL" clId="{22A5D3C9-B6D9-4952-9712-54C71229BCD5}" dt="2021-04-22T23:22:07.269" v="897" actId="20577"/>
          <ac:spMkLst>
            <pc:docMk/>
            <pc:sldMk cId="2753570556" sldId="270"/>
            <ac:spMk id="3" creationId="{9DF6822C-C3A8-4C0C-A736-B4CB95126861}"/>
          </ac:spMkLst>
        </pc:spChg>
      </pc:sldChg>
      <pc:sldChg chg="add del">
        <pc:chgData name="Lusk, Lauren" userId="e477d43f-5f0b-4957-bd76-f0f56d95eb50" providerId="ADAL" clId="{22A5D3C9-B6D9-4952-9712-54C71229BCD5}" dt="2021-04-22T23:08:59.459" v="135" actId="47"/>
        <pc:sldMkLst>
          <pc:docMk/>
          <pc:sldMk cId="367269387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BEBC-5CDE-433F-AF51-5F37A4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C857-A0C2-4E3C-B9CD-8D2F53DD6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DCB8-CA37-47E8-A51D-1F7CAC13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60F4A-9825-4750-A110-C20C00D4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F81E-B27C-49DD-B254-F04BB20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C541-2EEB-4451-B60A-409D59B5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0D9D-4B79-457C-95DF-E1637D4D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5736-908D-4299-B8A7-68B458E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45A6-5561-413E-B5F9-801A493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8C1D-CB24-4292-A434-97247471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B4A9D-8BEC-437E-83D0-B24D3C5D8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4417-9034-4CE1-A6FF-48C113CEB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3647-50C2-4CBD-994C-47B69FC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D2C2-5F21-43DD-B63D-7862AB1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47FD-F274-4D47-A9C3-F9DBB8D6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297-CA24-4617-958E-7F2CD3ED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7E26-497B-41F3-A2F4-0B7D11D9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6C116-9D1A-43F4-9CA2-A2431E0B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9418-F323-4A3E-8981-40C64970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2315-4034-411A-8778-545890F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19DF-BD4E-4626-8B5C-BDC94FE3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ABBF-473E-48D5-AACC-DD8CE4BC0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E1F5-7193-4D00-861C-C7708B56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6DD5-DA6A-4C58-8232-2FF51BE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8397-12C1-4869-B20F-03F0746E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C8F8-9BDD-402C-B677-10D988B4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6341-40F5-4D43-B5A2-FC787BBF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38850-BA4E-431D-8549-34B80182A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D754-D759-4939-961A-47A36E21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25BC-2887-4783-9C3F-B3613AE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B3272-D045-4271-8CEE-472E6A6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4CD0-2F6A-44FC-9ECF-045559C8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074B-1081-41E2-9D33-2EBA8628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71E7-338B-4BD1-9B3F-9A670EB3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59C01-E896-42A3-9231-12B4EF6AA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FD9C7-9637-4F2B-BDE3-8B05B731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626CF-1172-4621-A997-59A9B977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0C965-AB46-42F5-8CBC-FD8F8A9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317CF-CC36-48B2-A73E-204C5419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F258-97BB-4B95-8C65-FA7B1F85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3E461-6B88-4BAA-9BD5-685E509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F2588-3BEB-4555-95F1-9C91FB9E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537EF-4A2B-4877-B853-568C6ADA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A2CF2-2D6D-4297-9738-0F1E2BE9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3F45A-9077-4766-BB83-AA012EE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0E21-9CB9-4BD2-BF8D-E20B78F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64B3-5EC2-4744-95DD-66A131BF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4933-9497-4A2C-9543-45F7E77F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146F-1587-42C0-B415-57948F2E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E5982-A6F0-44AC-BB44-99044E35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5A43-ECE2-4932-9DB7-6E811A1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401F-020E-40FD-837A-6188E426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D426-C1BE-468C-92A1-91EAE9A6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90AB0-B32D-43B8-B74F-EDC51B823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EA842-DF32-4989-A960-2AF081930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90AA-C4B1-4BB6-9BBF-FB8507D3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BEF3C-452C-4490-A3BA-504A7603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12507-61A4-4F08-BAF2-F567910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9B204-DB9F-4612-9E1F-B22EA9F5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5C66-1AF2-40F0-8984-B478B08A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C1FE-9AEA-4410-BC6B-72631D8B3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3BAB-C8E8-4DC7-8A32-B15DF81BCF9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92AB-8043-4F5D-8882-A2C58665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183D-21F2-4C20-86ED-FBB77706B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057A-D9A5-412D-B5EE-17046F39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DA3A-266B-444B-86A5-61B769BD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is applied to the sensor data</a:t>
            </a:r>
          </a:p>
          <a:p>
            <a:r>
              <a:rPr lang="en-US" dirty="0"/>
              <a:t>SVD is applied to the sensor data (in the time domain)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Extract a segment of e.g. 512 samples across each of the 8 sensors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 a SVD matrix factorization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Keep (or discard) a subset of the singular values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Plot Singular Values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/>
              <a:t>In this case, only the SVD singular values are of interest, so there are no waterfall plots for the filters</a:t>
            </a:r>
          </a:p>
        </p:txBody>
      </p:sp>
    </p:spTree>
    <p:extLst>
      <p:ext uri="{BB962C8B-B14F-4D97-AF65-F5344CB8AC3E}">
        <p14:creationId xmlns:p14="http://schemas.microsoft.com/office/powerpoint/2010/main" val="11181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8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4DBEB7D-90CA-4F93-B97B-B524D3AD4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65125"/>
            <a:ext cx="4542503" cy="3406877"/>
          </a:xfr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FF99A41-90DF-48D9-AA42-78FC8172B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A2683FF-A7AF-4C98-8B64-C79195AFB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5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9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4DBEB7D-90CA-4F93-B97B-B524D3AD4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65125"/>
            <a:ext cx="4542503" cy="3406877"/>
          </a:xfr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18F98AF-6D9D-439C-B126-20E24BB7B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92D50C1-949A-4E5F-AFFB-A7B1F0A1E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9" y="1378514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0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10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4DBEB7D-90CA-4F93-B97B-B524D3AD4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65125"/>
            <a:ext cx="4542503" cy="3406877"/>
          </a:xfrm>
        </p:spPr>
      </p:pic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D16902A-475E-4475-80B0-6DF01292F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27FB321F-6874-4302-8E40-AA9DA1285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9" y="1492250"/>
            <a:ext cx="6667500" cy="50006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506C9-36EA-4E15-BBBB-14C0D270068C}"/>
              </a:ext>
            </a:extLst>
          </p:cNvPr>
          <p:cNvCxnSpPr>
            <a:cxnSpLocks/>
          </p:cNvCxnSpPr>
          <p:nvPr/>
        </p:nvCxnSpPr>
        <p:spPr>
          <a:xfrm flipH="1">
            <a:off x="4670323" y="3897297"/>
            <a:ext cx="530942" cy="438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2E3708-F9AC-4165-B2F7-B6B3E113C2FA}"/>
              </a:ext>
            </a:extLst>
          </p:cNvPr>
          <p:cNvSpPr txBox="1"/>
          <p:nvPr/>
        </p:nvSpPr>
        <p:spPr>
          <a:xfrm>
            <a:off x="4987818" y="3527965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</a:t>
            </a:r>
          </a:p>
        </p:txBody>
      </p:sp>
    </p:spTree>
    <p:extLst>
      <p:ext uri="{BB962C8B-B14F-4D97-AF65-F5344CB8AC3E}">
        <p14:creationId xmlns:p14="http://schemas.microsoft.com/office/powerpoint/2010/main" val="62935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4FC9-1C9F-46C2-A552-C3EF1816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822C-C3A8-4C0C-A736-B4CB9512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SOI can be seen in the SVD of Filter 1, 10, and a little bit in Filter 2</a:t>
            </a:r>
          </a:p>
          <a:p>
            <a:pPr lvl="1"/>
            <a:r>
              <a:rPr lang="en-US" dirty="0"/>
              <a:t>Filter 3 shows the singular values of the narrow band nuisance signals</a:t>
            </a:r>
          </a:p>
          <a:p>
            <a:pPr lvl="1"/>
            <a:r>
              <a:rPr lang="en-US" dirty="0"/>
              <a:t>Filters 4-9 is just random noise</a:t>
            </a:r>
          </a:p>
          <a:p>
            <a:r>
              <a:rPr lang="en-US" dirty="0"/>
              <a:t>The results line up with what is expected when looking at the waterfall plots and filter frequency response</a:t>
            </a:r>
          </a:p>
          <a:p>
            <a:r>
              <a:rPr lang="en-US" dirty="0"/>
              <a:t>An improvement over just 4 filters</a:t>
            </a:r>
          </a:p>
          <a:p>
            <a:pPr lvl="1"/>
            <a:r>
              <a:rPr lang="en-US" dirty="0"/>
              <a:t>SVD provides more details because the filters are narrower</a:t>
            </a:r>
          </a:p>
        </p:txBody>
      </p:sp>
    </p:spTree>
    <p:extLst>
      <p:ext uri="{BB962C8B-B14F-4D97-AF65-F5344CB8AC3E}">
        <p14:creationId xmlns:p14="http://schemas.microsoft.com/office/powerpoint/2010/main" val="27535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935-CD07-4EB4-B1A5-B69B2C08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4114800" cy="1645139"/>
          </a:xfrm>
        </p:spPr>
        <p:txBody>
          <a:bodyPr anchor="b">
            <a:normAutofit/>
          </a:bodyPr>
          <a:lstStyle/>
          <a:p>
            <a:r>
              <a:rPr lang="en-US" sz="3800"/>
              <a:t>BP Filter Parameters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87E3-A053-4505-90D8-D2AB1F85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1" y="2116897"/>
            <a:ext cx="4114800" cy="3245804"/>
          </a:xfrm>
        </p:spPr>
        <p:txBody>
          <a:bodyPr>
            <a:normAutofit/>
          </a:bodyPr>
          <a:lstStyle/>
          <a:p>
            <a:r>
              <a:rPr lang="en-US" sz="1800" dirty="0"/>
              <a:t>Constants</a:t>
            </a:r>
          </a:p>
          <a:p>
            <a:pPr lvl="1"/>
            <a:r>
              <a:rPr lang="en-US" sz="1800" dirty="0"/>
              <a:t>BW: 1/10</a:t>
            </a:r>
          </a:p>
          <a:p>
            <a:pPr lvl="1"/>
            <a:r>
              <a:rPr lang="en-US" sz="1800" dirty="0"/>
              <a:t>Decimation: 9</a:t>
            </a:r>
          </a:p>
          <a:p>
            <a:pPr lvl="1"/>
            <a:r>
              <a:rPr lang="en-US" sz="1800" dirty="0"/>
              <a:t>F</a:t>
            </a:r>
            <a:r>
              <a:rPr lang="en-US" sz="1800" baseline="-25000" dirty="0"/>
              <a:t>ord</a:t>
            </a:r>
            <a:r>
              <a:rPr lang="en-US" sz="1800" dirty="0"/>
              <a:t>: 80</a:t>
            </a:r>
          </a:p>
          <a:p>
            <a:r>
              <a:rPr lang="en-US" sz="1800" dirty="0" err="1"/>
              <a:t>F</a:t>
            </a:r>
            <a:r>
              <a:rPr lang="en-US" sz="1800" baseline="-25000" dirty="0" err="1"/>
              <a:t>ctr</a:t>
            </a:r>
            <a:r>
              <a:rPr lang="en-US" sz="1800" dirty="0"/>
              <a:t> moves through the range 0, 1/10, 2/10, 3/10, 4/10, 5/10, 6/10, 7/10, 8/10, 9/10</a:t>
            </a:r>
          </a:p>
        </p:txBody>
      </p:sp>
    </p:spTree>
    <p:extLst>
      <p:ext uri="{BB962C8B-B14F-4D97-AF65-F5344CB8AC3E}">
        <p14:creationId xmlns:p14="http://schemas.microsoft.com/office/powerpoint/2010/main" val="32547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, diagram, histogram&#10;&#10;Description automatically generated">
            <a:extLst>
              <a:ext uri="{FF2B5EF4-FFF2-40B4-BE49-F238E27FC236}">
                <a16:creationId xmlns:a16="http://schemas.microsoft.com/office/drawing/2014/main" id="{5F28320D-7CA2-4225-8630-557F5CE44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9" y="1492250"/>
            <a:ext cx="6667500" cy="50006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4DBEB7D-90CA-4F93-B97B-B524D3AD4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65125"/>
            <a:ext cx="4542503" cy="3406877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FEF68-EBF4-40C5-BC77-641465724516}"/>
              </a:ext>
            </a:extLst>
          </p:cNvPr>
          <p:cNvCxnSpPr>
            <a:cxnSpLocks/>
          </p:cNvCxnSpPr>
          <p:nvPr/>
        </p:nvCxnSpPr>
        <p:spPr>
          <a:xfrm>
            <a:off x="2148396" y="3429000"/>
            <a:ext cx="932155" cy="468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24D49F-4008-46EC-9E24-6141B40E1D74}"/>
              </a:ext>
            </a:extLst>
          </p:cNvPr>
          <p:cNvSpPr txBox="1"/>
          <p:nvPr/>
        </p:nvSpPr>
        <p:spPr>
          <a:xfrm>
            <a:off x="1784412" y="3059668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EE887DDE-82A4-4C08-A5F6-D7F596387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2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4DBEB7D-90CA-4F93-B97B-B524D3AD4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65125"/>
            <a:ext cx="4542503" cy="3406877"/>
          </a:xfr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5B0F5D5-74D6-400A-A2DB-195479ACF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36462"/>
            <a:ext cx="3974592" cy="2980944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4A6B8822-B7E4-4611-9DBA-4FDB2B82B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9" y="1340504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6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3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4DBEB7D-90CA-4F93-B97B-B524D3AD4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65125"/>
            <a:ext cx="4542503" cy="3406877"/>
          </a:xfr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AB789F9-EF5E-4C76-8981-4BABEF2DD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C8F0891-4BB7-4AD6-AC3E-261EDE9CA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4" y="1492249"/>
            <a:ext cx="6667500" cy="50006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3649BF-08C5-4F8F-9B8C-924E7942B13E}"/>
              </a:ext>
            </a:extLst>
          </p:cNvPr>
          <p:cNvCxnSpPr>
            <a:cxnSpLocks/>
          </p:cNvCxnSpPr>
          <p:nvPr/>
        </p:nvCxnSpPr>
        <p:spPr>
          <a:xfrm>
            <a:off x="561467" y="2699299"/>
            <a:ext cx="451256" cy="505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06F250-9065-4ABE-B4F7-7A10207A685A}"/>
              </a:ext>
            </a:extLst>
          </p:cNvPr>
          <p:cNvSpPr txBox="1"/>
          <p:nvPr/>
        </p:nvSpPr>
        <p:spPr>
          <a:xfrm>
            <a:off x="22795" y="1535573"/>
            <a:ext cx="108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Narrow band nuisance signals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5C70EA4-5AA4-448E-9450-4F9BEE973845}"/>
              </a:ext>
            </a:extLst>
          </p:cNvPr>
          <p:cNvSpPr/>
          <p:nvPr/>
        </p:nvSpPr>
        <p:spPr>
          <a:xfrm>
            <a:off x="1036253" y="2497394"/>
            <a:ext cx="458250" cy="1956619"/>
          </a:xfrm>
          <a:prstGeom prst="leftBrace">
            <a:avLst>
              <a:gd name="adj1" fmla="val 8333"/>
              <a:gd name="adj2" fmla="val 400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4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4DBEB7D-90CA-4F93-B97B-B524D3AD4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65125"/>
            <a:ext cx="4542503" cy="3406877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8DF29AE-0907-437D-B85E-B6B915B1C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low confidence">
            <a:extLst>
              <a:ext uri="{FF2B5EF4-FFF2-40B4-BE49-F238E27FC236}">
                <a16:creationId xmlns:a16="http://schemas.microsoft.com/office/drawing/2014/main" id="{6D9D60F4-7BA5-43EF-B053-196390BB2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1610236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6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5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4DBEB7D-90CA-4F93-B97B-B524D3AD4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65125"/>
            <a:ext cx="4542503" cy="3406877"/>
          </a:xfr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7815FB3-D780-4D35-A23C-4B55FC447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1984F2B8-A852-47F9-84BB-5F99DD82B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" y="1492249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7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6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4DBEB7D-90CA-4F93-B97B-B524D3AD4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65125"/>
            <a:ext cx="4542503" cy="3406877"/>
          </a:xfr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05B2039-2F96-4A5C-845A-94E23517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5972C9C-5FAF-4799-B525-73AC01E49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2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7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4DBEB7D-90CA-4F93-B97B-B524D3AD4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65125"/>
            <a:ext cx="4542503" cy="3406877"/>
          </a:xfr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BAB6A67-3AA1-4E0D-BFE4-0252C54AD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2F8CCE8-6807-4C99-B5EF-FFEB13240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49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B61A444D69E4A9A20602E1C092D53" ma:contentTypeVersion="7" ma:contentTypeDescription="Create a new document." ma:contentTypeScope="" ma:versionID="eab6674a319847deff9426538165fa0e">
  <xsd:schema xmlns:xsd="http://www.w3.org/2001/XMLSchema" xmlns:xs="http://www.w3.org/2001/XMLSchema" xmlns:p="http://schemas.microsoft.com/office/2006/metadata/properties" xmlns:ns3="d738a0d9-f7f3-41d7-8641-8195baf251ff" xmlns:ns4="cabf7a65-a4fd-4bbc-b3a0-147a688f3e5e" targetNamespace="http://schemas.microsoft.com/office/2006/metadata/properties" ma:root="true" ma:fieldsID="9cc7a6b499c853e180508048ccee0eaf" ns3:_="" ns4:_="">
    <xsd:import namespace="d738a0d9-f7f3-41d7-8641-8195baf251ff"/>
    <xsd:import namespace="cabf7a65-a4fd-4bbc-b3a0-147a688f3e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8a0d9-f7f3-41d7-8641-8195baf25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f7a65-a4fd-4bbc-b3a0-147a688f3e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C87E5C-778C-40D0-A6D3-3DE83C6BA816}">
  <ds:schemaRefs>
    <ds:schemaRef ds:uri="http://purl.org/dc/terms/"/>
    <ds:schemaRef ds:uri="http://purl.org/dc/dcmitype/"/>
    <ds:schemaRef ds:uri="http://schemas.microsoft.com/office/2006/metadata/properties"/>
    <ds:schemaRef ds:uri="d738a0d9-f7f3-41d7-8641-8195baf251ff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abf7a65-a4fd-4bbc-b3a0-147a688f3e5e"/>
  </ds:schemaRefs>
</ds:datastoreItem>
</file>

<file path=customXml/itemProps2.xml><?xml version="1.0" encoding="utf-8"?>
<ds:datastoreItem xmlns:ds="http://schemas.openxmlformats.org/officeDocument/2006/customXml" ds:itemID="{A57B7865-281F-4933-92ED-4036A19D23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8a0d9-f7f3-41d7-8641-8195baf251ff"/>
    <ds:schemaRef ds:uri="cabf7a65-a4fd-4bbc-b3a0-147a688f3e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5B086E-9652-4EFC-BF73-D5D101373F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215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Process</vt:lpstr>
      <vt:lpstr>BP Filter Parameters </vt:lpstr>
      <vt:lpstr>Filter 1</vt:lpstr>
      <vt:lpstr>Filter 2</vt:lpstr>
      <vt:lpstr>Filter 3</vt:lpstr>
      <vt:lpstr>Filter 4</vt:lpstr>
      <vt:lpstr>Filter 5</vt:lpstr>
      <vt:lpstr>Filter 6</vt:lpstr>
      <vt:lpstr>Filter 7</vt:lpstr>
      <vt:lpstr>Filter 8</vt:lpstr>
      <vt:lpstr>Filter 9</vt:lpstr>
      <vt:lpstr>Filter 10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Lusk, Lauren</dc:creator>
  <cp:lastModifiedBy>Lusk, Lauren</cp:lastModifiedBy>
  <cp:revision>5</cp:revision>
  <dcterms:created xsi:type="dcterms:W3CDTF">2021-04-22T22:21:49Z</dcterms:created>
  <dcterms:modified xsi:type="dcterms:W3CDTF">2021-04-26T17:50:33Z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0x010100678B61A444D69E4A9A20602E1C092D53</vt:lpwstr>
  </property>
</Properties>
</file>