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C1E9D-0304-4A2E-B8F2-F1C9D498A4FA}" v="46" dt="2021-04-26T17:47:42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sk, Lauren" userId="e477d43f-5f0b-4957-bd76-f0f56d95eb50" providerId="ADAL" clId="{8DAC1E9D-0304-4A2E-B8F2-F1C9D498A4FA}"/>
    <pc:docChg chg="custSel modSld">
      <pc:chgData name="Lusk, Lauren" userId="e477d43f-5f0b-4957-bd76-f0f56d95eb50" providerId="ADAL" clId="{8DAC1E9D-0304-4A2E-B8F2-F1C9D498A4FA}" dt="2021-04-26T17:50:00.450" v="306" actId="20577"/>
      <pc:docMkLst>
        <pc:docMk/>
      </pc:docMkLst>
      <pc:sldChg chg="modSp mod">
        <pc:chgData name="Lusk, Lauren" userId="e477d43f-5f0b-4957-bd76-f0f56d95eb50" providerId="ADAL" clId="{8DAC1E9D-0304-4A2E-B8F2-F1C9D498A4FA}" dt="2021-04-26T17:50:00.450" v="306" actId="20577"/>
        <pc:sldMkLst>
          <pc:docMk/>
          <pc:sldMk cId="111811963" sldId="257"/>
        </pc:sldMkLst>
        <pc:spChg chg="mod">
          <ac:chgData name="Lusk, Lauren" userId="e477d43f-5f0b-4957-bd76-f0f56d95eb50" providerId="ADAL" clId="{8DAC1E9D-0304-4A2E-B8F2-F1C9D498A4FA}" dt="2021-04-26T17:50:00.450" v="306" actId="20577"/>
          <ac:spMkLst>
            <pc:docMk/>
            <pc:sldMk cId="111811963" sldId="257"/>
            <ac:spMk id="3" creationId="{BE77DA3A-266B-444B-86A5-61B769BD18AA}"/>
          </ac:spMkLst>
        </pc:spChg>
      </pc:sldChg>
      <pc:sldChg chg="modSp mod">
        <pc:chgData name="Lusk, Lauren" userId="e477d43f-5f0b-4957-bd76-f0f56d95eb50" providerId="ADAL" clId="{8DAC1E9D-0304-4A2E-B8F2-F1C9D498A4FA}" dt="2021-04-26T17:29:31.997" v="188" actId="20577"/>
        <pc:sldMkLst>
          <pc:docMk/>
          <pc:sldMk cId="3254747286" sldId="258"/>
        </pc:sldMkLst>
        <pc:spChg chg="mod">
          <ac:chgData name="Lusk, Lauren" userId="e477d43f-5f0b-4957-bd76-f0f56d95eb50" providerId="ADAL" clId="{8DAC1E9D-0304-4A2E-B8F2-F1C9D498A4FA}" dt="2021-04-26T17:29:31.997" v="188" actId="20577"/>
          <ac:spMkLst>
            <pc:docMk/>
            <pc:sldMk cId="3254747286" sldId="258"/>
            <ac:spMk id="5" creationId="{DD3A8A9A-9BC6-4A1E-8CEA-8BFCAADD3C56}"/>
          </ac:spMkLst>
        </pc:spChg>
      </pc:sldChg>
      <pc:sldChg chg="addSp delSp modSp mod">
        <pc:chgData name="Lusk, Lauren" userId="e477d43f-5f0b-4957-bd76-f0f56d95eb50" providerId="ADAL" clId="{8DAC1E9D-0304-4A2E-B8F2-F1C9D498A4FA}" dt="2021-04-26T17:46:33.731" v="264" actId="1582"/>
        <pc:sldMkLst>
          <pc:docMk/>
          <pc:sldMk cId="1837722674" sldId="259"/>
        </pc:sldMkLst>
        <pc:spChg chg="add del mod">
          <ac:chgData name="Lusk, Lauren" userId="e477d43f-5f0b-4957-bd76-f0f56d95eb50" providerId="ADAL" clId="{8DAC1E9D-0304-4A2E-B8F2-F1C9D498A4FA}" dt="2021-04-26T17:30:44.421" v="189" actId="478"/>
          <ac:spMkLst>
            <pc:docMk/>
            <pc:sldMk cId="1837722674" sldId="259"/>
            <ac:spMk id="46" creationId="{73A1EEE0-FA96-4405-8AB9-A0963DA2B3AC}"/>
          </ac:spMkLst>
        </pc:spChg>
        <pc:spChg chg="add mod">
          <ac:chgData name="Lusk, Lauren" userId="e477d43f-5f0b-4957-bd76-f0f56d95eb50" providerId="ADAL" clId="{8DAC1E9D-0304-4A2E-B8F2-F1C9D498A4FA}" dt="2021-04-26T17:30:44.893" v="190"/>
          <ac:spMkLst>
            <pc:docMk/>
            <pc:sldMk cId="1837722674" sldId="259"/>
            <ac:spMk id="47" creationId="{A29C8DDE-D097-4A8A-9514-774D8256D889}"/>
          </ac:spMkLst>
        </pc:spChg>
        <pc:spChg chg="add mod">
          <ac:chgData name="Lusk, Lauren" userId="e477d43f-5f0b-4957-bd76-f0f56d95eb50" providerId="ADAL" clId="{8DAC1E9D-0304-4A2E-B8F2-F1C9D498A4FA}" dt="2021-04-26T17:46:20.047" v="261" actId="20577"/>
          <ac:spMkLst>
            <pc:docMk/>
            <pc:sldMk cId="1837722674" sldId="259"/>
            <ac:spMk id="48" creationId="{9C9F627B-C6ED-45E9-A736-33EA153DD4A8}"/>
          </ac:spMkLst>
        </pc:spChg>
        <pc:picChg chg="del">
          <ac:chgData name="Lusk, Lauren" userId="e477d43f-5f0b-4957-bd76-f0f56d95eb50" providerId="ADAL" clId="{8DAC1E9D-0304-4A2E-B8F2-F1C9D498A4FA}" dt="2021-04-26T17:23:35.170" v="31" actId="478"/>
          <ac:picMkLst>
            <pc:docMk/>
            <pc:sldMk cId="1837722674" sldId="259"/>
            <ac:picMk id="39" creationId="{D87BB204-9876-4EA9-8D40-A1FCD7357B64}"/>
          </ac:picMkLst>
        </pc:picChg>
        <pc:picChg chg="del">
          <ac:chgData name="Lusk, Lauren" userId="e477d43f-5f0b-4957-bd76-f0f56d95eb50" providerId="ADAL" clId="{8DAC1E9D-0304-4A2E-B8F2-F1C9D498A4FA}" dt="2021-04-26T17:22:47.844" v="7" actId="478"/>
          <ac:picMkLst>
            <pc:docMk/>
            <pc:sldMk cId="1837722674" sldId="259"/>
            <ac:picMk id="41" creationId="{E1100BE6-8BB9-4987-830C-0A5D1A24CCB1}"/>
          </ac:picMkLst>
        </pc:picChg>
        <pc:picChg chg="add mod">
          <ac:chgData name="Lusk, Lauren" userId="e477d43f-5f0b-4957-bd76-f0f56d95eb50" providerId="ADAL" clId="{8DAC1E9D-0304-4A2E-B8F2-F1C9D498A4FA}" dt="2021-04-26T17:22:56.730" v="8" actId="1076"/>
          <ac:picMkLst>
            <pc:docMk/>
            <pc:sldMk cId="1837722674" sldId="259"/>
            <ac:picMk id="43" creationId="{D14C1887-57FD-48A8-B382-9E6B17AA1DE8}"/>
          </ac:picMkLst>
        </pc:picChg>
        <pc:picChg chg="add mod">
          <ac:chgData name="Lusk, Lauren" userId="e477d43f-5f0b-4957-bd76-f0f56d95eb50" providerId="ADAL" clId="{8DAC1E9D-0304-4A2E-B8F2-F1C9D498A4FA}" dt="2021-04-26T17:23:46.121" v="35" actId="1076"/>
          <ac:picMkLst>
            <pc:docMk/>
            <pc:sldMk cId="1837722674" sldId="259"/>
            <ac:picMk id="45" creationId="{ED0F6AA1-35AF-412D-8457-7C221F9BFD50}"/>
          </ac:picMkLst>
        </pc:picChg>
        <pc:cxnChg chg="add mod">
          <ac:chgData name="Lusk, Lauren" userId="e477d43f-5f0b-4957-bd76-f0f56d95eb50" providerId="ADAL" clId="{8DAC1E9D-0304-4A2E-B8F2-F1C9D498A4FA}" dt="2021-04-26T17:46:33.731" v="264" actId="1582"/>
          <ac:cxnSpMkLst>
            <pc:docMk/>
            <pc:sldMk cId="1837722674" sldId="259"/>
            <ac:cxnSpMk id="50" creationId="{03A9C492-1621-4B09-B5E4-DDD0E38AAB67}"/>
          </ac:cxnSpMkLst>
        </pc:cxnChg>
      </pc:sldChg>
      <pc:sldChg chg="addSp delSp modSp mod">
        <pc:chgData name="Lusk, Lauren" userId="e477d43f-5f0b-4957-bd76-f0f56d95eb50" providerId="ADAL" clId="{8DAC1E9D-0304-4A2E-B8F2-F1C9D498A4FA}" dt="2021-04-26T17:30:54.696" v="194"/>
        <pc:sldMkLst>
          <pc:docMk/>
          <pc:sldMk cId="482760846" sldId="260"/>
        </pc:sldMkLst>
        <pc:spChg chg="add del mod">
          <ac:chgData name="Lusk, Lauren" userId="e477d43f-5f0b-4957-bd76-f0f56d95eb50" providerId="ADAL" clId="{8DAC1E9D-0304-4A2E-B8F2-F1C9D498A4FA}" dt="2021-04-26T17:30:54.423" v="193" actId="478"/>
          <ac:spMkLst>
            <pc:docMk/>
            <pc:sldMk cId="482760846" sldId="260"/>
            <ac:spMk id="18" creationId="{808AAC6F-25A6-40AC-8EC0-7A9A9979C4EF}"/>
          </ac:spMkLst>
        </pc:spChg>
        <pc:spChg chg="add del mod">
          <ac:chgData name="Lusk, Lauren" userId="e477d43f-5f0b-4957-bd76-f0f56d95eb50" providerId="ADAL" clId="{8DAC1E9D-0304-4A2E-B8F2-F1C9D498A4FA}" dt="2021-04-26T17:30:49.513" v="192" actId="478"/>
          <ac:spMkLst>
            <pc:docMk/>
            <pc:sldMk cId="482760846" sldId="260"/>
            <ac:spMk id="19" creationId="{9EE41849-16E1-4FEF-A205-761C7E257BA8}"/>
          </ac:spMkLst>
        </pc:spChg>
        <pc:spChg chg="add mod">
          <ac:chgData name="Lusk, Lauren" userId="e477d43f-5f0b-4957-bd76-f0f56d95eb50" providerId="ADAL" clId="{8DAC1E9D-0304-4A2E-B8F2-F1C9D498A4FA}" dt="2021-04-26T17:30:54.696" v="194"/>
          <ac:spMkLst>
            <pc:docMk/>
            <pc:sldMk cId="482760846" sldId="260"/>
            <ac:spMk id="20" creationId="{E0691235-5DD7-4998-8A1A-6C98B62DA39A}"/>
          </ac:spMkLst>
        </pc:spChg>
        <pc:picChg chg="del">
          <ac:chgData name="Lusk, Lauren" userId="e477d43f-5f0b-4957-bd76-f0f56d95eb50" providerId="ADAL" clId="{8DAC1E9D-0304-4A2E-B8F2-F1C9D498A4FA}" dt="2021-04-26T17:23:49.162" v="36" actId="478"/>
          <ac:picMkLst>
            <pc:docMk/>
            <pc:sldMk cId="482760846" sldId="260"/>
            <ac:picMk id="9" creationId="{DFC9E088-168F-4A84-8875-713226F293F4}"/>
          </ac:picMkLst>
        </pc:picChg>
        <pc:picChg chg="del">
          <ac:chgData name="Lusk, Lauren" userId="e477d43f-5f0b-4957-bd76-f0f56d95eb50" providerId="ADAL" clId="{8DAC1E9D-0304-4A2E-B8F2-F1C9D498A4FA}" dt="2021-04-26T17:23:03.388" v="9" actId="478"/>
          <ac:picMkLst>
            <pc:docMk/>
            <pc:sldMk cId="482760846" sldId="260"/>
            <ac:picMk id="14" creationId="{E49DF2E6-842A-46F2-BD0E-A6934A2E1EB9}"/>
          </ac:picMkLst>
        </pc:picChg>
        <pc:picChg chg="add mod">
          <ac:chgData name="Lusk, Lauren" userId="e477d43f-5f0b-4957-bd76-f0f56d95eb50" providerId="ADAL" clId="{8DAC1E9D-0304-4A2E-B8F2-F1C9D498A4FA}" dt="2021-04-26T17:23:03.564" v="10"/>
          <ac:picMkLst>
            <pc:docMk/>
            <pc:sldMk cId="482760846" sldId="260"/>
            <ac:picMk id="16" creationId="{2E7BDA60-3496-4BBC-8C01-B5E88BBABD89}"/>
          </ac:picMkLst>
        </pc:picChg>
        <pc:picChg chg="add mod">
          <ac:chgData name="Lusk, Lauren" userId="e477d43f-5f0b-4957-bd76-f0f56d95eb50" providerId="ADAL" clId="{8DAC1E9D-0304-4A2E-B8F2-F1C9D498A4FA}" dt="2021-04-26T17:23:57.162" v="38" actId="1076"/>
          <ac:picMkLst>
            <pc:docMk/>
            <pc:sldMk cId="482760846" sldId="260"/>
            <ac:picMk id="17" creationId="{1E94DA7A-46C4-4A11-A900-8E9653D4A547}"/>
          </ac:picMkLst>
        </pc:picChg>
      </pc:sldChg>
      <pc:sldChg chg="addSp delSp modSp mod">
        <pc:chgData name="Lusk, Lauren" userId="e477d43f-5f0b-4957-bd76-f0f56d95eb50" providerId="ADAL" clId="{8DAC1E9D-0304-4A2E-B8F2-F1C9D498A4FA}" dt="2021-04-26T17:30:59.879" v="196"/>
        <pc:sldMkLst>
          <pc:docMk/>
          <pc:sldMk cId="2576847802" sldId="261"/>
        </pc:sldMkLst>
        <pc:spChg chg="add del mod">
          <ac:chgData name="Lusk, Lauren" userId="e477d43f-5f0b-4957-bd76-f0f56d95eb50" providerId="ADAL" clId="{8DAC1E9D-0304-4A2E-B8F2-F1C9D498A4FA}" dt="2021-04-26T17:30:59.673" v="195" actId="478"/>
          <ac:spMkLst>
            <pc:docMk/>
            <pc:sldMk cId="2576847802" sldId="261"/>
            <ac:spMk id="21" creationId="{7E40CE16-DD9F-4383-8894-03045E0F1993}"/>
          </ac:spMkLst>
        </pc:spChg>
        <pc:spChg chg="add mod">
          <ac:chgData name="Lusk, Lauren" userId="e477d43f-5f0b-4957-bd76-f0f56d95eb50" providerId="ADAL" clId="{8DAC1E9D-0304-4A2E-B8F2-F1C9D498A4FA}" dt="2021-04-26T17:30:59.879" v="196"/>
          <ac:spMkLst>
            <pc:docMk/>
            <pc:sldMk cId="2576847802" sldId="261"/>
            <ac:spMk id="22" creationId="{A40DE6B1-0B59-4DF4-A40F-CD395542242E}"/>
          </ac:spMkLst>
        </pc:spChg>
        <pc:picChg chg="del">
          <ac:chgData name="Lusk, Lauren" userId="e477d43f-5f0b-4957-bd76-f0f56d95eb50" providerId="ADAL" clId="{8DAC1E9D-0304-4A2E-B8F2-F1C9D498A4FA}" dt="2021-04-26T17:23:59.730" v="39" actId="478"/>
          <ac:picMkLst>
            <pc:docMk/>
            <pc:sldMk cId="2576847802" sldId="261"/>
            <ac:picMk id="8" creationId="{0DEC1C41-976F-4213-84B6-82AFD128EF81}"/>
          </ac:picMkLst>
        </pc:picChg>
        <pc:picChg chg="add mod">
          <ac:chgData name="Lusk, Lauren" userId="e477d43f-5f0b-4957-bd76-f0f56d95eb50" providerId="ADAL" clId="{8DAC1E9D-0304-4A2E-B8F2-F1C9D498A4FA}" dt="2021-04-26T17:24:08.788" v="43" actId="1076"/>
          <ac:picMkLst>
            <pc:docMk/>
            <pc:sldMk cId="2576847802" sldId="261"/>
            <ac:picMk id="12" creationId="{365577FD-1727-4DAC-B95E-BDBE5EDA1C6A}"/>
          </ac:picMkLst>
        </pc:picChg>
        <pc:picChg chg="del mod">
          <ac:chgData name="Lusk, Lauren" userId="e477d43f-5f0b-4957-bd76-f0f56d95eb50" providerId="ADAL" clId="{8DAC1E9D-0304-4A2E-B8F2-F1C9D498A4FA}" dt="2021-04-26T17:23:07.907" v="12" actId="478"/>
          <ac:picMkLst>
            <pc:docMk/>
            <pc:sldMk cId="2576847802" sldId="261"/>
            <ac:picMk id="18" creationId="{7CFC57F0-B1BB-475D-A32E-2818D2948897}"/>
          </ac:picMkLst>
        </pc:picChg>
        <pc:picChg chg="add mod">
          <ac:chgData name="Lusk, Lauren" userId="e477d43f-5f0b-4957-bd76-f0f56d95eb50" providerId="ADAL" clId="{8DAC1E9D-0304-4A2E-B8F2-F1C9D498A4FA}" dt="2021-04-26T17:23:08.105" v="13"/>
          <ac:picMkLst>
            <pc:docMk/>
            <pc:sldMk cId="2576847802" sldId="261"/>
            <ac:picMk id="19" creationId="{3C891E07-0B52-4C9D-B745-09CD08D997B2}"/>
          </ac:picMkLst>
        </pc:picChg>
      </pc:sldChg>
      <pc:sldChg chg="addSp delSp modSp mod">
        <pc:chgData name="Lusk, Lauren" userId="e477d43f-5f0b-4957-bd76-f0f56d95eb50" providerId="ADAL" clId="{8DAC1E9D-0304-4A2E-B8F2-F1C9D498A4FA}" dt="2021-04-26T17:31:04.431" v="198"/>
        <pc:sldMkLst>
          <pc:docMk/>
          <pc:sldMk cId="1286968106" sldId="263"/>
        </pc:sldMkLst>
        <pc:spChg chg="add del mod">
          <ac:chgData name="Lusk, Lauren" userId="e477d43f-5f0b-4957-bd76-f0f56d95eb50" providerId="ADAL" clId="{8DAC1E9D-0304-4A2E-B8F2-F1C9D498A4FA}" dt="2021-04-26T17:31:04.232" v="197" actId="478"/>
          <ac:spMkLst>
            <pc:docMk/>
            <pc:sldMk cId="1286968106" sldId="263"/>
            <ac:spMk id="18" creationId="{38490B25-F140-4900-B694-7AC6EB2856C6}"/>
          </ac:spMkLst>
        </pc:spChg>
        <pc:spChg chg="add mod">
          <ac:chgData name="Lusk, Lauren" userId="e477d43f-5f0b-4957-bd76-f0f56d95eb50" providerId="ADAL" clId="{8DAC1E9D-0304-4A2E-B8F2-F1C9D498A4FA}" dt="2021-04-26T17:31:04.431" v="198"/>
          <ac:spMkLst>
            <pc:docMk/>
            <pc:sldMk cId="1286968106" sldId="263"/>
            <ac:spMk id="19" creationId="{40E8E8A5-2223-48DE-B248-DC225FA63792}"/>
          </ac:spMkLst>
        </pc:spChg>
        <pc:picChg chg="del">
          <ac:chgData name="Lusk, Lauren" userId="e477d43f-5f0b-4957-bd76-f0f56d95eb50" providerId="ADAL" clId="{8DAC1E9D-0304-4A2E-B8F2-F1C9D498A4FA}" dt="2021-04-26T17:24:11.969" v="44" actId="478"/>
          <ac:picMkLst>
            <pc:docMk/>
            <pc:sldMk cId="1286968106" sldId="263"/>
            <ac:picMk id="9" creationId="{8FF39B63-96DA-4117-8053-5CA935D37E12}"/>
          </ac:picMkLst>
        </pc:picChg>
        <pc:picChg chg="del mod">
          <ac:chgData name="Lusk, Lauren" userId="e477d43f-5f0b-4957-bd76-f0f56d95eb50" providerId="ADAL" clId="{8DAC1E9D-0304-4A2E-B8F2-F1C9D498A4FA}" dt="2021-04-26T17:23:10.849" v="15" actId="478"/>
          <ac:picMkLst>
            <pc:docMk/>
            <pc:sldMk cId="1286968106" sldId="263"/>
            <ac:picMk id="15" creationId="{777DF070-AB85-400B-975D-2E721976DDF9}"/>
          </ac:picMkLst>
        </pc:picChg>
        <pc:picChg chg="add mod">
          <ac:chgData name="Lusk, Lauren" userId="e477d43f-5f0b-4957-bd76-f0f56d95eb50" providerId="ADAL" clId="{8DAC1E9D-0304-4A2E-B8F2-F1C9D498A4FA}" dt="2021-04-26T17:23:11.032" v="16"/>
          <ac:picMkLst>
            <pc:docMk/>
            <pc:sldMk cId="1286968106" sldId="263"/>
            <ac:picMk id="16" creationId="{167B4F6F-0C24-4620-B874-960A55D34719}"/>
          </ac:picMkLst>
        </pc:picChg>
        <pc:picChg chg="add mod">
          <ac:chgData name="Lusk, Lauren" userId="e477d43f-5f0b-4957-bd76-f0f56d95eb50" providerId="ADAL" clId="{8DAC1E9D-0304-4A2E-B8F2-F1C9D498A4FA}" dt="2021-04-26T17:24:27.446" v="48" actId="1076"/>
          <ac:picMkLst>
            <pc:docMk/>
            <pc:sldMk cId="1286968106" sldId="263"/>
            <ac:picMk id="17" creationId="{3ABF1AFE-BFB6-4603-B4FB-9EBF5773F1B1}"/>
          </ac:picMkLst>
        </pc:picChg>
      </pc:sldChg>
      <pc:sldChg chg="addSp delSp modSp mod">
        <pc:chgData name="Lusk, Lauren" userId="e477d43f-5f0b-4957-bd76-f0f56d95eb50" providerId="ADAL" clId="{8DAC1E9D-0304-4A2E-B8F2-F1C9D498A4FA}" dt="2021-04-26T17:31:09.228" v="200"/>
        <pc:sldMkLst>
          <pc:docMk/>
          <pc:sldMk cId="3067977501" sldId="264"/>
        </pc:sldMkLst>
        <pc:spChg chg="add del mod">
          <ac:chgData name="Lusk, Lauren" userId="e477d43f-5f0b-4957-bd76-f0f56d95eb50" providerId="ADAL" clId="{8DAC1E9D-0304-4A2E-B8F2-F1C9D498A4FA}" dt="2021-04-26T17:31:08.958" v="199" actId="478"/>
          <ac:spMkLst>
            <pc:docMk/>
            <pc:sldMk cId="3067977501" sldId="264"/>
            <ac:spMk id="18" creationId="{8A528B52-6A3F-4355-9A1C-7F67BC393B56}"/>
          </ac:spMkLst>
        </pc:spChg>
        <pc:spChg chg="add mod">
          <ac:chgData name="Lusk, Lauren" userId="e477d43f-5f0b-4957-bd76-f0f56d95eb50" providerId="ADAL" clId="{8DAC1E9D-0304-4A2E-B8F2-F1C9D498A4FA}" dt="2021-04-26T17:31:09.228" v="200"/>
          <ac:spMkLst>
            <pc:docMk/>
            <pc:sldMk cId="3067977501" sldId="264"/>
            <ac:spMk id="19" creationId="{2B8F7373-1056-4CFF-80AC-E1D49B848AA4}"/>
          </ac:spMkLst>
        </pc:spChg>
        <pc:picChg chg="del">
          <ac:chgData name="Lusk, Lauren" userId="e477d43f-5f0b-4957-bd76-f0f56d95eb50" providerId="ADAL" clId="{8DAC1E9D-0304-4A2E-B8F2-F1C9D498A4FA}" dt="2021-04-26T17:24:29.278" v="49" actId="478"/>
          <ac:picMkLst>
            <pc:docMk/>
            <pc:sldMk cId="3067977501" sldId="264"/>
            <ac:picMk id="13" creationId="{90550DFF-39C4-49DB-9FEC-33BD4708C6BE}"/>
          </ac:picMkLst>
        </pc:picChg>
        <pc:picChg chg="del">
          <ac:chgData name="Lusk, Lauren" userId="e477d43f-5f0b-4957-bd76-f0f56d95eb50" providerId="ADAL" clId="{8DAC1E9D-0304-4A2E-B8F2-F1C9D498A4FA}" dt="2021-04-26T17:23:14.452" v="17" actId="478"/>
          <ac:picMkLst>
            <pc:docMk/>
            <pc:sldMk cId="3067977501" sldId="264"/>
            <ac:picMk id="14" creationId="{A63D5AD6-E248-4704-90EE-812358EC9E62}"/>
          </ac:picMkLst>
        </pc:picChg>
        <pc:picChg chg="add mod">
          <ac:chgData name="Lusk, Lauren" userId="e477d43f-5f0b-4957-bd76-f0f56d95eb50" providerId="ADAL" clId="{8DAC1E9D-0304-4A2E-B8F2-F1C9D498A4FA}" dt="2021-04-26T17:23:14.611" v="18"/>
          <ac:picMkLst>
            <pc:docMk/>
            <pc:sldMk cId="3067977501" sldId="264"/>
            <ac:picMk id="15" creationId="{44C4131D-3506-474B-95B4-717FD78F9E48}"/>
          </ac:picMkLst>
        </pc:picChg>
        <pc:picChg chg="add mod">
          <ac:chgData name="Lusk, Lauren" userId="e477d43f-5f0b-4957-bd76-f0f56d95eb50" providerId="ADAL" clId="{8DAC1E9D-0304-4A2E-B8F2-F1C9D498A4FA}" dt="2021-04-26T17:24:37.741" v="53" actId="962"/>
          <ac:picMkLst>
            <pc:docMk/>
            <pc:sldMk cId="3067977501" sldId="264"/>
            <ac:picMk id="17" creationId="{472E0E0F-04C9-4C59-970F-41D92B22449F}"/>
          </ac:picMkLst>
        </pc:picChg>
      </pc:sldChg>
      <pc:sldChg chg="addSp delSp modSp mod">
        <pc:chgData name="Lusk, Lauren" userId="e477d43f-5f0b-4957-bd76-f0f56d95eb50" providerId="ADAL" clId="{8DAC1E9D-0304-4A2E-B8F2-F1C9D498A4FA}" dt="2021-04-26T17:31:15.025" v="202"/>
        <pc:sldMkLst>
          <pc:docMk/>
          <pc:sldMk cId="584723905" sldId="265"/>
        </pc:sldMkLst>
        <pc:spChg chg="add del mod">
          <ac:chgData name="Lusk, Lauren" userId="e477d43f-5f0b-4957-bd76-f0f56d95eb50" providerId="ADAL" clId="{8DAC1E9D-0304-4A2E-B8F2-F1C9D498A4FA}" dt="2021-04-26T17:31:14.678" v="201" actId="478"/>
          <ac:spMkLst>
            <pc:docMk/>
            <pc:sldMk cId="584723905" sldId="265"/>
            <ac:spMk id="18" creationId="{DF74D96B-9AEF-42B8-9A6A-F87E0859CB21}"/>
          </ac:spMkLst>
        </pc:spChg>
        <pc:spChg chg="add mod">
          <ac:chgData name="Lusk, Lauren" userId="e477d43f-5f0b-4957-bd76-f0f56d95eb50" providerId="ADAL" clId="{8DAC1E9D-0304-4A2E-B8F2-F1C9D498A4FA}" dt="2021-04-26T17:31:15.025" v="202"/>
          <ac:spMkLst>
            <pc:docMk/>
            <pc:sldMk cId="584723905" sldId="265"/>
            <ac:spMk id="19" creationId="{B6757E65-72BB-4010-89DA-26FADF9BD0CB}"/>
          </ac:spMkLst>
        </pc:spChg>
        <pc:picChg chg="del">
          <ac:chgData name="Lusk, Lauren" userId="e477d43f-5f0b-4957-bd76-f0f56d95eb50" providerId="ADAL" clId="{8DAC1E9D-0304-4A2E-B8F2-F1C9D498A4FA}" dt="2021-04-26T17:24:39.714" v="54" actId="478"/>
          <ac:picMkLst>
            <pc:docMk/>
            <pc:sldMk cId="584723905" sldId="265"/>
            <ac:picMk id="13" creationId="{E5C30066-495D-411D-8753-DDCC1CE0DEE3}"/>
          </ac:picMkLst>
        </pc:picChg>
        <pc:picChg chg="del">
          <ac:chgData name="Lusk, Lauren" userId="e477d43f-5f0b-4957-bd76-f0f56d95eb50" providerId="ADAL" clId="{8DAC1E9D-0304-4A2E-B8F2-F1C9D498A4FA}" dt="2021-04-26T17:23:18.146" v="19" actId="478"/>
          <ac:picMkLst>
            <pc:docMk/>
            <pc:sldMk cId="584723905" sldId="265"/>
            <ac:picMk id="14" creationId="{09B0E4F6-3044-4E2E-B54C-E26F60A1BC44}"/>
          </ac:picMkLst>
        </pc:picChg>
        <pc:picChg chg="add mod">
          <ac:chgData name="Lusk, Lauren" userId="e477d43f-5f0b-4957-bd76-f0f56d95eb50" providerId="ADAL" clId="{8DAC1E9D-0304-4A2E-B8F2-F1C9D498A4FA}" dt="2021-04-26T17:23:18.305" v="20"/>
          <ac:picMkLst>
            <pc:docMk/>
            <pc:sldMk cId="584723905" sldId="265"/>
            <ac:picMk id="15" creationId="{C3DFCBB4-C96E-4241-9F35-3CC1068F3F1B}"/>
          </ac:picMkLst>
        </pc:picChg>
        <pc:picChg chg="add mod">
          <ac:chgData name="Lusk, Lauren" userId="e477d43f-5f0b-4957-bd76-f0f56d95eb50" providerId="ADAL" clId="{8DAC1E9D-0304-4A2E-B8F2-F1C9D498A4FA}" dt="2021-04-26T17:24:47.792" v="57" actId="27614"/>
          <ac:picMkLst>
            <pc:docMk/>
            <pc:sldMk cId="584723905" sldId="265"/>
            <ac:picMk id="17" creationId="{D73BD8E7-17CC-4F61-BFCC-5190D09FDF7A}"/>
          </ac:picMkLst>
        </pc:picChg>
      </pc:sldChg>
      <pc:sldChg chg="addSp delSp modSp mod">
        <pc:chgData name="Lusk, Lauren" userId="e477d43f-5f0b-4957-bd76-f0f56d95eb50" providerId="ADAL" clId="{8DAC1E9D-0304-4A2E-B8F2-F1C9D498A4FA}" dt="2021-04-26T17:31:21.898" v="204"/>
        <pc:sldMkLst>
          <pc:docMk/>
          <pc:sldMk cId="4119763685" sldId="266"/>
        </pc:sldMkLst>
        <pc:spChg chg="add del mod">
          <ac:chgData name="Lusk, Lauren" userId="e477d43f-5f0b-4957-bd76-f0f56d95eb50" providerId="ADAL" clId="{8DAC1E9D-0304-4A2E-B8F2-F1C9D498A4FA}" dt="2021-04-26T17:31:21.619" v="203" actId="478"/>
          <ac:spMkLst>
            <pc:docMk/>
            <pc:sldMk cId="4119763685" sldId="266"/>
            <ac:spMk id="18" creationId="{F8B033BC-4999-45BF-A3D9-24CA25416776}"/>
          </ac:spMkLst>
        </pc:spChg>
        <pc:spChg chg="add mod">
          <ac:chgData name="Lusk, Lauren" userId="e477d43f-5f0b-4957-bd76-f0f56d95eb50" providerId="ADAL" clId="{8DAC1E9D-0304-4A2E-B8F2-F1C9D498A4FA}" dt="2021-04-26T17:31:21.898" v="204"/>
          <ac:spMkLst>
            <pc:docMk/>
            <pc:sldMk cId="4119763685" sldId="266"/>
            <ac:spMk id="19" creationId="{CAC9FE66-230A-4079-8925-F28BB72C5A0B}"/>
          </ac:spMkLst>
        </pc:spChg>
        <pc:picChg chg="del">
          <ac:chgData name="Lusk, Lauren" userId="e477d43f-5f0b-4957-bd76-f0f56d95eb50" providerId="ADAL" clId="{8DAC1E9D-0304-4A2E-B8F2-F1C9D498A4FA}" dt="2021-04-26T17:24:48.788" v="58" actId="478"/>
          <ac:picMkLst>
            <pc:docMk/>
            <pc:sldMk cId="4119763685" sldId="266"/>
            <ac:picMk id="13" creationId="{33826750-E1AC-4634-9705-BD8F10415894}"/>
          </ac:picMkLst>
        </pc:picChg>
        <pc:picChg chg="del">
          <ac:chgData name="Lusk, Lauren" userId="e477d43f-5f0b-4957-bd76-f0f56d95eb50" providerId="ADAL" clId="{8DAC1E9D-0304-4A2E-B8F2-F1C9D498A4FA}" dt="2021-04-26T17:23:21.091" v="21" actId="478"/>
          <ac:picMkLst>
            <pc:docMk/>
            <pc:sldMk cId="4119763685" sldId="266"/>
            <ac:picMk id="14" creationId="{DAF41AD1-AFAA-4AAF-ABA2-FEEB2DF95772}"/>
          </ac:picMkLst>
        </pc:picChg>
        <pc:picChg chg="add mod">
          <ac:chgData name="Lusk, Lauren" userId="e477d43f-5f0b-4957-bd76-f0f56d95eb50" providerId="ADAL" clId="{8DAC1E9D-0304-4A2E-B8F2-F1C9D498A4FA}" dt="2021-04-26T17:23:21.287" v="22"/>
          <ac:picMkLst>
            <pc:docMk/>
            <pc:sldMk cId="4119763685" sldId="266"/>
            <ac:picMk id="15" creationId="{8DD71765-29A3-426E-8D93-F499ACF4FFAC}"/>
          </ac:picMkLst>
        </pc:picChg>
        <pc:picChg chg="add mod">
          <ac:chgData name="Lusk, Lauren" userId="e477d43f-5f0b-4957-bd76-f0f56d95eb50" providerId="ADAL" clId="{8DAC1E9D-0304-4A2E-B8F2-F1C9D498A4FA}" dt="2021-04-26T17:24:57.066" v="62" actId="1076"/>
          <ac:picMkLst>
            <pc:docMk/>
            <pc:sldMk cId="4119763685" sldId="266"/>
            <ac:picMk id="17" creationId="{ACAF4B60-2033-4168-A3EB-027B62B389E7}"/>
          </ac:picMkLst>
        </pc:picChg>
      </pc:sldChg>
      <pc:sldChg chg="addSp delSp modSp mod">
        <pc:chgData name="Lusk, Lauren" userId="e477d43f-5f0b-4957-bd76-f0f56d95eb50" providerId="ADAL" clId="{8DAC1E9D-0304-4A2E-B8F2-F1C9D498A4FA}" dt="2021-04-26T17:31:25.878" v="206"/>
        <pc:sldMkLst>
          <pc:docMk/>
          <pc:sldMk cId="2886163851" sldId="267"/>
        </pc:sldMkLst>
        <pc:spChg chg="add del mod">
          <ac:chgData name="Lusk, Lauren" userId="e477d43f-5f0b-4957-bd76-f0f56d95eb50" providerId="ADAL" clId="{8DAC1E9D-0304-4A2E-B8F2-F1C9D498A4FA}" dt="2021-04-26T17:31:25.499" v="205" actId="478"/>
          <ac:spMkLst>
            <pc:docMk/>
            <pc:sldMk cId="2886163851" sldId="267"/>
            <ac:spMk id="18" creationId="{B6C9B097-4F33-4DEF-B6CD-8A3460C0D3FA}"/>
          </ac:spMkLst>
        </pc:spChg>
        <pc:spChg chg="add mod">
          <ac:chgData name="Lusk, Lauren" userId="e477d43f-5f0b-4957-bd76-f0f56d95eb50" providerId="ADAL" clId="{8DAC1E9D-0304-4A2E-B8F2-F1C9D498A4FA}" dt="2021-04-26T17:31:25.878" v="206"/>
          <ac:spMkLst>
            <pc:docMk/>
            <pc:sldMk cId="2886163851" sldId="267"/>
            <ac:spMk id="19" creationId="{E3940AB4-29B5-4E15-82FF-C22179791F08}"/>
          </ac:spMkLst>
        </pc:spChg>
        <pc:picChg chg="del">
          <ac:chgData name="Lusk, Lauren" userId="e477d43f-5f0b-4957-bd76-f0f56d95eb50" providerId="ADAL" clId="{8DAC1E9D-0304-4A2E-B8F2-F1C9D498A4FA}" dt="2021-04-26T17:25:00.825" v="63" actId="478"/>
          <ac:picMkLst>
            <pc:docMk/>
            <pc:sldMk cId="2886163851" sldId="267"/>
            <ac:picMk id="13" creationId="{7DCD1449-415A-4D17-ACF6-F63D7E189A45}"/>
          </ac:picMkLst>
        </pc:picChg>
        <pc:picChg chg="del mod">
          <ac:chgData name="Lusk, Lauren" userId="e477d43f-5f0b-4957-bd76-f0f56d95eb50" providerId="ADAL" clId="{8DAC1E9D-0304-4A2E-B8F2-F1C9D498A4FA}" dt="2021-04-26T17:23:24.185" v="24" actId="478"/>
          <ac:picMkLst>
            <pc:docMk/>
            <pc:sldMk cId="2886163851" sldId="267"/>
            <ac:picMk id="14" creationId="{F3DBB831-D840-45AD-8BEE-3FF3D1D4546F}"/>
          </ac:picMkLst>
        </pc:picChg>
        <pc:picChg chg="add mod">
          <ac:chgData name="Lusk, Lauren" userId="e477d43f-5f0b-4957-bd76-f0f56d95eb50" providerId="ADAL" clId="{8DAC1E9D-0304-4A2E-B8F2-F1C9D498A4FA}" dt="2021-04-26T17:23:24.519" v="25"/>
          <ac:picMkLst>
            <pc:docMk/>
            <pc:sldMk cId="2886163851" sldId="267"/>
            <ac:picMk id="15" creationId="{4524A034-79E9-4E59-AB43-F6E229C3C1F6}"/>
          </ac:picMkLst>
        </pc:picChg>
        <pc:picChg chg="add mod">
          <ac:chgData name="Lusk, Lauren" userId="e477d43f-5f0b-4957-bd76-f0f56d95eb50" providerId="ADAL" clId="{8DAC1E9D-0304-4A2E-B8F2-F1C9D498A4FA}" dt="2021-04-26T17:25:09.045" v="67" actId="962"/>
          <ac:picMkLst>
            <pc:docMk/>
            <pc:sldMk cId="2886163851" sldId="267"/>
            <ac:picMk id="17" creationId="{1EF1D000-CE6E-4044-97F0-DB2ECBF7B067}"/>
          </ac:picMkLst>
        </pc:picChg>
      </pc:sldChg>
      <pc:sldChg chg="addSp delSp modSp mod">
        <pc:chgData name="Lusk, Lauren" userId="e477d43f-5f0b-4957-bd76-f0f56d95eb50" providerId="ADAL" clId="{8DAC1E9D-0304-4A2E-B8F2-F1C9D498A4FA}" dt="2021-04-26T17:35:57.606" v="252" actId="1582"/>
        <pc:sldMkLst>
          <pc:docMk/>
          <pc:sldMk cId="1567104307" sldId="268"/>
        </pc:sldMkLst>
        <pc:spChg chg="add del mod">
          <ac:chgData name="Lusk, Lauren" userId="e477d43f-5f0b-4957-bd76-f0f56d95eb50" providerId="ADAL" clId="{8DAC1E9D-0304-4A2E-B8F2-F1C9D498A4FA}" dt="2021-04-26T17:28:17.804" v="81" actId="478"/>
          <ac:spMkLst>
            <pc:docMk/>
            <pc:sldMk cId="1567104307" sldId="268"/>
            <ac:spMk id="18" creationId="{B18661D7-DFD9-4341-862E-268A998FC08B}"/>
          </ac:spMkLst>
        </pc:spChg>
        <pc:spChg chg="add del mod">
          <ac:chgData name="Lusk, Lauren" userId="e477d43f-5f0b-4957-bd76-f0f56d95eb50" providerId="ADAL" clId="{8DAC1E9D-0304-4A2E-B8F2-F1C9D498A4FA}" dt="2021-04-26T17:31:32.692" v="207" actId="478"/>
          <ac:spMkLst>
            <pc:docMk/>
            <pc:sldMk cId="1567104307" sldId="268"/>
            <ac:spMk id="19" creationId="{10BB0788-E603-4026-BBCF-B6DEBE14A8A1}"/>
          </ac:spMkLst>
        </pc:spChg>
        <pc:spChg chg="add mod">
          <ac:chgData name="Lusk, Lauren" userId="e477d43f-5f0b-4957-bd76-f0f56d95eb50" providerId="ADAL" clId="{8DAC1E9D-0304-4A2E-B8F2-F1C9D498A4FA}" dt="2021-04-26T17:31:32.948" v="208"/>
          <ac:spMkLst>
            <pc:docMk/>
            <pc:sldMk cId="1567104307" sldId="268"/>
            <ac:spMk id="20" creationId="{AB566266-B4B7-4712-A84D-4D43EB123DFD}"/>
          </ac:spMkLst>
        </pc:spChg>
        <pc:spChg chg="add mod">
          <ac:chgData name="Lusk, Lauren" userId="e477d43f-5f0b-4957-bd76-f0f56d95eb50" providerId="ADAL" clId="{8DAC1E9D-0304-4A2E-B8F2-F1C9D498A4FA}" dt="2021-04-26T17:35:46.485" v="249" actId="1076"/>
          <ac:spMkLst>
            <pc:docMk/>
            <pc:sldMk cId="1567104307" sldId="268"/>
            <ac:spMk id="21" creationId="{3F061499-AD01-4D8C-80A3-64EDD516C121}"/>
          </ac:spMkLst>
        </pc:spChg>
        <pc:picChg chg="del">
          <ac:chgData name="Lusk, Lauren" userId="e477d43f-5f0b-4957-bd76-f0f56d95eb50" providerId="ADAL" clId="{8DAC1E9D-0304-4A2E-B8F2-F1C9D498A4FA}" dt="2021-04-26T17:25:10.223" v="68" actId="478"/>
          <ac:picMkLst>
            <pc:docMk/>
            <pc:sldMk cId="1567104307" sldId="268"/>
            <ac:picMk id="13" creationId="{39E41136-8306-457D-A996-28A66CCF7FC4}"/>
          </ac:picMkLst>
        </pc:picChg>
        <pc:picChg chg="del mod">
          <ac:chgData name="Lusk, Lauren" userId="e477d43f-5f0b-4957-bd76-f0f56d95eb50" providerId="ADAL" clId="{8DAC1E9D-0304-4A2E-B8F2-F1C9D498A4FA}" dt="2021-04-26T17:23:27.665" v="27" actId="478"/>
          <ac:picMkLst>
            <pc:docMk/>
            <pc:sldMk cId="1567104307" sldId="268"/>
            <ac:picMk id="14" creationId="{ED9442A7-E1CA-4423-9EA7-C37E329C6ACD}"/>
          </ac:picMkLst>
        </pc:picChg>
        <pc:picChg chg="add mod">
          <ac:chgData name="Lusk, Lauren" userId="e477d43f-5f0b-4957-bd76-f0f56d95eb50" providerId="ADAL" clId="{8DAC1E9D-0304-4A2E-B8F2-F1C9D498A4FA}" dt="2021-04-26T17:23:27.889" v="28"/>
          <ac:picMkLst>
            <pc:docMk/>
            <pc:sldMk cId="1567104307" sldId="268"/>
            <ac:picMk id="15" creationId="{B517A912-C9F6-4502-BB5D-14AE7300D5DB}"/>
          </ac:picMkLst>
        </pc:picChg>
        <pc:picChg chg="add mod">
          <ac:chgData name="Lusk, Lauren" userId="e477d43f-5f0b-4957-bd76-f0f56d95eb50" providerId="ADAL" clId="{8DAC1E9D-0304-4A2E-B8F2-F1C9D498A4FA}" dt="2021-04-26T17:25:18.477" v="72" actId="1076"/>
          <ac:picMkLst>
            <pc:docMk/>
            <pc:sldMk cId="1567104307" sldId="268"/>
            <ac:picMk id="17" creationId="{83E062E0-196E-485F-9DEE-583DEB6AA023}"/>
          </ac:picMkLst>
        </pc:picChg>
        <pc:cxnChg chg="add mod">
          <ac:chgData name="Lusk, Lauren" userId="e477d43f-5f0b-4957-bd76-f0f56d95eb50" providerId="ADAL" clId="{8DAC1E9D-0304-4A2E-B8F2-F1C9D498A4FA}" dt="2021-04-26T17:35:57.606" v="252" actId="1582"/>
          <ac:cxnSpMkLst>
            <pc:docMk/>
            <pc:sldMk cId="1567104307" sldId="268"/>
            <ac:cxnSpMk id="23" creationId="{024B516D-E5EE-4F63-B887-2F368FF1E5AD}"/>
          </ac:cxnSpMkLst>
        </pc:cxnChg>
      </pc:sldChg>
      <pc:sldChg chg="addSp delSp modSp mod">
        <pc:chgData name="Lusk, Lauren" userId="e477d43f-5f0b-4957-bd76-f0f56d95eb50" providerId="ADAL" clId="{8DAC1E9D-0304-4A2E-B8F2-F1C9D498A4FA}" dt="2021-04-26T17:48:04.877" v="300" actId="1037"/>
        <pc:sldMkLst>
          <pc:docMk/>
          <pc:sldMk cId="629351490" sldId="269"/>
        </pc:sldMkLst>
        <pc:spChg chg="add del mod">
          <ac:chgData name="Lusk, Lauren" userId="e477d43f-5f0b-4957-bd76-f0f56d95eb50" providerId="ADAL" clId="{8DAC1E9D-0304-4A2E-B8F2-F1C9D498A4FA}" dt="2021-04-26T17:31:36.702" v="209" actId="478"/>
          <ac:spMkLst>
            <pc:docMk/>
            <pc:sldMk cId="629351490" sldId="269"/>
            <ac:spMk id="22" creationId="{10A72B7D-5F7B-490E-8C29-7679097D11F9}"/>
          </ac:spMkLst>
        </pc:spChg>
        <pc:spChg chg="add mod">
          <ac:chgData name="Lusk, Lauren" userId="e477d43f-5f0b-4957-bd76-f0f56d95eb50" providerId="ADAL" clId="{8DAC1E9D-0304-4A2E-B8F2-F1C9D498A4FA}" dt="2021-04-26T17:31:36.944" v="210"/>
          <ac:spMkLst>
            <pc:docMk/>
            <pc:sldMk cId="629351490" sldId="269"/>
            <ac:spMk id="23" creationId="{CDE0878F-9B2A-477A-B4D6-A165D358BF8D}"/>
          </ac:spMkLst>
        </pc:spChg>
        <pc:spChg chg="add mod">
          <ac:chgData name="Lusk, Lauren" userId="e477d43f-5f0b-4957-bd76-f0f56d95eb50" providerId="ADAL" clId="{8DAC1E9D-0304-4A2E-B8F2-F1C9D498A4FA}" dt="2021-04-26T17:47:05.162" v="266" actId="1076"/>
          <ac:spMkLst>
            <pc:docMk/>
            <pc:sldMk cId="629351490" sldId="269"/>
            <ac:spMk id="24" creationId="{0902BDCA-3AD6-40A9-B36F-0B1AD08E1B97}"/>
          </ac:spMkLst>
        </pc:spChg>
        <pc:spChg chg="add mod">
          <ac:chgData name="Lusk, Lauren" userId="e477d43f-5f0b-4957-bd76-f0f56d95eb50" providerId="ADAL" clId="{8DAC1E9D-0304-4A2E-B8F2-F1C9D498A4FA}" dt="2021-04-26T17:47:38.264" v="268" actId="1582"/>
          <ac:spMkLst>
            <pc:docMk/>
            <pc:sldMk cId="629351490" sldId="269"/>
            <ac:spMk id="26" creationId="{0460C5EB-CC57-408D-805D-970B7F727A56}"/>
          </ac:spMkLst>
        </pc:spChg>
        <pc:spChg chg="add mod">
          <ac:chgData name="Lusk, Lauren" userId="e477d43f-5f0b-4957-bd76-f0f56d95eb50" providerId="ADAL" clId="{8DAC1E9D-0304-4A2E-B8F2-F1C9D498A4FA}" dt="2021-04-26T17:48:04.877" v="300" actId="1037"/>
          <ac:spMkLst>
            <pc:docMk/>
            <pc:sldMk cId="629351490" sldId="269"/>
            <ac:spMk id="27" creationId="{9C60C3C9-D60F-4202-AD54-4F557D1D1D15}"/>
          </ac:spMkLst>
        </pc:spChg>
        <pc:picChg chg="del">
          <ac:chgData name="Lusk, Lauren" userId="e477d43f-5f0b-4957-bd76-f0f56d95eb50" providerId="ADAL" clId="{8DAC1E9D-0304-4A2E-B8F2-F1C9D498A4FA}" dt="2021-04-26T17:25:20.493" v="73" actId="478"/>
          <ac:picMkLst>
            <pc:docMk/>
            <pc:sldMk cId="629351490" sldId="269"/>
            <ac:picMk id="17" creationId="{D21656C2-F6EE-4CD7-8DE9-AA50A6581A40}"/>
          </ac:picMkLst>
        </pc:picChg>
        <pc:picChg chg="del">
          <ac:chgData name="Lusk, Lauren" userId="e477d43f-5f0b-4957-bd76-f0f56d95eb50" providerId="ADAL" clId="{8DAC1E9D-0304-4A2E-B8F2-F1C9D498A4FA}" dt="2021-04-26T17:23:30.937" v="29" actId="478"/>
          <ac:picMkLst>
            <pc:docMk/>
            <pc:sldMk cId="629351490" sldId="269"/>
            <ac:picMk id="18" creationId="{2E5BB457-3F15-4376-8E14-156C62FAE391}"/>
          </ac:picMkLst>
        </pc:picChg>
        <pc:picChg chg="add mod">
          <ac:chgData name="Lusk, Lauren" userId="e477d43f-5f0b-4957-bd76-f0f56d95eb50" providerId="ADAL" clId="{8DAC1E9D-0304-4A2E-B8F2-F1C9D498A4FA}" dt="2021-04-26T17:23:31.181" v="30"/>
          <ac:picMkLst>
            <pc:docMk/>
            <pc:sldMk cId="629351490" sldId="269"/>
            <ac:picMk id="19" creationId="{91A608AA-D000-4CAF-A8D6-338DA4C41337}"/>
          </ac:picMkLst>
        </pc:picChg>
        <pc:picChg chg="add mod">
          <ac:chgData name="Lusk, Lauren" userId="e477d43f-5f0b-4957-bd76-f0f56d95eb50" providerId="ADAL" clId="{8DAC1E9D-0304-4A2E-B8F2-F1C9D498A4FA}" dt="2021-04-26T17:25:26.330" v="77" actId="962"/>
          <ac:picMkLst>
            <pc:docMk/>
            <pc:sldMk cId="629351490" sldId="269"/>
            <ac:picMk id="21" creationId="{8991F9BB-03A9-4C4E-AA94-5D675CBDDBA4}"/>
          </ac:picMkLst>
        </pc:picChg>
        <pc:cxnChg chg="add mod">
          <ac:chgData name="Lusk, Lauren" userId="e477d43f-5f0b-4957-bd76-f0f56d95eb50" providerId="ADAL" clId="{8DAC1E9D-0304-4A2E-B8F2-F1C9D498A4FA}" dt="2021-04-26T17:47:05.162" v="266" actId="1076"/>
          <ac:cxnSpMkLst>
            <pc:docMk/>
            <pc:sldMk cId="629351490" sldId="269"/>
            <ac:cxnSpMk id="25" creationId="{94138A5D-7FB0-4F46-931D-1AD791BFC4CE}"/>
          </ac:cxnSpMkLst>
        </pc:cxnChg>
      </pc:sldChg>
      <pc:sldChg chg="modSp mod">
        <pc:chgData name="Lusk, Lauren" userId="e477d43f-5f0b-4957-bd76-f0f56d95eb50" providerId="ADAL" clId="{8DAC1E9D-0304-4A2E-B8F2-F1C9D498A4FA}" dt="2021-04-26T17:34:44.171" v="226" actId="20577"/>
        <pc:sldMkLst>
          <pc:docMk/>
          <pc:sldMk cId="2753570556" sldId="270"/>
        </pc:sldMkLst>
        <pc:spChg chg="mod">
          <ac:chgData name="Lusk, Lauren" userId="e477d43f-5f0b-4957-bd76-f0f56d95eb50" providerId="ADAL" clId="{8DAC1E9D-0304-4A2E-B8F2-F1C9D498A4FA}" dt="2021-04-26T17:34:44.171" v="226" actId="20577"/>
          <ac:spMkLst>
            <pc:docMk/>
            <pc:sldMk cId="2753570556" sldId="270"/>
            <ac:spMk id="3" creationId="{9DF6822C-C3A8-4C0C-A736-B4CB951268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BEBC-5CDE-433F-AF51-5F37A49C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2C857-A0C2-4E3C-B9CD-8D2F53DD6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DCB8-CA37-47E8-A51D-1F7CAC13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60F4A-9825-4750-A110-C20C00D4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F81E-B27C-49DD-B254-F04BB20A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C541-2EEB-4451-B60A-409D59B5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C0D9D-4B79-457C-95DF-E1637D4D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5736-908D-4299-B8A7-68B458E9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45A6-5561-413E-B5F9-801A4931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8C1D-CB24-4292-A434-97247471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B4A9D-8BEC-437E-83D0-B24D3C5D8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24417-9034-4CE1-A6FF-48C113CEB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3647-50C2-4CBD-994C-47B69FC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D2C2-5F21-43DD-B63D-7862AB1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47FD-F274-4D47-A9C3-F9DBB8D6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7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E297-CA24-4617-958E-7F2CD3ED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7E26-497B-41F3-A2F4-0B7D11D9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6C116-9D1A-43F4-9CA2-A2431E0B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9418-F323-4A3E-8981-40C64970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2315-4034-411A-8778-545890FC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19DF-BD4E-4626-8B5C-BDC94FE3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9ABBF-473E-48D5-AACC-DD8CE4BC0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E1F5-7193-4D00-861C-C7708B56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6DD5-DA6A-4C58-8232-2FF51BE4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8397-12C1-4869-B20F-03F0746E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C8F8-9BDD-402C-B677-10D988B4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6341-40F5-4D43-B5A2-FC787BBF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38850-BA4E-431D-8549-34B80182A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D754-D759-4939-961A-47A36E21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425BC-2887-4783-9C3F-B3613AE0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B3272-D045-4271-8CEE-472E6A6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4CD0-2F6A-44FC-9ECF-045559C8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074B-1081-41E2-9D33-2EBA86280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71E7-338B-4BD1-9B3F-9A670EB3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59C01-E896-42A3-9231-12B4EF6AA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FD9C7-9637-4F2B-BDE3-8B05B7311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626CF-1172-4621-A997-59A9B977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0C965-AB46-42F5-8CBC-FD8F8A9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317CF-CC36-48B2-A73E-204C5419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6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F258-97BB-4B95-8C65-FA7B1F85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3E461-6B88-4BAA-9BD5-685E5099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F2588-3BEB-4555-95F1-9C91FB9E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537EF-4A2B-4877-B853-568C6ADA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A2CF2-2D6D-4297-9738-0F1E2BE9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3F45A-9077-4766-BB83-AA012EE4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90E21-9CB9-4BD2-BF8D-E20B78F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64B3-5EC2-4744-95DD-66A131BF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4933-9497-4A2C-9543-45F7E77F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146F-1587-42C0-B415-57948F2E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E5982-A6F0-44AC-BB44-99044E35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15A43-ECE2-4932-9DB7-6E811A1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3401F-020E-40FD-837A-6188E426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D426-C1BE-468C-92A1-91EAE9A6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90AB0-B32D-43B8-B74F-EDC51B823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EA842-DF32-4989-A960-2AF081930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390AA-C4B1-4BB6-9BBF-FB8507D3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BEF3C-452C-4490-A3BA-504A7603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12507-61A4-4F08-BAF2-F567910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9B204-DB9F-4612-9E1F-B22EA9F5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5C66-1AF2-40F0-8984-B478B08A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C1FE-9AEA-4410-BC6B-72631D8B3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3BAB-C8E8-4DC7-8A32-B15DF81BCF9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92AB-8043-4F5D-8882-A2C586655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183D-21F2-4C20-86ED-FBB77706B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057A-D9A5-412D-B5EE-17046F39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DA3A-266B-444B-86A5-61B769BD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is applied to the sensor data</a:t>
            </a:r>
          </a:p>
          <a:p>
            <a:r>
              <a:rPr lang="en-US" dirty="0"/>
              <a:t>SVD is applied to the sensor data (in the time domain)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Extract a segment of e.g. 512 samples across each of the 8 sensors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 a SVD matrix factorization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Plot Singular Values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/>
              <a:t>In this case, only the SVD singular values are of interest, so there are no waterfall plots for the filters</a:t>
            </a:r>
          </a:p>
        </p:txBody>
      </p:sp>
    </p:spTree>
    <p:extLst>
      <p:ext uri="{BB962C8B-B14F-4D97-AF65-F5344CB8AC3E}">
        <p14:creationId xmlns:p14="http://schemas.microsoft.com/office/powerpoint/2010/main" val="11181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8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FF99A41-90DF-48D9-AA42-78FC8172B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4524A034-79E9-4E59-AB43-F6E229C3C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EF1D000-CE6E-4044-97F0-DB2ECBF7B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3940AB4-29B5-4E15-82FF-C22179791F08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9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18F98AF-6D9D-439C-B126-20E24BB7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B517A912-C9F6-4502-BB5D-14AE7300D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83E062E0-196E-485F-9DEE-583DEB6AA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66266-B4B7-4712-A84D-4D43EB123DFD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061499-AD01-4D8C-80A3-64EDD516C121}"/>
              </a:ext>
            </a:extLst>
          </p:cNvPr>
          <p:cNvSpPr txBox="1"/>
          <p:nvPr/>
        </p:nvSpPr>
        <p:spPr>
          <a:xfrm>
            <a:off x="2752077" y="3669396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Nuisance or SOI?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4B516D-E5EE-4F63-B887-2F368FF1E5AD}"/>
              </a:ext>
            </a:extLst>
          </p:cNvPr>
          <p:cNvCxnSpPr>
            <a:cxnSpLocks/>
          </p:cNvCxnSpPr>
          <p:nvPr/>
        </p:nvCxnSpPr>
        <p:spPr>
          <a:xfrm>
            <a:off x="3231472" y="4315727"/>
            <a:ext cx="479394" cy="345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0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10</a:t>
            </a: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D16902A-475E-4475-80B0-6DF01292F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91A608AA-D000-4CAF-A8D6-338DA4C41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8991F9BB-03A9-4C4E-AA94-5D675CBDD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DE0878F-9B2A-477A-B4D6-A165D358BF8D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02BDCA-3AD6-40A9-B36F-0B1AD08E1B97}"/>
              </a:ext>
            </a:extLst>
          </p:cNvPr>
          <p:cNvSpPr txBox="1"/>
          <p:nvPr/>
        </p:nvSpPr>
        <p:spPr>
          <a:xfrm>
            <a:off x="3444535" y="5623203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138A5D-7FB0-4F46-931D-1AD791BFC4CE}"/>
              </a:ext>
            </a:extLst>
          </p:cNvPr>
          <p:cNvCxnSpPr/>
          <p:nvPr/>
        </p:nvCxnSpPr>
        <p:spPr>
          <a:xfrm flipV="1">
            <a:off x="3693110" y="5235842"/>
            <a:ext cx="0" cy="470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460C5EB-CC57-408D-805D-970B7F727A56}"/>
              </a:ext>
            </a:extLst>
          </p:cNvPr>
          <p:cNvSpPr/>
          <p:nvPr/>
        </p:nvSpPr>
        <p:spPr>
          <a:xfrm>
            <a:off x="5672831" y="2112885"/>
            <a:ext cx="603682" cy="209513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60C3C9-D60F-4202-AD54-4F557D1D1D15}"/>
              </a:ext>
            </a:extLst>
          </p:cNvPr>
          <p:cNvSpPr txBox="1"/>
          <p:nvPr/>
        </p:nvSpPr>
        <p:spPr>
          <a:xfrm>
            <a:off x="6325270" y="2831360"/>
            <a:ext cx="103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Nuisance Signals</a:t>
            </a:r>
          </a:p>
        </p:txBody>
      </p:sp>
    </p:spTree>
    <p:extLst>
      <p:ext uri="{BB962C8B-B14F-4D97-AF65-F5344CB8AC3E}">
        <p14:creationId xmlns:p14="http://schemas.microsoft.com/office/powerpoint/2010/main" val="62935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4FC9-1C9F-46C2-A552-C3EF1816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822C-C3A8-4C0C-A736-B4CB9512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SOI can be seen in the SVD of Filters 1 and 10</a:t>
            </a:r>
          </a:p>
          <a:p>
            <a:pPr lvl="1"/>
            <a:r>
              <a:rPr lang="en-US" dirty="0"/>
              <a:t>Filters 1, 2, 3, 9, and 10 show the singular values of the narrow band nuisance signals</a:t>
            </a:r>
          </a:p>
          <a:p>
            <a:pPr lvl="1"/>
            <a:r>
              <a:rPr lang="en-US" dirty="0"/>
              <a:t>Filter 8-9 show the SVD of the diagonal signal and another nuisance signal</a:t>
            </a:r>
          </a:p>
          <a:p>
            <a:pPr lvl="1"/>
            <a:r>
              <a:rPr lang="en-US" dirty="0"/>
              <a:t>Filters 4-7 is just random noise</a:t>
            </a:r>
          </a:p>
          <a:p>
            <a:r>
              <a:rPr lang="en-US" dirty="0"/>
              <a:t>The results line up with what is expected when looking at the waterfall plots and filter 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27535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3935-CD07-4EB4-B1A5-B69B2C08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56271"/>
            <a:ext cx="4114800" cy="1645139"/>
          </a:xfrm>
        </p:spPr>
        <p:txBody>
          <a:bodyPr anchor="b">
            <a:normAutofit/>
          </a:bodyPr>
          <a:lstStyle/>
          <a:p>
            <a:r>
              <a:rPr lang="en-US" sz="3800" dirty="0"/>
              <a:t>BP Filter Parameters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87E3-A053-4505-90D8-D2AB1F853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91" y="2116897"/>
            <a:ext cx="4114800" cy="3245804"/>
          </a:xfrm>
        </p:spPr>
        <p:txBody>
          <a:bodyPr>
            <a:normAutofit/>
          </a:bodyPr>
          <a:lstStyle/>
          <a:p>
            <a:r>
              <a:rPr lang="en-US" sz="1800" dirty="0"/>
              <a:t>Constants</a:t>
            </a:r>
          </a:p>
          <a:p>
            <a:pPr lvl="1"/>
            <a:r>
              <a:rPr lang="en-US" sz="1800" dirty="0"/>
              <a:t>BW: 1/10</a:t>
            </a:r>
          </a:p>
          <a:p>
            <a:pPr lvl="1"/>
            <a:r>
              <a:rPr lang="en-US" sz="1800" dirty="0"/>
              <a:t>Decimation: 9</a:t>
            </a:r>
          </a:p>
          <a:p>
            <a:pPr lvl="1"/>
            <a:r>
              <a:rPr lang="en-US" sz="1800" dirty="0"/>
              <a:t>F</a:t>
            </a:r>
            <a:r>
              <a:rPr lang="en-US" sz="1800" baseline="-25000" dirty="0"/>
              <a:t>ord</a:t>
            </a:r>
            <a:r>
              <a:rPr lang="en-US" sz="1800" dirty="0"/>
              <a:t>: 80</a:t>
            </a:r>
          </a:p>
          <a:p>
            <a:r>
              <a:rPr lang="en-US" sz="1800" dirty="0" err="1"/>
              <a:t>F</a:t>
            </a:r>
            <a:r>
              <a:rPr lang="en-US" sz="1800" baseline="-25000" dirty="0" err="1"/>
              <a:t>ctr</a:t>
            </a:r>
            <a:r>
              <a:rPr lang="en-US" sz="1800" dirty="0"/>
              <a:t> moves through the range 0, 1/10, 2/10, 3/10, 4/10, 5/10, 6/10, 7/10, 8/10, 9/10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615FB3-F1AE-4734-8FFD-76FDF5FD5463}"/>
              </a:ext>
            </a:extLst>
          </p:cNvPr>
          <p:cNvSpPr txBox="1">
            <a:spLocks/>
          </p:cNvSpPr>
          <p:nvPr/>
        </p:nvSpPr>
        <p:spPr>
          <a:xfrm>
            <a:off x="6096000" y="856272"/>
            <a:ext cx="4114800" cy="1052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Waterfall Plots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3A8A9A-9BC6-4A1E-8CEA-8BFCAADD3C56}"/>
              </a:ext>
            </a:extLst>
          </p:cNvPr>
          <p:cNvSpPr txBox="1">
            <a:spLocks/>
          </p:cNvSpPr>
          <p:nvPr/>
        </p:nvSpPr>
        <p:spPr>
          <a:xfrm>
            <a:off x="6195951" y="2116897"/>
            <a:ext cx="4114800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Waterfall plot of Snippet 14</a:t>
            </a:r>
          </a:p>
          <a:p>
            <a:r>
              <a:rPr lang="en-US" sz="1800" dirty="0"/>
              <a:t>No SVD removal</a:t>
            </a:r>
          </a:p>
          <a:p>
            <a:r>
              <a:rPr lang="en-US" sz="1800" dirty="0"/>
              <a:t>No modification</a:t>
            </a:r>
          </a:p>
          <a:p>
            <a:r>
              <a:rPr lang="en-US" sz="1800" dirty="0"/>
              <a:t>The black box is where SOI is located</a:t>
            </a:r>
          </a:p>
          <a:p>
            <a:pPr lvl="1"/>
            <a:r>
              <a:rPr lang="en-US" sz="1400" dirty="0"/>
              <a:t>Added because SOI is difficult to see</a:t>
            </a:r>
          </a:p>
        </p:txBody>
      </p:sp>
    </p:spTree>
    <p:extLst>
      <p:ext uri="{BB962C8B-B14F-4D97-AF65-F5344CB8AC3E}">
        <p14:creationId xmlns:p14="http://schemas.microsoft.com/office/powerpoint/2010/main" val="325474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1</a:t>
            </a:r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EE887DDE-82A4-4C08-A5F6-D7F596387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43" name="Picture 42" descr="Chart, histogram&#10;&#10;Description automatically generated">
            <a:extLst>
              <a:ext uri="{FF2B5EF4-FFF2-40B4-BE49-F238E27FC236}">
                <a16:creationId xmlns:a16="http://schemas.microsoft.com/office/drawing/2014/main" id="{D14C1887-57FD-48A8-B382-9E6B17AA1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45" name="Picture 44" descr="Chart, line chart&#10;&#10;Description automatically generated">
            <a:extLst>
              <a:ext uri="{FF2B5EF4-FFF2-40B4-BE49-F238E27FC236}">
                <a16:creationId xmlns:a16="http://schemas.microsoft.com/office/drawing/2014/main" id="{ED0F6AA1-35AF-412D-8457-7C221F9BF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29C8DDE-D097-4A8A-9514-774D8256D889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9F627B-C6ED-45E9-A736-33EA153DD4A8}"/>
              </a:ext>
            </a:extLst>
          </p:cNvPr>
          <p:cNvSpPr txBox="1"/>
          <p:nvPr/>
        </p:nvSpPr>
        <p:spPr>
          <a:xfrm>
            <a:off x="3062795" y="5392383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A9C492-1621-4B09-B5E4-DDD0E38AAB67}"/>
              </a:ext>
            </a:extLst>
          </p:cNvPr>
          <p:cNvCxnSpPr/>
          <p:nvPr/>
        </p:nvCxnSpPr>
        <p:spPr>
          <a:xfrm flipV="1">
            <a:off x="3311370" y="5005022"/>
            <a:ext cx="0" cy="470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2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2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5B0F5D5-74D6-400A-A2DB-195479ACF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36462"/>
            <a:ext cx="3974592" cy="2980944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2E7BDA60-3496-4BBC-8C01-B5E88BBAB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94DA7A-46C4-4A11-A900-8E9653D4A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0691235-5DD7-4998-8A1A-6C98B62DA39A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3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AAB789F9-EF5E-4C76-8981-4BABEF2DD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3C891E07-0B52-4C9D-B745-09CD08D99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65577FD-1727-4DAC-B95E-BDBE5EDA1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0DE6B1-0B59-4DF4-A40F-CD395542242E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4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8DF29AE-0907-437D-B85E-B6B915B1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167B4F6F-0C24-4620-B874-960A55D34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3ABF1AFE-BFB6-4603-B4FB-9EBF5773F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0E8E8A5-2223-48DE-B248-DC225FA63792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5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7815FB3-D780-4D35-A23C-4B55FC447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44C4131D-3506-474B-95B4-717FD78F9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472E0E0F-04C9-4C59-970F-41D92B224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B8F7373-1056-4CFF-80AC-E1D49B848AA4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7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6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05B2039-2F96-4A5C-845A-94E235174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C3DFCBB4-C96E-4241-9F35-3CC1068F3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17" name="Picture 16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3BD8E7-17CC-4F61-BFCC-5190D09FD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6757E65-72BB-4010-89DA-26FADF9BD0CB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7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BAB6A67-3AA1-4E0D-BFE4-0252C54AD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8DD71765-29A3-426E-8D93-F499ACF4F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ACAF4B60-2033-4168-A3EB-027B62B38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AC9FE66-230A-4079-8925-F28BB72C5A0B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B61A444D69E4A9A20602E1C092D53" ma:contentTypeVersion="7" ma:contentTypeDescription="Create a new document." ma:contentTypeScope="" ma:versionID="eab6674a319847deff9426538165fa0e">
  <xsd:schema xmlns:xsd="http://www.w3.org/2001/XMLSchema" xmlns:xs="http://www.w3.org/2001/XMLSchema" xmlns:p="http://schemas.microsoft.com/office/2006/metadata/properties" xmlns:ns3="d738a0d9-f7f3-41d7-8641-8195baf251ff" xmlns:ns4="cabf7a65-a4fd-4bbc-b3a0-147a688f3e5e" targetNamespace="http://schemas.microsoft.com/office/2006/metadata/properties" ma:root="true" ma:fieldsID="9cc7a6b499c853e180508048ccee0eaf" ns3:_="" ns4:_="">
    <xsd:import namespace="d738a0d9-f7f3-41d7-8641-8195baf251ff"/>
    <xsd:import namespace="cabf7a65-a4fd-4bbc-b3a0-147a688f3e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8a0d9-f7f3-41d7-8641-8195baf25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f7a65-a4fd-4bbc-b3a0-147a688f3e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C87E5C-778C-40D0-A6D3-3DE83C6BA816}">
  <ds:schemaRefs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cabf7a65-a4fd-4bbc-b3a0-147a688f3e5e"/>
    <ds:schemaRef ds:uri="d738a0d9-f7f3-41d7-8641-8195baf251ff"/>
  </ds:schemaRefs>
</ds:datastoreItem>
</file>

<file path=customXml/itemProps2.xml><?xml version="1.0" encoding="utf-8"?>
<ds:datastoreItem xmlns:ds="http://schemas.openxmlformats.org/officeDocument/2006/customXml" ds:itemID="{EA5B086E-9652-4EFC-BF73-D5D101373F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7B7865-281F-4933-92ED-4036A19D23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38a0d9-f7f3-41d7-8641-8195baf251ff"/>
    <ds:schemaRef ds:uri="cabf7a65-a4fd-4bbc-b3a0-147a688f3e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4600</TotalTime>
  <Words>232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Process</vt:lpstr>
      <vt:lpstr>BP Filter Parameters </vt:lpstr>
      <vt:lpstr>Filter 1</vt:lpstr>
      <vt:lpstr>Filter 2</vt:lpstr>
      <vt:lpstr>Filter 3</vt:lpstr>
      <vt:lpstr>Filter 4</vt:lpstr>
      <vt:lpstr>Filter 5</vt:lpstr>
      <vt:lpstr>Filter 6</vt:lpstr>
      <vt:lpstr>Filter 7</vt:lpstr>
      <vt:lpstr>Filter 8</vt:lpstr>
      <vt:lpstr>Filter 9</vt:lpstr>
      <vt:lpstr>Filter 10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Lusk, Lauren</dc:creator>
  <cp:lastModifiedBy>Lusk, Lauren</cp:lastModifiedBy>
  <cp:revision>8</cp:revision>
  <dcterms:created xsi:type="dcterms:W3CDTF">2021-04-22T22:21:49Z</dcterms:created>
  <dcterms:modified xsi:type="dcterms:W3CDTF">2021-04-26T17:50:01Z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0x010100678B61A444D69E4A9A20602E1C092D53</vt:lpwstr>
  </property>
</Properties>
</file>