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9" r:id="rId8"/>
    <p:sldId id="267" r:id="rId9"/>
    <p:sldId id="268" r:id="rId10"/>
    <p:sldId id="266" r:id="rId11"/>
    <p:sldId id="265" r:id="rId12"/>
    <p:sldId id="264" r:id="rId13"/>
    <p:sldId id="263" r:id="rId14"/>
    <p:sldId id="261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D3C9-B6D9-4952-9712-54C71229BCD5}" v="19" dt="2021-04-26T17:27:53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22A5D3C9-B6D9-4952-9712-54C71229BCD5}"/>
    <pc:docChg chg="undo custSel addSld delSld modSld">
      <pc:chgData name="Lusk, Lauren" userId="e477d43f-5f0b-4957-bd76-f0f56d95eb50" providerId="ADAL" clId="{22A5D3C9-B6D9-4952-9712-54C71229BCD5}" dt="2021-04-26T17:50:10.585" v="1067" actId="27636"/>
      <pc:docMkLst>
        <pc:docMk/>
      </pc:docMkLst>
      <pc:sldChg chg="modSp mod">
        <pc:chgData name="Lusk, Lauren" userId="e477d43f-5f0b-4957-bd76-f0f56d95eb50" providerId="ADAL" clId="{22A5D3C9-B6D9-4952-9712-54C71229BCD5}" dt="2021-04-26T17:50:10.585" v="1067" actId="27636"/>
        <pc:sldMkLst>
          <pc:docMk/>
          <pc:sldMk cId="111811963" sldId="257"/>
        </pc:sldMkLst>
        <pc:spChg chg="mod">
          <ac:chgData name="Lusk, Lauren" userId="e477d43f-5f0b-4957-bd76-f0f56d95eb50" providerId="ADAL" clId="{22A5D3C9-B6D9-4952-9712-54C71229BCD5}" dt="2021-04-26T17:50:10.585" v="1067" actId="27636"/>
          <ac:spMkLst>
            <pc:docMk/>
            <pc:sldMk cId="111811963" sldId="257"/>
            <ac:spMk id="3" creationId="{BE77DA3A-266B-444B-86A5-61B769BD18AA}"/>
          </ac:spMkLst>
        </pc:spChg>
      </pc:sldChg>
      <pc:sldChg chg="delSp modSp mod">
        <pc:chgData name="Lusk, Lauren" userId="e477d43f-5f0b-4957-bd76-f0f56d95eb50" providerId="ADAL" clId="{22A5D3C9-B6D9-4952-9712-54C71229BCD5}" dt="2021-04-22T23:04:53.912" v="68" actId="20577"/>
        <pc:sldMkLst>
          <pc:docMk/>
          <pc:sldMk cId="3254747286" sldId="258"/>
        </pc:sldMkLst>
        <pc:spChg chg="mod">
          <ac:chgData name="Lusk, Lauren" userId="e477d43f-5f0b-4957-bd76-f0f56d95eb50" providerId="ADAL" clId="{22A5D3C9-B6D9-4952-9712-54C71229BCD5}" dt="2021-04-22T23:04:53.912" v="68" actId="20577"/>
          <ac:spMkLst>
            <pc:docMk/>
            <pc:sldMk cId="3254747286" sldId="258"/>
            <ac:spMk id="3" creationId="{946887E3-A053-4505-90D8-D2AB1F853397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2" creationId="{C7343F6E-D64A-4AA1-BC11-AEF6AADA9C05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7" creationId="{DD09C26C-516D-42FD-B53F-FF699A78175D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9" creationId="{1E25D343-9B8C-47E4-B338-00ED34A8BCAA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21" creationId="{055A37AC-CE3B-4CD5-A7FF-A8A79F810628}"/>
          </ac:spMkLst>
        </pc:spChg>
        <pc:picChg chg="del">
          <ac:chgData name="Lusk, Lauren" userId="e477d43f-5f0b-4957-bd76-f0f56d95eb50" providerId="ADAL" clId="{22A5D3C9-B6D9-4952-9712-54C71229BCD5}" dt="2021-04-22T23:04:22.560" v="1" actId="478"/>
          <ac:picMkLst>
            <pc:docMk/>
            <pc:sldMk cId="3254747286" sldId="258"/>
            <ac:picMk id="5" creationId="{B8D01F5C-1B84-4519-84D0-C4AB30F84216}"/>
          </ac:picMkLst>
        </pc:picChg>
        <pc:picChg chg="del">
          <ac:chgData name="Lusk, Lauren" userId="e477d43f-5f0b-4957-bd76-f0f56d95eb50" providerId="ADAL" clId="{22A5D3C9-B6D9-4952-9712-54C71229BCD5}" dt="2021-04-22T23:04:19.169" v="0" actId="478"/>
          <ac:picMkLst>
            <pc:docMk/>
            <pc:sldMk cId="3254747286" sldId="258"/>
            <ac:picMk id="7" creationId="{1E7823A4-C613-4873-B8B0-97407FAEB4B9}"/>
          </ac:picMkLst>
        </pc:picChg>
        <pc:picChg chg="del">
          <ac:chgData name="Lusk, Lauren" userId="e477d43f-5f0b-4957-bd76-f0f56d95eb50" providerId="ADAL" clId="{22A5D3C9-B6D9-4952-9712-54C71229BCD5}" dt="2021-04-22T23:04:22.560" v="1" actId="478"/>
          <ac:picMkLst>
            <pc:docMk/>
            <pc:sldMk cId="3254747286" sldId="258"/>
            <ac:picMk id="9" creationId="{2A2C47A5-A610-4DB9-AEF0-098125CFEA6B}"/>
          </ac:picMkLst>
        </pc:picChg>
        <pc:picChg chg="del">
          <ac:chgData name="Lusk, Lauren" userId="e477d43f-5f0b-4957-bd76-f0f56d95eb50" providerId="ADAL" clId="{22A5D3C9-B6D9-4952-9712-54C71229BCD5}" dt="2021-04-22T23:04:19.169" v="0" actId="478"/>
          <ac:picMkLst>
            <pc:docMk/>
            <pc:sldMk cId="3254747286" sldId="258"/>
            <ac:picMk id="11" creationId="{A9C140AC-96B0-46E7-A9C6-0DAD25E7F599}"/>
          </ac:picMkLst>
        </pc:picChg>
      </pc:sldChg>
      <pc:sldChg chg="addSp delSp modSp mod">
        <pc:chgData name="Lusk, Lauren" userId="e477d43f-5f0b-4957-bd76-f0f56d95eb50" providerId="ADAL" clId="{22A5D3C9-B6D9-4952-9712-54C71229BCD5}" dt="2021-04-26T17:29:44.156" v="1065" actId="478"/>
        <pc:sldMkLst>
          <pc:docMk/>
          <pc:sldMk cId="1837722674" sldId="259"/>
        </pc:sldMkLst>
        <pc:spChg chg="add del mod">
          <ac:chgData name="Lusk, Lauren" userId="e477d43f-5f0b-4957-bd76-f0f56d95eb50" providerId="ADAL" clId="{22A5D3C9-B6D9-4952-9712-54C71229BCD5}" dt="2021-04-26T17:29:44.156" v="1065" actId="478"/>
          <ac:spMkLst>
            <pc:docMk/>
            <pc:sldMk cId="1837722674" sldId="259"/>
            <ac:spMk id="8" creationId="{64DA97D5-A5FD-466E-AAD5-509E940DC1A7}"/>
          </ac:spMkLst>
        </pc:spChg>
        <pc:spChg chg="mod">
          <ac:chgData name="Lusk, Lauren" userId="e477d43f-5f0b-4957-bd76-f0f56d95eb50" providerId="ADAL" clId="{22A5D3C9-B6D9-4952-9712-54C71229BCD5}" dt="2021-04-22T23:06:35.909" v="88" actId="1076"/>
          <ac:spMkLst>
            <pc:docMk/>
            <pc:sldMk cId="1837722674" sldId="259"/>
            <ac:spMk id="19" creationId="{7924D49F-4008-46EC-9E24-6141B40E1D74}"/>
          </ac:spMkLst>
        </pc:spChg>
        <pc:spChg chg="add del mod">
          <ac:chgData name="Lusk, Lauren" userId="e477d43f-5f0b-4957-bd76-f0f56d95eb50" providerId="ADAL" clId="{22A5D3C9-B6D9-4952-9712-54C71229BCD5}" dt="2021-04-22T23:06:19.909" v="84" actId="478"/>
          <ac:spMkLst>
            <pc:docMk/>
            <pc:sldMk cId="1837722674" sldId="259"/>
            <ac:spMk id="25" creationId="{199DF5CF-F2D9-4DEF-A052-4A8B2A3E7C89}"/>
          </ac:spMkLst>
        </pc:spChg>
        <pc:picChg chg="del">
          <ac:chgData name="Lusk, Lauren" userId="e477d43f-5f0b-4957-bd76-f0f56d95eb50" providerId="ADAL" clId="{22A5D3C9-B6D9-4952-9712-54C71229BCD5}" dt="2021-04-22T23:05:57.759" v="78" actId="478"/>
          <ac:picMkLst>
            <pc:docMk/>
            <pc:sldMk cId="1837722674" sldId="259"/>
            <ac:picMk id="8" creationId="{8252B70C-84FB-484D-B9E1-6CC7B6ABBDC5}"/>
          </ac:picMkLst>
        </pc:picChg>
        <pc:picChg chg="del">
          <ac:chgData name="Lusk, Lauren" userId="e477d43f-5f0b-4957-bd76-f0f56d95eb50" providerId="ADAL" clId="{22A5D3C9-B6D9-4952-9712-54C71229BCD5}" dt="2021-04-22T23:06:21.509" v="85" actId="478"/>
          <ac:picMkLst>
            <pc:docMk/>
            <pc:sldMk cId="1837722674" sldId="259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6:10.799" v="80" actId="1076"/>
          <ac:picMkLst>
            <pc:docMk/>
            <pc:sldMk cId="1837722674" sldId="259"/>
            <ac:picMk id="21" creationId="{EE887DDE-82A4-4C08-A5F6-D7F596387B99}"/>
          </ac:picMkLst>
        </pc:picChg>
        <pc:picChg chg="add mod ord">
          <ac:chgData name="Lusk, Lauren" userId="e477d43f-5f0b-4957-bd76-f0f56d95eb50" providerId="ADAL" clId="{22A5D3C9-B6D9-4952-9712-54C71229BCD5}" dt="2021-04-22T23:06:30.209" v="87" actId="167"/>
          <ac:picMkLst>
            <pc:docMk/>
            <pc:sldMk cId="1837722674" sldId="259"/>
            <ac:picMk id="23" creationId="{5F28320D-7CA2-4225-8630-557F5CE44759}"/>
          </ac:picMkLst>
        </pc:picChg>
        <pc:cxnChg chg="mod">
          <ac:chgData name="Lusk, Lauren" userId="e477d43f-5f0b-4957-bd76-f0f56d95eb50" providerId="ADAL" clId="{22A5D3C9-B6D9-4952-9712-54C71229BCD5}" dt="2021-04-22T23:06:43.259" v="90" actId="14100"/>
          <ac:cxnSpMkLst>
            <pc:docMk/>
            <pc:sldMk cId="1837722674" sldId="259"/>
            <ac:cxnSpMk id="14" creationId="{290FEF68-EBF4-40C5-BC77-641465724516}"/>
          </ac:cxnSpMkLst>
        </pc:cxnChg>
      </pc:sldChg>
      <pc:sldChg chg="addSp delSp modSp mod">
        <pc:chgData name="Lusk, Lauren" userId="e477d43f-5f0b-4957-bd76-f0f56d95eb50" providerId="ADAL" clId="{22A5D3C9-B6D9-4952-9712-54C71229BCD5}" dt="2021-04-22T23:07:20.022" v="101" actId="1076"/>
        <pc:sldMkLst>
          <pc:docMk/>
          <pc:sldMk cId="482760846" sldId="260"/>
        </pc:sldMkLst>
        <pc:picChg chg="del">
          <ac:chgData name="Lusk, Lauren" userId="e477d43f-5f0b-4957-bd76-f0f56d95eb50" providerId="ADAL" clId="{22A5D3C9-B6D9-4952-9712-54C71229BCD5}" dt="2021-04-22T23:07:14.969" v="100" actId="478"/>
          <ac:picMkLst>
            <pc:docMk/>
            <pc:sldMk cId="482760846" sldId="260"/>
            <ac:picMk id="3" creationId="{DF9EF73F-9BEB-43F5-9E63-88913AC4E506}"/>
          </ac:picMkLst>
        </pc:picChg>
        <pc:picChg chg="del">
          <ac:chgData name="Lusk, Lauren" userId="e477d43f-5f0b-4957-bd76-f0f56d95eb50" providerId="ADAL" clId="{22A5D3C9-B6D9-4952-9712-54C71229BCD5}" dt="2021-04-22T23:07:02.849" v="96" actId="478"/>
          <ac:picMkLst>
            <pc:docMk/>
            <pc:sldMk cId="482760846" sldId="260"/>
            <ac:picMk id="6" creationId="{9972A4F0-F42D-4385-9C69-545DCEA2D700}"/>
          </ac:picMkLst>
        </pc:picChg>
        <pc:picChg chg="add mod">
          <ac:chgData name="Lusk, Lauren" userId="e477d43f-5f0b-4957-bd76-f0f56d95eb50" providerId="ADAL" clId="{22A5D3C9-B6D9-4952-9712-54C71229BCD5}" dt="2021-04-22T23:07:20.022" v="101" actId="1076"/>
          <ac:picMkLst>
            <pc:docMk/>
            <pc:sldMk cId="482760846" sldId="260"/>
            <ac:picMk id="13" creationId="{85B0F5D5-74D6-400A-A2DB-195479ACF484}"/>
          </ac:picMkLst>
        </pc:picChg>
        <pc:picChg chg="add mod">
          <ac:chgData name="Lusk, Lauren" userId="e477d43f-5f0b-4957-bd76-f0f56d95eb50" providerId="ADAL" clId="{22A5D3C9-B6D9-4952-9712-54C71229BCD5}" dt="2021-04-22T23:07:06.419" v="97" actId="1076"/>
          <ac:picMkLst>
            <pc:docMk/>
            <pc:sldMk cId="482760846" sldId="260"/>
            <ac:picMk id="15" creationId="{4A6B8822-B7E4-4611-9DBA-4FDB2B82B460}"/>
          </ac:picMkLst>
        </pc:picChg>
      </pc:sldChg>
      <pc:sldChg chg="addSp delSp modSp mod">
        <pc:chgData name="Lusk, Lauren" userId="e477d43f-5f0b-4957-bd76-f0f56d95eb50" providerId="ADAL" clId="{22A5D3C9-B6D9-4952-9712-54C71229BCD5}" dt="2021-04-22T23:14:39.760" v="275" actId="1076"/>
        <pc:sldMkLst>
          <pc:docMk/>
          <pc:sldMk cId="2576847802" sldId="261"/>
        </pc:sldMkLst>
        <pc:spChg chg="add mod">
          <ac:chgData name="Lusk, Lauren" userId="e477d43f-5f0b-4957-bd76-f0f56d95eb50" providerId="ADAL" clId="{22A5D3C9-B6D9-4952-9712-54C71229BCD5}" dt="2021-04-22T23:14:39.760" v="275" actId="1076"/>
          <ac:spMkLst>
            <pc:docMk/>
            <pc:sldMk cId="2576847802" sldId="261"/>
            <ac:spMk id="17" creationId="{5806F250-9065-4ABE-B4F7-7A10207A685A}"/>
          </ac:spMkLst>
        </pc:spChg>
        <pc:spChg chg="add mod">
          <ac:chgData name="Lusk, Lauren" userId="e477d43f-5f0b-4957-bd76-f0f56d95eb50" providerId="ADAL" clId="{22A5D3C9-B6D9-4952-9712-54C71229BCD5}" dt="2021-04-22T23:14:19.039" v="257" actId="14100"/>
          <ac:spMkLst>
            <pc:docMk/>
            <pc:sldMk cId="2576847802" sldId="261"/>
            <ac:spMk id="20" creationId="{05C70EA4-5AA4-448E-9450-4F9BEE973845}"/>
          </ac:spMkLst>
        </pc:spChg>
        <pc:picChg chg="del">
          <ac:chgData name="Lusk, Lauren" userId="e477d43f-5f0b-4957-bd76-f0f56d95eb50" providerId="ADAL" clId="{22A5D3C9-B6D9-4952-9712-54C71229BCD5}" dt="2021-04-22T23:07:57.080" v="112" actId="478"/>
          <ac:picMkLst>
            <pc:docMk/>
            <pc:sldMk cId="2576847802" sldId="261"/>
            <ac:picMk id="3" creationId="{20FA2456-68C6-47AD-8070-F1A5A969D96C}"/>
          </ac:picMkLst>
        </pc:picChg>
        <pc:picChg chg="del">
          <ac:chgData name="Lusk, Lauren" userId="e477d43f-5f0b-4957-bd76-f0f56d95eb50" providerId="ADAL" clId="{22A5D3C9-B6D9-4952-9712-54C71229BCD5}" dt="2021-04-22T23:07:43.319" v="107" actId="478"/>
          <ac:picMkLst>
            <pc:docMk/>
            <pc:sldMk cId="2576847802" sldId="261"/>
            <ac:picMk id="6" creationId="{A7F7D937-44F1-414C-8B90-F00790A6F406}"/>
          </ac:picMkLst>
        </pc:picChg>
        <pc:picChg chg="del">
          <ac:chgData name="Lusk, Lauren" userId="e477d43f-5f0b-4957-bd76-f0f56d95eb50" providerId="ADAL" clId="{22A5D3C9-B6D9-4952-9712-54C71229BCD5}" dt="2021-04-22T23:07:45.699" v="108" actId="478"/>
          <ac:picMkLst>
            <pc:docMk/>
            <pc:sldMk cId="2576847802" sldId="261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7:59.879" v="113" actId="1076"/>
          <ac:picMkLst>
            <pc:docMk/>
            <pc:sldMk cId="2576847802" sldId="261"/>
            <ac:picMk id="13" creationId="{AAB789F9-EF5E-4C76-8981-4BABEF2DD8E6}"/>
          </ac:picMkLst>
        </pc:picChg>
        <pc:picChg chg="add mod">
          <ac:chgData name="Lusk, Lauren" userId="e477d43f-5f0b-4957-bd76-f0f56d95eb50" providerId="ADAL" clId="{22A5D3C9-B6D9-4952-9712-54C71229BCD5}" dt="2021-04-22T23:07:48.704" v="109" actId="1076"/>
          <ac:picMkLst>
            <pc:docMk/>
            <pc:sldMk cId="2576847802" sldId="261"/>
            <ac:picMk id="15" creationId="{2C8F0891-4BB7-4AD6-AC3E-261EDE9CA03F}"/>
          </ac:picMkLst>
        </pc:picChg>
        <pc:cxnChg chg="add mod">
          <ac:chgData name="Lusk, Lauren" userId="e477d43f-5f0b-4957-bd76-f0f56d95eb50" providerId="ADAL" clId="{22A5D3C9-B6D9-4952-9712-54C71229BCD5}" dt="2021-04-22T23:14:21.879" v="258" actId="14100"/>
          <ac:cxnSpMkLst>
            <pc:docMk/>
            <pc:sldMk cId="2576847802" sldId="261"/>
            <ac:cxnSpMk id="16" creationId="{1A3649BF-08C5-4F8F-9B8C-924E7942B13E}"/>
          </ac:cxnSpMkLst>
        </pc:cxnChg>
      </pc:sldChg>
      <pc:sldChg chg="addSp delSp modSp mod">
        <pc:chgData name="Lusk, Lauren" userId="e477d43f-5f0b-4957-bd76-f0f56d95eb50" providerId="ADAL" clId="{22A5D3C9-B6D9-4952-9712-54C71229BCD5}" dt="2021-04-22T23:08:36.399" v="127" actId="1076"/>
        <pc:sldMkLst>
          <pc:docMk/>
          <pc:sldMk cId="1286968106" sldId="263"/>
        </pc:sldMkLst>
        <pc:picChg chg="del">
          <ac:chgData name="Lusk, Lauren" userId="e477d43f-5f0b-4957-bd76-f0f56d95eb50" providerId="ADAL" clId="{22A5D3C9-B6D9-4952-9712-54C71229BCD5}" dt="2021-04-22T23:08:27.879" v="125" actId="478"/>
          <ac:picMkLst>
            <pc:docMk/>
            <pc:sldMk cId="1286968106" sldId="263"/>
            <ac:picMk id="5" creationId="{A7809C06-20DB-4AFB-9F11-E6CB8E44BE35}"/>
          </ac:picMkLst>
        </pc:picChg>
        <pc:picChg chg="del">
          <ac:chgData name="Lusk, Lauren" userId="e477d43f-5f0b-4957-bd76-f0f56d95eb50" providerId="ADAL" clId="{22A5D3C9-B6D9-4952-9712-54C71229BCD5}" dt="2021-04-22T23:08:16.016" v="120" actId="478"/>
          <ac:picMkLst>
            <pc:docMk/>
            <pc:sldMk cId="1286968106" sldId="263"/>
            <ac:picMk id="6" creationId="{A7F7D937-44F1-414C-8B90-F00790A6F406}"/>
          </ac:picMkLst>
        </pc:picChg>
        <pc:picChg chg="del">
          <ac:chgData name="Lusk, Lauren" userId="e477d43f-5f0b-4957-bd76-f0f56d95eb50" providerId="ADAL" clId="{22A5D3C9-B6D9-4952-9712-54C71229BCD5}" dt="2021-04-22T23:08:15.289" v="119" actId="478"/>
          <ac:picMkLst>
            <pc:docMk/>
            <pc:sldMk cId="1286968106" sldId="263"/>
            <ac:picMk id="8" creationId="{2C7D611E-A213-4675-91FF-A4042373C522}"/>
          </ac:picMkLst>
        </pc:picChg>
        <pc:picChg chg="add mod">
          <ac:chgData name="Lusk, Lauren" userId="e477d43f-5f0b-4957-bd76-f0f56d95eb50" providerId="ADAL" clId="{22A5D3C9-B6D9-4952-9712-54C71229BCD5}" dt="2021-04-22T23:08:31.109" v="126" actId="1076"/>
          <ac:picMkLst>
            <pc:docMk/>
            <pc:sldMk cId="1286968106" sldId="263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08:17.229" v="121" actId="478"/>
          <ac:picMkLst>
            <pc:docMk/>
            <pc:sldMk cId="1286968106" sldId="263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8:36.399" v="127" actId="1076"/>
          <ac:picMkLst>
            <pc:docMk/>
            <pc:sldMk cId="1286968106" sldId="263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09:56.839" v="159" actId="1076"/>
        <pc:sldMkLst>
          <pc:docMk/>
          <pc:sldMk cId="3067977501" sldId="264"/>
        </pc:sldMkLst>
        <pc:spChg chg="mod">
          <ac:chgData name="Lusk, Lauren" userId="e477d43f-5f0b-4957-bd76-f0f56d95eb50" providerId="ADAL" clId="{22A5D3C9-B6D9-4952-9712-54C71229BCD5}" dt="2021-04-22T23:09:07.869" v="137" actId="20577"/>
          <ac:spMkLst>
            <pc:docMk/>
            <pc:sldMk cId="3067977501" sldId="264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09:56.839" v="159" actId="1076"/>
          <ac:picMkLst>
            <pc:docMk/>
            <pc:sldMk cId="3067977501" sldId="264"/>
            <ac:picMk id="3" creationId="{D7815FB3-D780-4D35-A23C-4B55FC447615}"/>
          </ac:picMkLst>
        </pc:picChg>
        <pc:picChg chg="add mod">
          <ac:chgData name="Lusk, Lauren" userId="e477d43f-5f0b-4957-bd76-f0f56d95eb50" providerId="ADAL" clId="{22A5D3C9-B6D9-4952-9712-54C71229BCD5}" dt="2021-04-22T23:09:47.119" v="155" actId="1076"/>
          <ac:picMkLst>
            <pc:docMk/>
            <pc:sldMk cId="3067977501" sldId="264"/>
            <ac:picMk id="6" creationId="{1984F2B8-A852-47F9-84BB-5F99DD82BF14}"/>
          </ac:picMkLst>
        </pc:picChg>
        <pc:picChg chg="del">
          <ac:chgData name="Lusk, Lauren" userId="e477d43f-5f0b-4957-bd76-f0f56d95eb50" providerId="ADAL" clId="{22A5D3C9-B6D9-4952-9712-54C71229BCD5}" dt="2021-04-22T23:09:53.969" v="158" actId="478"/>
          <ac:picMkLst>
            <pc:docMk/>
            <pc:sldMk cId="3067977501" sldId="264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09:44.699" v="154" actId="478"/>
          <ac:picMkLst>
            <pc:docMk/>
            <pc:sldMk cId="3067977501" sldId="264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0:24.869" v="171" actId="1076"/>
        <pc:sldMkLst>
          <pc:docMk/>
          <pc:sldMk cId="584723905" sldId="265"/>
        </pc:sldMkLst>
        <pc:spChg chg="mod">
          <ac:chgData name="Lusk, Lauren" userId="e477d43f-5f0b-4957-bd76-f0f56d95eb50" providerId="ADAL" clId="{22A5D3C9-B6D9-4952-9712-54C71229BCD5}" dt="2021-04-22T23:09:12.309" v="139" actId="20577"/>
          <ac:spMkLst>
            <pc:docMk/>
            <pc:sldMk cId="584723905" sldId="265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0:23.449" v="170" actId="1076"/>
          <ac:picMkLst>
            <pc:docMk/>
            <pc:sldMk cId="584723905" sldId="265"/>
            <ac:picMk id="3" creationId="{D05B2039-2F96-4A5C-845A-94E2351744D5}"/>
          </ac:picMkLst>
        </pc:picChg>
        <pc:picChg chg="add mod">
          <ac:chgData name="Lusk, Lauren" userId="e477d43f-5f0b-4957-bd76-f0f56d95eb50" providerId="ADAL" clId="{22A5D3C9-B6D9-4952-9712-54C71229BCD5}" dt="2021-04-22T23:10:24.869" v="171" actId="1076"/>
          <ac:picMkLst>
            <pc:docMk/>
            <pc:sldMk cId="584723905" sldId="265"/>
            <ac:picMk id="6" creationId="{65972C9C-5FAF-4799-B525-73AC01E4997D}"/>
          </ac:picMkLst>
        </pc:picChg>
        <pc:picChg chg="del">
          <ac:chgData name="Lusk, Lauren" userId="e477d43f-5f0b-4957-bd76-f0f56d95eb50" providerId="ADAL" clId="{22A5D3C9-B6D9-4952-9712-54C71229BCD5}" dt="2021-04-22T23:10:19.961" v="169" actId="478"/>
          <ac:picMkLst>
            <pc:docMk/>
            <pc:sldMk cId="584723905" sldId="265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10:12.489" v="165" actId="478"/>
          <ac:picMkLst>
            <pc:docMk/>
            <pc:sldMk cId="584723905" sldId="265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0:53.409" v="182" actId="1076"/>
        <pc:sldMkLst>
          <pc:docMk/>
          <pc:sldMk cId="4119763685" sldId="266"/>
        </pc:sldMkLst>
        <pc:spChg chg="mod">
          <ac:chgData name="Lusk, Lauren" userId="e477d43f-5f0b-4957-bd76-f0f56d95eb50" providerId="ADAL" clId="{22A5D3C9-B6D9-4952-9712-54C71229BCD5}" dt="2021-04-22T23:09:17.069" v="141" actId="20577"/>
          <ac:spMkLst>
            <pc:docMk/>
            <pc:sldMk cId="4119763685" sldId="266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0:53.409" v="182" actId="1076"/>
          <ac:picMkLst>
            <pc:docMk/>
            <pc:sldMk cId="4119763685" sldId="266"/>
            <ac:picMk id="3" creationId="{1BAB6A67-3AA1-4E0D-BFE4-0252C54ADFAC}"/>
          </ac:picMkLst>
        </pc:picChg>
        <pc:picChg chg="add mod">
          <ac:chgData name="Lusk, Lauren" userId="e477d43f-5f0b-4957-bd76-f0f56d95eb50" providerId="ADAL" clId="{22A5D3C9-B6D9-4952-9712-54C71229BCD5}" dt="2021-04-22T23:10:42.599" v="178" actId="1076"/>
          <ac:picMkLst>
            <pc:docMk/>
            <pc:sldMk cId="4119763685" sldId="266"/>
            <ac:picMk id="6" creationId="{B2F8CCE8-6807-4C99-B5EF-FFEB132407E6}"/>
          </ac:picMkLst>
        </pc:picChg>
        <pc:picChg chg="del">
          <ac:chgData name="Lusk, Lauren" userId="e477d43f-5f0b-4957-bd76-f0f56d95eb50" providerId="ADAL" clId="{22A5D3C9-B6D9-4952-9712-54C71229BCD5}" dt="2021-04-22T23:10:50.609" v="181" actId="478"/>
          <ac:picMkLst>
            <pc:docMk/>
            <pc:sldMk cId="4119763685" sldId="266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10:40.589" v="177" actId="478"/>
          <ac:picMkLst>
            <pc:docMk/>
            <pc:sldMk cId="4119763685" sldId="266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1:23.129" v="195" actId="1076"/>
        <pc:sldMkLst>
          <pc:docMk/>
          <pc:sldMk cId="2886163851" sldId="267"/>
        </pc:sldMkLst>
        <pc:spChg chg="mod">
          <ac:chgData name="Lusk, Lauren" userId="e477d43f-5f0b-4957-bd76-f0f56d95eb50" providerId="ADAL" clId="{22A5D3C9-B6D9-4952-9712-54C71229BCD5}" dt="2021-04-22T23:09:20.579" v="143" actId="20577"/>
          <ac:spMkLst>
            <pc:docMk/>
            <pc:sldMk cId="2886163851" sldId="267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1:19.849" v="194" actId="1076"/>
          <ac:picMkLst>
            <pc:docMk/>
            <pc:sldMk cId="2886163851" sldId="267"/>
            <ac:picMk id="3" creationId="{7FF99A41-90DF-48D9-AA42-78FC8172BBCE}"/>
          </ac:picMkLst>
        </pc:picChg>
        <pc:picChg chg="add mod">
          <ac:chgData name="Lusk, Lauren" userId="e477d43f-5f0b-4957-bd76-f0f56d95eb50" providerId="ADAL" clId="{22A5D3C9-B6D9-4952-9712-54C71229BCD5}" dt="2021-04-22T23:11:23.129" v="195" actId="1076"/>
          <ac:picMkLst>
            <pc:docMk/>
            <pc:sldMk cId="2886163851" sldId="267"/>
            <ac:picMk id="6" creationId="{3A2683FF-A7AF-4C98-8B64-C79195AFB660}"/>
          </ac:picMkLst>
        </pc:picChg>
        <pc:picChg chg="del">
          <ac:chgData name="Lusk, Lauren" userId="e477d43f-5f0b-4957-bd76-f0f56d95eb50" providerId="ADAL" clId="{22A5D3C9-B6D9-4952-9712-54C71229BCD5}" dt="2021-04-22T23:11:17.359" v="193" actId="478"/>
          <ac:picMkLst>
            <pc:docMk/>
            <pc:sldMk cId="2886163851" sldId="267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1:07.689" v="189" actId="478"/>
          <ac:picMkLst>
            <pc:docMk/>
            <pc:sldMk cId="2886163851" sldId="267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1:51.599" v="208" actId="1076"/>
        <pc:sldMkLst>
          <pc:docMk/>
          <pc:sldMk cId="1567104307" sldId="268"/>
        </pc:sldMkLst>
        <pc:spChg chg="mod">
          <ac:chgData name="Lusk, Lauren" userId="e477d43f-5f0b-4957-bd76-f0f56d95eb50" providerId="ADAL" clId="{22A5D3C9-B6D9-4952-9712-54C71229BCD5}" dt="2021-04-22T23:09:24.499" v="145" actId="20577"/>
          <ac:spMkLst>
            <pc:docMk/>
            <pc:sldMk cId="1567104307" sldId="268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1:46.889" v="206" actId="1076"/>
          <ac:picMkLst>
            <pc:docMk/>
            <pc:sldMk cId="1567104307" sldId="268"/>
            <ac:picMk id="3" creationId="{D18F98AF-6D9D-439C-B126-20E24BB7B489}"/>
          </ac:picMkLst>
        </pc:picChg>
        <pc:picChg chg="add mod">
          <ac:chgData name="Lusk, Lauren" userId="e477d43f-5f0b-4957-bd76-f0f56d95eb50" providerId="ADAL" clId="{22A5D3C9-B6D9-4952-9712-54C71229BCD5}" dt="2021-04-22T23:11:51.599" v="208" actId="1076"/>
          <ac:picMkLst>
            <pc:docMk/>
            <pc:sldMk cId="1567104307" sldId="268"/>
            <ac:picMk id="6" creationId="{E92D50C1-949A-4E5F-AFFB-A7B1F0A1EC9F}"/>
          </ac:picMkLst>
        </pc:picChg>
        <pc:picChg chg="del">
          <ac:chgData name="Lusk, Lauren" userId="e477d43f-5f0b-4957-bd76-f0f56d95eb50" providerId="ADAL" clId="{22A5D3C9-B6D9-4952-9712-54C71229BCD5}" dt="2021-04-22T23:11:38.369" v="202" actId="478"/>
          <ac:picMkLst>
            <pc:docMk/>
            <pc:sldMk cId="1567104307" sldId="268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1:37.289" v="201" actId="478"/>
          <ac:picMkLst>
            <pc:docMk/>
            <pc:sldMk cId="1567104307" sldId="268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3:05.669" v="226" actId="14100"/>
        <pc:sldMkLst>
          <pc:docMk/>
          <pc:sldMk cId="629351490" sldId="269"/>
        </pc:sldMkLst>
        <pc:spChg chg="mod">
          <ac:chgData name="Lusk, Lauren" userId="e477d43f-5f0b-4957-bd76-f0f56d95eb50" providerId="ADAL" clId="{22A5D3C9-B6D9-4952-9712-54C71229BCD5}" dt="2021-04-22T23:09:28.209" v="148" actId="20577"/>
          <ac:spMkLst>
            <pc:docMk/>
            <pc:sldMk cId="629351490" sldId="269"/>
            <ac:spMk id="4" creationId="{06853707-F3FA-4DDD-A4E2-0FA0D82F143D}"/>
          </ac:spMkLst>
        </pc:spChg>
        <pc:spChg chg="add mod">
          <ac:chgData name="Lusk, Lauren" userId="e477d43f-5f0b-4957-bd76-f0f56d95eb50" providerId="ADAL" clId="{22A5D3C9-B6D9-4952-9712-54C71229BCD5}" dt="2021-04-22T23:12:59.399" v="224" actId="1076"/>
          <ac:spMkLst>
            <pc:docMk/>
            <pc:sldMk cId="629351490" sldId="269"/>
            <ac:spMk id="13" creationId="{252E3708-F9AC-4165-B2F7-B6B3E113C2FA}"/>
          </ac:spMkLst>
        </pc:spChg>
        <pc:picChg chg="add mod">
          <ac:chgData name="Lusk, Lauren" userId="e477d43f-5f0b-4957-bd76-f0f56d95eb50" providerId="ADAL" clId="{22A5D3C9-B6D9-4952-9712-54C71229BCD5}" dt="2021-04-22T23:12:17.409" v="219" actId="1076"/>
          <ac:picMkLst>
            <pc:docMk/>
            <pc:sldMk cId="629351490" sldId="269"/>
            <ac:picMk id="3" creationId="{5D16902A-475E-4475-80B0-6DF01292F269}"/>
          </ac:picMkLst>
        </pc:picChg>
        <pc:picChg chg="add mod">
          <ac:chgData name="Lusk, Lauren" userId="e477d43f-5f0b-4957-bd76-f0f56d95eb50" providerId="ADAL" clId="{22A5D3C9-B6D9-4952-9712-54C71229BCD5}" dt="2021-04-22T23:12:56.359" v="223" actId="1076"/>
          <ac:picMkLst>
            <pc:docMk/>
            <pc:sldMk cId="629351490" sldId="269"/>
            <ac:picMk id="6" creationId="{27FB321F-6874-4302-8E40-AA9DA1285814}"/>
          </ac:picMkLst>
        </pc:picChg>
        <pc:picChg chg="del">
          <ac:chgData name="Lusk, Lauren" userId="e477d43f-5f0b-4957-bd76-f0f56d95eb50" providerId="ADAL" clId="{22A5D3C9-B6D9-4952-9712-54C71229BCD5}" dt="2021-04-22T23:12:07.509" v="215" actId="478"/>
          <ac:picMkLst>
            <pc:docMk/>
            <pc:sldMk cId="629351490" sldId="269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2:06.269" v="214" actId="478"/>
          <ac:picMkLst>
            <pc:docMk/>
            <pc:sldMk cId="629351490" sldId="269"/>
            <ac:picMk id="14" creationId="{6D9D60F4-7BA5-43EF-B053-196390BB2C8C}"/>
          </ac:picMkLst>
        </pc:picChg>
        <pc:cxnChg chg="add mod">
          <ac:chgData name="Lusk, Lauren" userId="e477d43f-5f0b-4957-bd76-f0f56d95eb50" providerId="ADAL" clId="{22A5D3C9-B6D9-4952-9712-54C71229BCD5}" dt="2021-04-22T23:13:05.669" v="226" actId="14100"/>
          <ac:cxnSpMkLst>
            <pc:docMk/>
            <pc:sldMk cId="629351490" sldId="269"/>
            <ac:cxnSpMk id="12" creationId="{24D506C9-36EA-4E15-BBBB-14C0D270068C}"/>
          </ac:cxnSpMkLst>
        </pc:cxnChg>
      </pc:sldChg>
      <pc:sldChg chg="modSp new mod">
        <pc:chgData name="Lusk, Lauren" userId="e477d43f-5f0b-4957-bd76-f0f56d95eb50" providerId="ADAL" clId="{22A5D3C9-B6D9-4952-9712-54C71229BCD5}" dt="2021-04-22T23:22:07.269" v="897" actId="20577"/>
        <pc:sldMkLst>
          <pc:docMk/>
          <pc:sldMk cId="2753570556" sldId="270"/>
        </pc:sldMkLst>
        <pc:spChg chg="mod">
          <ac:chgData name="Lusk, Lauren" userId="e477d43f-5f0b-4957-bd76-f0f56d95eb50" providerId="ADAL" clId="{22A5D3C9-B6D9-4952-9712-54C71229BCD5}" dt="2021-04-22T23:15:10.444" v="283" actId="20577"/>
          <ac:spMkLst>
            <pc:docMk/>
            <pc:sldMk cId="2753570556" sldId="270"/>
            <ac:spMk id="2" creationId="{3AFB4FC9-1C9F-46C2-A552-C3EF1816951D}"/>
          </ac:spMkLst>
        </pc:spChg>
        <pc:spChg chg="mod">
          <ac:chgData name="Lusk, Lauren" userId="e477d43f-5f0b-4957-bd76-f0f56d95eb50" providerId="ADAL" clId="{22A5D3C9-B6D9-4952-9712-54C71229BCD5}" dt="2021-04-22T23:22:07.269" v="897" actId="20577"/>
          <ac:spMkLst>
            <pc:docMk/>
            <pc:sldMk cId="2753570556" sldId="270"/>
            <ac:spMk id="3" creationId="{9DF6822C-C3A8-4C0C-A736-B4CB95126861}"/>
          </ac:spMkLst>
        </pc:spChg>
      </pc:sldChg>
      <pc:sldChg chg="add del">
        <pc:chgData name="Lusk, Lauren" userId="e477d43f-5f0b-4957-bd76-f0f56d95eb50" providerId="ADAL" clId="{22A5D3C9-B6D9-4952-9712-54C71229BCD5}" dt="2021-04-22T23:08:59.459" v="135" actId="47"/>
        <pc:sldMkLst>
          <pc:docMk/>
          <pc:sldMk cId="367269387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Keep (or discard) a subset of the singular values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6D9D60F4-7BA5-43EF-B053-196390BB2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1610236"/>
            <a:ext cx="6667500" cy="50006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A98F51B-5640-3A41-A49C-51A5DFB64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C8F0891-4BB7-4AD6-AC3E-261EDE9C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4" y="1492249"/>
            <a:ext cx="6667500" cy="50006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3649BF-08C5-4F8F-9B8C-924E7942B13E}"/>
              </a:ext>
            </a:extLst>
          </p:cNvPr>
          <p:cNvCxnSpPr>
            <a:cxnSpLocks/>
          </p:cNvCxnSpPr>
          <p:nvPr/>
        </p:nvCxnSpPr>
        <p:spPr>
          <a:xfrm>
            <a:off x="561467" y="2699299"/>
            <a:ext cx="451256" cy="50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06F250-9065-4ABE-B4F7-7A10207A685A}"/>
              </a:ext>
            </a:extLst>
          </p:cNvPr>
          <p:cNvSpPr txBox="1"/>
          <p:nvPr/>
        </p:nvSpPr>
        <p:spPr>
          <a:xfrm>
            <a:off x="22795" y="1535573"/>
            <a:ext cx="108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 nuisance signals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C70EA4-5AA4-448E-9450-4F9BEE973845}"/>
              </a:ext>
            </a:extLst>
          </p:cNvPr>
          <p:cNvSpPr/>
          <p:nvPr/>
        </p:nvSpPr>
        <p:spPr>
          <a:xfrm>
            <a:off x="1036253" y="2497394"/>
            <a:ext cx="458250" cy="1956619"/>
          </a:xfrm>
          <a:prstGeom prst="leftBrace">
            <a:avLst>
              <a:gd name="adj1" fmla="val 8333"/>
              <a:gd name="adj2" fmla="val 400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1435CC1-4305-5A4A-90B0-2A7243B2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A6B8822-B7E4-4611-9DBA-4FDB2B82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9" y="1340504"/>
            <a:ext cx="6667500" cy="50006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4DB1DC-B46A-0D41-9670-6BD0E8EA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</a:t>
            </a:r>
            <a:r>
              <a:rPr lang="en-US"/>
              <a:t>the singular values </a:t>
            </a:r>
            <a:r>
              <a:rPr lang="en-US" dirty="0"/>
              <a:t>of Filter 1, 2, and a little bit in Filter 10</a:t>
            </a:r>
          </a:p>
          <a:p>
            <a:pPr lvl="1"/>
            <a:r>
              <a:rPr lang="en-US" dirty="0"/>
              <a:t>Filter 9 shows the singular values of the narrow band nuisance signals</a:t>
            </a:r>
          </a:p>
          <a:p>
            <a:pPr lvl="1"/>
            <a:r>
              <a:rPr lang="en-US" dirty="0"/>
              <a:t>Filters 3-8 are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09096-B005-B144-B18D-2798C030FC39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D59117-0F3F-1741-9259-1A20F11F9DE8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Sensor 1 of Snippet 1</a:t>
            </a:r>
          </a:p>
          <a:p>
            <a:r>
              <a:rPr lang="en-US" sz="1800" dirty="0"/>
              <a:t>Unprocessed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diagram, histogram&#10;&#10;Description automatically generated">
            <a:extLst>
              <a:ext uri="{FF2B5EF4-FFF2-40B4-BE49-F238E27FC236}">
                <a16:creationId xmlns:a16="http://schemas.microsoft.com/office/drawing/2014/main" id="{5F28320D-7CA2-4225-8630-557F5CE44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492250"/>
            <a:ext cx="6667500" cy="5000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FEF68-EBF4-40C5-BC77-641465724516}"/>
              </a:ext>
            </a:extLst>
          </p:cNvPr>
          <p:cNvCxnSpPr>
            <a:cxnSpLocks/>
          </p:cNvCxnSpPr>
          <p:nvPr/>
        </p:nvCxnSpPr>
        <p:spPr>
          <a:xfrm>
            <a:off x="2148396" y="3429000"/>
            <a:ext cx="932155" cy="46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24D49F-4008-46EC-9E24-6141B40E1D74}"/>
              </a:ext>
            </a:extLst>
          </p:cNvPr>
          <p:cNvSpPr txBox="1"/>
          <p:nvPr/>
        </p:nvSpPr>
        <p:spPr>
          <a:xfrm>
            <a:off x="1784412" y="3059668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963CEEE-59DA-5B4C-AE57-8AF638788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27FB321F-6874-4302-8E40-AA9DA128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492250"/>
            <a:ext cx="6667500" cy="50006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506C9-36EA-4E15-BBBB-14C0D270068C}"/>
              </a:ext>
            </a:extLst>
          </p:cNvPr>
          <p:cNvCxnSpPr>
            <a:cxnSpLocks/>
          </p:cNvCxnSpPr>
          <p:nvPr/>
        </p:nvCxnSpPr>
        <p:spPr>
          <a:xfrm flipH="1">
            <a:off x="4670323" y="3897297"/>
            <a:ext cx="530942" cy="43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2E3708-F9AC-4165-B2F7-B6B3E113C2FA}"/>
              </a:ext>
            </a:extLst>
          </p:cNvPr>
          <p:cNvSpPr txBox="1"/>
          <p:nvPr/>
        </p:nvSpPr>
        <p:spPr>
          <a:xfrm>
            <a:off x="4987818" y="3527965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486D2A-80BB-5040-B0C4-2A2331D10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A2683FF-A7AF-4C98-8B64-C79195AFB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5" y="1492250"/>
            <a:ext cx="6667500" cy="50006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464FE0F-E98F-7048-B337-4CADF445F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92D50C1-949A-4E5F-AFFB-A7B1F0A1E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378514"/>
            <a:ext cx="6667500" cy="50006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4A7ECE7-CCF6-D845-B0D1-F3F23EB75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2F8CCE8-6807-4C99-B5EF-FFEB1324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49"/>
            <a:ext cx="6667500" cy="50006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53EBDC-A36D-F94F-A91C-37F278D1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972C9C-5FAF-4799-B525-73AC01E49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492250"/>
            <a:ext cx="6667500" cy="50006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E32791F-0B85-3B4B-A7F2-EABCA4D57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84F2B8-A852-47F9-84BB-5F99DD82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1492249"/>
            <a:ext cx="6667500" cy="50006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48985C-4A5D-FB4C-9D7A-8683D8475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37" y="513715"/>
            <a:ext cx="4556295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C87E5C-778C-40D0-A6D3-3DE83C6BA816}">
  <ds:schemaRefs>
    <ds:schemaRef ds:uri="http://purl.org/dc/terms/"/>
    <ds:schemaRef ds:uri="http://purl.org/dc/dcmitype/"/>
    <ds:schemaRef ds:uri="http://schemas.microsoft.com/office/2006/metadata/properties"/>
    <ds:schemaRef ds:uri="d738a0d9-f7f3-41d7-8641-8195baf251ff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abf7a65-a4fd-4bbc-b3a0-147a688f3e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213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 O.</cp:lastModifiedBy>
  <cp:revision>7</cp:revision>
  <dcterms:created xsi:type="dcterms:W3CDTF">2021-04-22T22:21:49Z</dcterms:created>
  <dcterms:modified xsi:type="dcterms:W3CDTF">2021-05-08T17:56:54Z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