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62A4C-6B51-41CD-9AE9-DEC364F06238}" v="24" dt="2021-04-26T17:29:5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FD962A4C-6B51-41CD-9AE9-DEC364F06238}"/>
    <pc:docChg chg="undo custSel modSld">
      <pc:chgData name="Lusk, Lauren" userId="e477d43f-5f0b-4957-bd76-f0f56d95eb50" providerId="ADAL" clId="{FD962A4C-6B51-41CD-9AE9-DEC364F06238}" dt="2021-04-26T17:49:54.566" v="242" actId="27636"/>
      <pc:docMkLst>
        <pc:docMk/>
      </pc:docMkLst>
      <pc:sldChg chg="modSp mod">
        <pc:chgData name="Lusk, Lauren" userId="e477d43f-5f0b-4957-bd76-f0f56d95eb50" providerId="ADAL" clId="{FD962A4C-6B51-41CD-9AE9-DEC364F06238}" dt="2021-04-26T17:49:54.566" v="242" actId="27636"/>
        <pc:sldMkLst>
          <pc:docMk/>
          <pc:sldMk cId="111811963" sldId="257"/>
        </pc:sldMkLst>
        <pc:spChg chg="mod">
          <ac:chgData name="Lusk, Lauren" userId="e477d43f-5f0b-4957-bd76-f0f56d95eb50" providerId="ADAL" clId="{FD962A4C-6B51-41CD-9AE9-DEC364F06238}" dt="2021-04-26T17:49:54.566" v="242" actId="27636"/>
          <ac:spMkLst>
            <pc:docMk/>
            <pc:sldMk cId="111811963" sldId="257"/>
            <ac:spMk id="3" creationId="{BE77DA3A-266B-444B-86A5-61B769BD18AA}"/>
          </ac:spMkLst>
        </pc:spChg>
      </pc:sldChg>
      <pc:sldChg chg="addSp modSp mod">
        <pc:chgData name="Lusk, Lauren" userId="e477d43f-5f0b-4957-bd76-f0f56d95eb50" providerId="ADAL" clId="{FD962A4C-6B51-41CD-9AE9-DEC364F06238}" dt="2021-04-26T16:45:10.811" v="76" actId="20577"/>
        <pc:sldMkLst>
          <pc:docMk/>
          <pc:sldMk cId="3254747286" sldId="258"/>
        </pc:sldMkLst>
        <pc:spChg chg="add mod">
          <ac:chgData name="Lusk, Lauren" userId="e477d43f-5f0b-4957-bd76-f0f56d95eb50" providerId="ADAL" clId="{FD962A4C-6B51-41CD-9AE9-DEC364F06238}" dt="2021-04-26T16:44:33.638" v="17" actId="14100"/>
          <ac:spMkLst>
            <pc:docMk/>
            <pc:sldMk cId="3254747286" sldId="258"/>
            <ac:spMk id="4" creationId="{0A615FB3-F1AE-4734-8FFD-76FDF5FD5463}"/>
          </ac:spMkLst>
        </pc:spChg>
        <pc:spChg chg="add mod">
          <ac:chgData name="Lusk, Lauren" userId="e477d43f-5f0b-4957-bd76-f0f56d95eb50" providerId="ADAL" clId="{FD962A4C-6B51-41CD-9AE9-DEC364F06238}" dt="2021-04-26T16:45:10.811" v="76" actId="20577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FD962A4C-6B51-41CD-9AE9-DEC364F06238}" dt="2021-04-26T17:30:37.929" v="240" actId="1037"/>
        <pc:sldMkLst>
          <pc:docMk/>
          <pc:sldMk cId="1837722674" sldId="259"/>
        </pc:sldMkLst>
        <pc:spChg chg="add del mod">
          <ac:chgData name="Lusk, Lauren" userId="e477d43f-5f0b-4957-bd76-f0f56d95eb50" providerId="ADAL" clId="{FD962A4C-6B51-41CD-9AE9-DEC364F06238}" dt="2021-04-26T17:29:56.879" v="230" actId="478"/>
          <ac:spMkLst>
            <pc:docMk/>
            <pc:sldMk cId="1837722674" sldId="259"/>
            <ac:spMk id="2" creationId="{EE2CB568-5049-48F5-8606-30D5B60280D0}"/>
          </ac:spMkLst>
        </pc:spChg>
        <pc:spChg chg="add mod">
          <ac:chgData name="Lusk, Lauren" userId="e477d43f-5f0b-4957-bd76-f0f56d95eb50" providerId="ADAL" clId="{FD962A4C-6B51-41CD-9AE9-DEC364F06238}" dt="2021-04-26T17:30:37.929" v="240" actId="1037"/>
          <ac:spMkLst>
            <pc:docMk/>
            <pc:sldMk cId="1837722674" sldId="259"/>
            <ac:spMk id="7" creationId="{78D31BE3-2078-4172-83DE-81D8F6644684}"/>
          </ac:spMkLst>
        </pc:spChg>
        <pc:spChg chg="del mod">
          <ac:chgData name="Lusk, Lauren" userId="e477d43f-5f0b-4957-bd76-f0f56d95eb50" providerId="ADAL" clId="{FD962A4C-6B51-41CD-9AE9-DEC364F06238}" dt="2021-04-26T16:52:58.613" v="165" actId="478"/>
          <ac:spMkLst>
            <pc:docMk/>
            <pc:sldMk cId="1837722674" sldId="259"/>
            <ac:spMk id="19" creationId="{7924D49F-4008-46EC-9E24-6141B40E1D74}"/>
          </ac:spMkLst>
        </pc:spChg>
        <pc:spChg chg="add del mod">
          <ac:chgData name="Lusk, Lauren" userId="e477d43f-5f0b-4957-bd76-f0f56d95eb50" providerId="ADAL" clId="{FD962A4C-6B51-41CD-9AE9-DEC364F06238}" dt="2021-04-26T16:50:17.171" v="115" actId="478"/>
          <ac:spMkLst>
            <pc:docMk/>
            <pc:sldMk cId="1837722674" sldId="259"/>
            <ac:spMk id="31" creationId="{0612576D-9011-4F70-8FC7-EB92028A29E7}"/>
          </ac:spMkLst>
        </pc:spChg>
        <pc:picChg chg="add del mod">
          <ac:chgData name="Lusk, Lauren" userId="e477d43f-5f0b-4957-bd76-f0f56d95eb50" providerId="ADAL" clId="{FD962A4C-6B51-41CD-9AE9-DEC364F06238}" dt="2021-04-26T16:50:47.141" v="116" actId="478"/>
          <ac:picMkLst>
            <pc:docMk/>
            <pc:sldMk cId="1837722674" sldId="259"/>
            <ac:picMk id="3" creationId="{6E626317-1885-46F4-B2E1-50FEE5877652}"/>
          </ac:picMkLst>
        </pc:picChg>
        <pc:picChg chg="add del mod">
          <ac:chgData name="Lusk, Lauren" userId="e477d43f-5f0b-4957-bd76-f0f56d95eb50" providerId="ADAL" clId="{FD962A4C-6B51-41CD-9AE9-DEC364F06238}" dt="2021-04-26T16:47:27.292" v="109" actId="478"/>
          <ac:picMkLst>
            <pc:docMk/>
            <pc:sldMk cId="1837722674" sldId="259"/>
            <ac:picMk id="6" creationId="{F8DBE189-67B8-4E17-AEF0-814F87859584}"/>
          </ac:picMkLst>
        </pc:picChg>
        <pc:picChg chg="add del mod">
          <ac:chgData name="Lusk, Lauren" userId="e477d43f-5f0b-4957-bd76-f0f56d95eb50" providerId="ADAL" clId="{FD962A4C-6B51-41CD-9AE9-DEC364F06238}" dt="2021-04-26T16:47:26.688" v="108" actId="478"/>
          <ac:picMkLst>
            <pc:docMk/>
            <pc:sldMk cId="1837722674" sldId="259"/>
            <ac:picMk id="8" creationId="{74BF300F-FC42-422D-9E5A-7DD342A5371A}"/>
          </ac:picMkLst>
        </pc:picChg>
        <pc:picChg chg="del">
          <ac:chgData name="Lusk, Lauren" userId="e477d43f-5f0b-4957-bd76-f0f56d95eb50" providerId="ADAL" clId="{FD962A4C-6B51-41CD-9AE9-DEC364F06238}" dt="2021-04-26T16:47:55.040" v="114" actId="478"/>
          <ac:picMkLst>
            <pc:docMk/>
            <pc:sldMk cId="1837722674" sldId="259"/>
            <ac:picMk id="10" creationId="{A4DBEB7D-90CA-4F93-B97B-B524D3AD46CA}"/>
          </ac:picMkLst>
        </pc:picChg>
        <pc:picChg chg="add del mod">
          <ac:chgData name="Lusk, Lauren" userId="e477d43f-5f0b-4957-bd76-f0f56d95eb50" providerId="ADAL" clId="{FD962A4C-6B51-41CD-9AE9-DEC364F06238}" dt="2021-04-26T16:47:26.009" v="107" actId="478"/>
          <ac:picMkLst>
            <pc:docMk/>
            <pc:sldMk cId="1837722674" sldId="259"/>
            <ac:picMk id="11" creationId="{262CA679-BA98-41A3-AB8D-CF028AD64240}"/>
          </ac:picMkLst>
        </pc:picChg>
        <pc:picChg chg="add del mod">
          <ac:chgData name="Lusk, Lauren" userId="e477d43f-5f0b-4957-bd76-f0f56d95eb50" providerId="ADAL" clId="{FD962A4C-6B51-41CD-9AE9-DEC364F06238}" dt="2021-04-26T16:47:25.465" v="106" actId="478"/>
          <ac:picMkLst>
            <pc:docMk/>
            <pc:sldMk cId="1837722674" sldId="259"/>
            <ac:picMk id="13" creationId="{6C57FBF6-5FF7-4A8C-9CC1-B9D4DF6E147C}"/>
          </ac:picMkLst>
        </pc:picChg>
        <pc:picChg chg="add del mod">
          <ac:chgData name="Lusk, Lauren" userId="e477d43f-5f0b-4957-bd76-f0f56d95eb50" providerId="ADAL" clId="{FD962A4C-6B51-41CD-9AE9-DEC364F06238}" dt="2021-04-26T16:47:24.850" v="105" actId="478"/>
          <ac:picMkLst>
            <pc:docMk/>
            <pc:sldMk cId="1837722674" sldId="259"/>
            <ac:picMk id="16" creationId="{44F8A946-E1BD-4505-81E2-E57E4324B6D4}"/>
          </ac:picMkLst>
        </pc:picChg>
        <pc:picChg chg="add del mod">
          <ac:chgData name="Lusk, Lauren" userId="e477d43f-5f0b-4957-bd76-f0f56d95eb50" providerId="ADAL" clId="{FD962A4C-6B51-41CD-9AE9-DEC364F06238}" dt="2021-04-26T16:47:23.658" v="104" actId="478"/>
          <ac:picMkLst>
            <pc:docMk/>
            <pc:sldMk cId="1837722674" sldId="259"/>
            <ac:picMk id="18" creationId="{C11C761A-CC48-4886-85BB-8B3BAE29AAEF}"/>
          </ac:picMkLst>
        </pc:picChg>
        <pc:picChg chg="add del mod">
          <ac:chgData name="Lusk, Lauren" userId="e477d43f-5f0b-4957-bd76-f0f56d95eb50" providerId="ADAL" clId="{FD962A4C-6B51-41CD-9AE9-DEC364F06238}" dt="2021-04-26T16:47:23.152" v="103" actId="478"/>
          <ac:picMkLst>
            <pc:docMk/>
            <pc:sldMk cId="1837722674" sldId="259"/>
            <ac:picMk id="22" creationId="{EC6E88B0-3F27-4292-88B4-6FD51A2BE3FB}"/>
          </ac:picMkLst>
        </pc:picChg>
        <pc:picChg chg="del">
          <ac:chgData name="Lusk, Lauren" userId="e477d43f-5f0b-4957-bd76-f0f56d95eb50" providerId="ADAL" clId="{FD962A4C-6B51-41CD-9AE9-DEC364F06238}" dt="2021-04-26T16:52:57.045" v="164" actId="478"/>
          <ac:picMkLst>
            <pc:docMk/>
            <pc:sldMk cId="1837722674" sldId="259"/>
            <ac:picMk id="23" creationId="{5F28320D-7CA2-4225-8630-557F5CE44759}"/>
          </ac:picMkLst>
        </pc:picChg>
        <pc:picChg chg="add del mod">
          <ac:chgData name="Lusk, Lauren" userId="e477d43f-5f0b-4957-bd76-f0f56d95eb50" providerId="ADAL" clId="{FD962A4C-6B51-41CD-9AE9-DEC364F06238}" dt="2021-04-26T16:47:22.634" v="102" actId="478"/>
          <ac:picMkLst>
            <pc:docMk/>
            <pc:sldMk cId="1837722674" sldId="259"/>
            <ac:picMk id="25" creationId="{D63B8073-C0C6-4363-AF5C-4F5177D07E18}"/>
          </ac:picMkLst>
        </pc:picChg>
        <pc:picChg chg="add del mod">
          <ac:chgData name="Lusk, Lauren" userId="e477d43f-5f0b-4957-bd76-f0f56d95eb50" providerId="ADAL" clId="{FD962A4C-6B51-41CD-9AE9-DEC364F06238}" dt="2021-04-26T16:47:22.107" v="101" actId="478"/>
          <ac:picMkLst>
            <pc:docMk/>
            <pc:sldMk cId="1837722674" sldId="259"/>
            <ac:picMk id="27" creationId="{5736236F-FEF9-4FBD-B9C6-3B1B626776D1}"/>
          </ac:picMkLst>
        </pc:picChg>
        <pc:picChg chg="add del mod">
          <ac:chgData name="Lusk, Lauren" userId="e477d43f-5f0b-4957-bd76-f0f56d95eb50" providerId="ADAL" clId="{FD962A4C-6B51-41CD-9AE9-DEC364F06238}" dt="2021-04-26T16:47:21.231" v="100" actId="478"/>
          <ac:picMkLst>
            <pc:docMk/>
            <pc:sldMk cId="1837722674" sldId="259"/>
            <ac:picMk id="29" creationId="{250E1626-E696-4E29-A3CC-C4BFA0869398}"/>
          </ac:picMkLst>
        </pc:picChg>
        <pc:picChg chg="add mod">
          <ac:chgData name="Lusk, Lauren" userId="e477d43f-5f0b-4957-bd76-f0f56d95eb50" providerId="ADAL" clId="{FD962A4C-6B51-41CD-9AE9-DEC364F06238}" dt="2021-04-26T17:30:15.313" v="233" actId="1076"/>
          <ac:picMkLst>
            <pc:docMk/>
            <pc:sldMk cId="1837722674" sldId="259"/>
            <ac:picMk id="33" creationId="{237252CA-E730-40EA-9D2D-3706AE7439D6}"/>
          </ac:picMkLst>
        </pc:picChg>
        <pc:picChg chg="add mod">
          <ac:chgData name="Lusk, Lauren" userId="e477d43f-5f0b-4957-bd76-f0f56d95eb50" providerId="ADAL" clId="{FD962A4C-6B51-41CD-9AE9-DEC364F06238}" dt="2021-04-26T16:53:07.982" v="166" actId="1076"/>
          <ac:picMkLst>
            <pc:docMk/>
            <pc:sldMk cId="1837722674" sldId="259"/>
            <ac:picMk id="35" creationId="{027CB1A1-4B84-4DD0-9F83-88A62C723880}"/>
          </ac:picMkLst>
        </pc:picChg>
        <pc:cxnChg chg="del">
          <ac:chgData name="Lusk, Lauren" userId="e477d43f-5f0b-4957-bd76-f0f56d95eb50" providerId="ADAL" clId="{FD962A4C-6B51-41CD-9AE9-DEC364F06238}" dt="2021-04-26T16:52:54.729" v="162" actId="478"/>
          <ac:cxnSpMkLst>
            <pc:docMk/>
            <pc:sldMk cId="1837722674" sldId="259"/>
            <ac:cxnSpMk id="14" creationId="{290FEF68-EBF4-40C5-BC77-641465724516}"/>
          </ac:cxnSpMkLst>
        </pc:cxnChg>
      </pc:sldChg>
      <pc:sldChg chg="addSp delSp modSp mod">
        <pc:chgData name="Lusk, Lauren" userId="e477d43f-5f0b-4957-bd76-f0f56d95eb50" providerId="ADAL" clId="{FD962A4C-6B51-41CD-9AE9-DEC364F06238}" dt="2021-04-26T16:53:28.386" v="171" actId="1076"/>
        <pc:sldMkLst>
          <pc:docMk/>
          <pc:sldMk cId="482760846" sldId="260"/>
        </pc:sldMkLst>
        <pc:spChg chg="add del mod">
          <ac:chgData name="Lusk, Lauren" userId="e477d43f-5f0b-4957-bd76-f0f56d95eb50" providerId="ADAL" clId="{FD962A4C-6B51-41CD-9AE9-DEC364F06238}" dt="2021-04-26T16:52:35.757" v="156" actId="478"/>
          <ac:spMkLst>
            <pc:docMk/>
            <pc:sldMk cId="482760846" sldId="260"/>
            <ac:spMk id="3" creationId="{8109FA04-4F3F-452B-A45E-397A837E304C}"/>
          </ac:spMkLst>
        </pc:spChg>
        <pc:picChg chg="add mod">
          <ac:chgData name="Lusk, Lauren" userId="e477d43f-5f0b-4957-bd76-f0f56d95eb50" providerId="ADAL" clId="{FD962A4C-6B51-41CD-9AE9-DEC364F06238}" dt="2021-04-26T16:51:24.921" v="125"/>
          <ac:picMkLst>
            <pc:docMk/>
            <pc:sldMk cId="482760846" sldId="260"/>
            <ac:picMk id="6" creationId="{4E3BC4D7-08C0-4F11-93AD-CA142406377D}"/>
          </ac:picMkLst>
        </pc:picChg>
        <pc:picChg chg="add mod">
          <ac:chgData name="Lusk, Lauren" userId="e477d43f-5f0b-4957-bd76-f0f56d95eb50" providerId="ADAL" clId="{FD962A4C-6B51-41CD-9AE9-DEC364F06238}" dt="2021-04-26T16:53:28.386" v="171" actId="1076"/>
          <ac:picMkLst>
            <pc:docMk/>
            <pc:sldMk cId="482760846" sldId="260"/>
            <ac:picMk id="7" creationId="{D96FA14B-4F93-4334-BC49-0F49C42AC51C}"/>
          </ac:picMkLst>
        </pc:picChg>
        <pc:picChg chg="del">
          <ac:chgData name="Lusk, Lauren" userId="e477d43f-5f0b-4957-bd76-f0f56d95eb50" providerId="ADAL" clId="{FD962A4C-6B51-41CD-9AE9-DEC364F06238}" dt="2021-04-26T16:52:32.831" v="155" actId="478"/>
          <ac:picMkLst>
            <pc:docMk/>
            <pc:sldMk cId="482760846" sldId="260"/>
            <ac:picMk id="10" creationId="{A4DBEB7D-90CA-4F93-B97B-B524D3AD46CA}"/>
          </ac:picMkLst>
        </pc:picChg>
        <pc:picChg chg="del">
          <ac:chgData name="Lusk, Lauren" userId="e477d43f-5f0b-4957-bd76-f0f56d95eb50" providerId="ADAL" clId="{FD962A4C-6B51-41CD-9AE9-DEC364F06238}" dt="2021-04-26T16:53:12.537" v="167" actId="478"/>
          <ac:picMkLst>
            <pc:docMk/>
            <pc:sldMk cId="482760846" sldId="260"/>
            <ac:picMk id="15" creationId="{4A6B8822-B7E4-4611-9DBA-4FDB2B82B460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3:52.284" v="179" actId="1076"/>
        <pc:sldMkLst>
          <pc:docMk/>
          <pc:sldMk cId="2576847802" sldId="261"/>
        </pc:sldMkLst>
        <pc:spChg chg="add del mod">
          <ac:chgData name="Lusk, Lauren" userId="e477d43f-5f0b-4957-bd76-f0f56d95eb50" providerId="ADAL" clId="{FD962A4C-6B51-41CD-9AE9-DEC364F06238}" dt="2021-04-26T16:52:29.319" v="154" actId="478"/>
          <ac:spMkLst>
            <pc:docMk/>
            <pc:sldMk cId="2576847802" sldId="261"/>
            <ac:spMk id="3" creationId="{D1823A76-EB61-440D-9D3B-8EC2283CF51E}"/>
          </ac:spMkLst>
        </pc:spChg>
        <pc:spChg chg="del">
          <ac:chgData name="Lusk, Lauren" userId="e477d43f-5f0b-4957-bd76-f0f56d95eb50" providerId="ADAL" clId="{FD962A4C-6B51-41CD-9AE9-DEC364F06238}" dt="2021-04-26T16:53:33.188" v="174" actId="478"/>
          <ac:spMkLst>
            <pc:docMk/>
            <pc:sldMk cId="2576847802" sldId="261"/>
            <ac:spMk id="17" creationId="{5806F250-9065-4ABE-B4F7-7A10207A685A}"/>
          </ac:spMkLst>
        </pc:spChg>
        <pc:spChg chg="del">
          <ac:chgData name="Lusk, Lauren" userId="e477d43f-5f0b-4957-bd76-f0f56d95eb50" providerId="ADAL" clId="{FD962A4C-6B51-41CD-9AE9-DEC364F06238}" dt="2021-04-26T16:53:32.479" v="173" actId="478"/>
          <ac:spMkLst>
            <pc:docMk/>
            <pc:sldMk cId="2576847802" sldId="261"/>
            <ac:spMk id="20" creationId="{05C70EA4-5AA4-448E-9450-4F9BEE973845}"/>
          </ac:spMkLst>
        </pc:spChg>
        <pc:picChg chg="add mod">
          <ac:chgData name="Lusk, Lauren" userId="e477d43f-5f0b-4957-bd76-f0f56d95eb50" providerId="ADAL" clId="{FD962A4C-6B51-41CD-9AE9-DEC364F06238}" dt="2021-04-26T16:53:52.284" v="179" actId="1076"/>
          <ac:picMkLst>
            <pc:docMk/>
            <pc:sldMk cId="2576847802" sldId="261"/>
            <ac:picMk id="6" creationId="{008891E8-8F86-4A36-BB7B-EC9AC4A9F5BF}"/>
          </ac:picMkLst>
        </pc:picChg>
        <pc:picChg chg="add del mod">
          <ac:chgData name="Lusk, Lauren" userId="e477d43f-5f0b-4957-bd76-f0f56d95eb50" providerId="ADAL" clId="{FD962A4C-6B51-41CD-9AE9-DEC364F06238}" dt="2021-04-26T16:52:22.981" v="153" actId="478"/>
          <ac:picMkLst>
            <pc:docMk/>
            <pc:sldMk cId="2576847802" sldId="261"/>
            <ac:picMk id="9" creationId="{15BD3173-0F88-4E73-8D02-688D1E87EE31}"/>
          </ac:picMkLst>
        </pc:picChg>
        <pc:picChg chg="del">
          <ac:chgData name="Lusk, Lauren" userId="e477d43f-5f0b-4957-bd76-f0f56d95eb50" providerId="ADAL" clId="{FD962A4C-6B51-41CD-9AE9-DEC364F06238}" dt="2021-04-26T16:52:20.520" v="151" actId="478"/>
          <ac:picMkLst>
            <pc:docMk/>
            <pc:sldMk cId="2576847802" sldId="261"/>
            <ac:picMk id="10" creationId="{A4DBEB7D-90CA-4F93-B97B-B524D3AD46CA}"/>
          </ac:picMkLst>
        </pc:picChg>
        <pc:picChg chg="del">
          <ac:chgData name="Lusk, Lauren" userId="e477d43f-5f0b-4957-bd76-f0f56d95eb50" providerId="ADAL" clId="{FD962A4C-6B51-41CD-9AE9-DEC364F06238}" dt="2021-04-26T16:53:31.465" v="172" actId="478"/>
          <ac:picMkLst>
            <pc:docMk/>
            <pc:sldMk cId="2576847802" sldId="261"/>
            <ac:picMk id="15" creationId="{2C8F0891-4BB7-4AD6-AC3E-261EDE9CA03F}"/>
          </ac:picMkLst>
        </pc:picChg>
        <pc:cxnChg chg="del">
          <ac:chgData name="Lusk, Lauren" userId="e477d43f-5f0b-4957-bd76-f0f56d95eb50" providerId="ADAL" clId="{FD962A4C-6B51-41CD-9AE9-DEC364F06238}" dt="2021-04-26T16:53:33.915" v="175" actId="478"/>
          <ac:cxnSpMkLst>
            <pc:docMk/>
            <pc:sldMk cId="2576847802" sldId="261"/>
            <ac:cxnSpMk id="16" creationId="{1A3649BF-08C5-4F8F-9B8C-924E7942B13E}"/>
          </ac:cxnSpMkLst>
        </pc:cxnChg>
      </pc:sldChg>
      <pc:sldChg chg="addSp delSp modSp mod">
        <pc:chgData name="Lusk, Lauren" userId="e477d43f-5f0b-4957-bd76-f0f56d95eb50" providerId="ADAL" clId="{FD962A4C-6B51-41CD-9AE9-DEC364F06238}" dt="2021-04-26T16:54:08.650" v="184" actId="962"/>
        <pc:sldMkLst>
          <pc:docMk/>
          <pc:sldMk cId="1286968106" sldId="263"/>
        </pc:sldMkLst>
        <pc:spChg chg="add del mod">
          <ac:chgData name="Lusk, Lauren" userId="e477d43f-5f0b-4957-bd76-f0f56d95eb50" providerId="ADAL" clId="{FD962A4C-6B51-41CD-9AE9-DEC364F06238}" dt="2021-04-26T16:52:17.351" v="150" actId="478"/>
          <ac:spMkLst>
            <pc:docMk/>
            <pc:sldMk cId="1286968106" sldId="263"/>
            <ac:spMk id="3" creationId="{3B090FB9-9CD1-4C56-BF02-6D38DC5557CB}"/>
          </ac:spMkLst>
        </pc:spChg>
        <pc:picChg chg="add mod">
          <ac:chgData name="Lusk, Lauren" userId="e477d43f-5f0b-4957-bd76-f0f56d95eb50" providerId="ADAL" clId="{FD962A4C-6B51-41CD-9AE9-DEC364F06238}" dt="2021-04-26T16:51:27.566" v="127"/>
          <ac:picMkLst>
            <pc:docMk/>
            <pc:sldMk cId="1286968106" sldId="263"/>
            <ac:picMk id="6" creationId="{EEB0CDF0-5F9A-472A-9C58-FE53F8FE13DD}"/>
          </ac:picMkLst>
        </pc:picChg>
        <pc:picChg chg="add mod">
          <ac:chgData name="Lusk, Lauren" userId="e477d43f-5f0b-4957-bd76-f0f56d95eb50" providerId="ADAL" clId="{FD962A4C-6B51-41CD-9AE9-DEC364F06238}" dt="2021-04-26T16:54:08.650" v="184" actId="962"/>
          <ac:picMkLst>
            <pc:docMk/>
            <pc:sldMk cId="1286968106" sldId="263"/>
            <ac:picMk id="7" creationId="{AB1EF9CD-01E4-4022-AA60-B9EAEDF19214}"/>
          </ac:picMkLst>
        </pc:picChg>
        <pc:picChg chg="del">
          <ac:chgData name="Lusk, Lauren" userId="e477d43f-5f0b-4957-bd76-f0f56d95eb50" providerId="ADAL" clId="{FD962A4C-6B51-41CD-9AE9-DEC364F06238}" dt="2021-04-26T16:52:11.286" v="147" actId="478"/>
          <ac:picMkLst>
            <pc:docMk/>
            <pc:sldMk cId="1286968106" sldId="263"/>
            <ac:picMk id="10" creationId="{A4DBEB7D-90CA-4F93-B97B-B524D3AD46CA}"/>
          </ac:picMkLst>
        </pc:picChg>
        <pc:picChg chg="add del">
          <ac:chgData name="Lusk, Lauren" userId="e477d43f-5f0b-4957-bd76-f0f56d95eb50" providerId="ADAL" clId="{FD962A4C-6B51-41CD-9AE9-DEC364F06238}" dt="2021-04-26T16:53:54.556" v="180" actId="478"/>
          <ac:picMkLst>
            <pc:docMk/>
            <pc:sldMk cId="1286968106" sldId="263"/>
            <ac:picMk id="14" creationId="{6D9D60F4-7BA5-43EF-B053-196390BB2C8C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26.168" v="189" actId="962"/>
        <pc:sldMkLst>
          <pc:docMk/>
          <pc:sldMk cId="3067977501" sldId="264"/>
        </pc:sldMkLst>
        <pc:spChg chg="add del mod">
          <ac:chgData name="Lusk, Lauren" userId="e477d43f-5f0b-4957-bd76-f0f56d95eb50" providerId="ADAL" clId="{FD962A4C-6B51-41CD-9AE9-DEC364F06238}" dt="2021-04-26T16:52:08.539" v="146" actId="478"/>
          <ac:spMkLst>
            <pc:docMk/>
            <pc:sldMk cId="3067977501" sldId="264"/>
            <ac:spMk id="5" creationId="{352776AA-7414-4CAF-A9F1-821699948C0A}"/>
          </ac:spMkLst>
        </pc:spChg>
        <pc:picChg chg="del">
          <ac:chgData name="Lusk, Lauren" userId="e477d43f-5f0b-4957-bd76-f0f56d95eb50" providerId="ADAL" clId="{FD962A4C-6B51-41CD-9AE9-DEC364F06238}" dt="2021-04-26T16:54:12.648" v="185" actId="478"/>
          <ac:picMkLst>
            <pc:docMk/>
            <pc:sldMk cId="3067977501" sldId="264"/>
            <ac:picMk id="6" creationId="{1984F2B8-A852-47F9-84BB-5F99DD82BF14}"/>
          </ac:picMkLst>
        </pc:picChg>
        <pc:picChg chg="add mod">
          <ac:chgData name="Lusk, Lauren" userId="e477d43f-5f0b-4957-bd76-f0f56d95eb50" providerId="ADAL" clId="{FD962A4C-6B51-41CD-9AE9-DEC364F06238}" dt="2021-04-26T16:51:29.551" v="128"/>
          <ac:picMkLst>
            <pc:docMk/>
            <pc:sldMk cId="3067977501" sldId="264"/>
            <ac:picMk id="7" creationId="{0E49F656-E4B4-4959-99DA-4D508EF7FC1B}"/>
          </ac:picMkLst>
        </pc:picChg>
        <pc:picChg chg="add mod">
          <ac:chgData name="Lusk, Lauren" userId="e477d43f-5f0b-4957-bd76-f0f56d95eb50" providerId="ADAL" clId="{FD962A4C-6B51-41CD-9AE9-DEC364F06238}" dt="2021-04-26T16:54:26.168" v="189" actId="962"/>
          <ac:picMkLst>
            <pc:docMk/>
            <pc:sldMk cId="3067977501" sldId="264"/>
            <ac:picMk id="9" creationId="{515A8774-5D01-4D9C-B652-88D78DCA8354}"/>
          </ac:picMkLst>
        </pc:picChg>
        <pc:picChg chg="del">
          <ac:chgData name="Lusk, Lauren" userId="e477d43f-5f0b-4957-bd76-f0f56d95eb50" providerId="ADAL" clId="{FD962A4C-6B51-41CD-9AE9-DEC364F06238}" dt="2021-04-26T16:52:07.044" v="145" actId="478"/>
          <ac:picMkLst>
            <pc:docMk/>
            <pc:sldMk cId="3067977501" sldId="264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38.026" v="194" actId="1076"/>
        <pc:sldMkLst>
          <pc:docMk/>
          <pc:sldMk cId="584723905" sldId="265"/>
        </pc:sldMkLst>
        <pc:spChg chg="add del mod">
          <ac:chgData name="Lusk, Lauren" userId="e477d43f-5f0b-4957-bd76-f0f56d95eb50" providerId="ADAL" clId="{FD962A4C-6B51-41CD-9AE9-DEC364F06238}" dt="2021-04-26T16:52:05.017" v="144" actId="478"/>
          <ac:spMkLst>
            <pc:docMk/>
            <pc:sldMk cId="584723905" sldId="265"/>
            <ac:spMk id="5" creationId="{6775C607-F93E-4198-B887-CA32D0416E1B}"/>
          </ac:spMkLst>
        </pc:spChg>
        <pc:picChg chg="del">
          <ac:chgData name="Lusk, Lauren" userId="e477d43f-5f0b-4957-bd76-f0f56d95eb50" providerId="ADAL" clId="{FD962A4C-6B51-41CD-9AE9-DEC364F06238}" dt="2021-04-26T16:54:27.895" v="190" actId="478"/>
          <ac:picMkLst>
            <pc:docMk/>
            <pc:sldMk cId="584723905" sldId="265"/>
            <ac:picMk id="6" creationId="{65972C9C-5FAF-4799-B525-73AC01E4997D}"/>
          </ac:picMkLst>
        </pc:picChg>
        <pc:picChg chg="add mod">
          <ac:chgData name="Lusk, Lauren" userId="e477d43f-5f0b-4957-bd76-f0f56d95eb50" providerId="ADAL" clId="{FD962A4C-6B51-41CD-9AE9-DEC364F06238}" dt="2021-04-26T16:51:30.510" v="129"/>
          <ac:picMkLst>
            <pc:docMk/>
            <pc:sldMk cId="584723905" sldId="265"/>
            <ac:picMk id="7" creationId="{02B4D102-DD9E-45FB-9A0A-DB3576489E4F}"/>
          </ac:picMkLst>
        </pc:picChg>
        <pc:picChg chg="add mod">
          <ac:chgData name="Lusk, Lauren" userId="e477d43f-5f0b-4957-bd76-f0f56d95eb50" providerId="ADAL" clId="{FD962A4C-6B51-41CD-9AE9-DEC364F06238}" dt="2021-04-26T16:54:38.026" v="194" actId="1076"/>
          <ac:picMkLst>
            <pc:docMk/>
            <pc:sldMk cId="584723905" sldId="265"/>
            <ac:picMk id="9" creationId="{D82330EF-487B-4742-AB81-5ACE8230A192}"/>
          </ac:picMkLst>
        </pc:picChg>
        <pc:picChg chg="del">
          <ac:chgData name="Lusk, Lauren" userId="e477d43f-5f0b-4957-bd76-f0f56d95eb50" providerId="ADAL" clId="{FD962A4C-6B51-41CD-9AE9-DEC364F06238}" dt="2021-04-26T16:52:03.720" v="143" actId="478"/>
          <ac:picMkLst>
            <pc:docMk/>
            <pc:sldMk cId="584723905" sldId="265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52.032" v="199" actId="962"/>
        <pc:sldMkLst>
          <pc:docMk/>
          <pc:sldMk cId="4119763685" sldId="266"/>
        </pc:sldMkLst>
        <pc:spChg chg="add del mod">
          <ac:chgData name="Lusk, Lauren" userId="e477d43f-5f0b-4957-bd76-f0f56d95eb50" providerId="ADAL" clId="{FD962A4C-6B51-41CD-9AE9-DEC364F06238}" dt="2021-04-26T16:52:01.192" v="142" actId="478"/>
          <ac:spMkLst>
            <pc:docMk/>
            <pc:sldMk cId="4119763685" sldId="266"/>
            <ac:spMk id="5" creationId="{F28E3258-BC32-4EC4-94A6-FE230F99E824}"/>
          </ac:spMkLst>
        </pc:spChg>
        <pc:picChg chg="del">
          <ac:chgData name="Lusk, Lauren" userId="e477d43f-5f0b-4957-bd76-f0f56d95eb50" providerId="ADAL" clId="{FD962A4C-6B51-41CD-9AE9-DEC364F06238}" dt="2021-04-26T16:54:39.904" v="195" actId="478"/>
          <ac:picMkLst>
            <pc:docMk/>
            <pc:sldMk cId="4119763685" sldId="266"/>
            <ac:picMk id="6" creationId="{B2F8CCE8-6807-4C99-B5EF-FFEB132407E6}"/>
          </ac:picMkLst>
        </pc:picChg>
        <pc:picChg chg="add mod">
          <ac:chgData name="Lusk, Lauren" userId="e477d43f-5f0b-4957-bd76-f0f56d95eb50" providerId="ADAL" clId="{FD962A4C-6B51-41CD-9AE9-DEC364F06238}" dt="2021-04-26T16:51:31.797" v="130"/>
          <ac:picMkLst>
            <pc:docMk/>
            <pc:sldMk cId="4119763685" sldId="266"/>
            <ac:picMk id="7" creationId="{2449371E-D7B4-436A-9400-694E079E86D5}"/>
          </ac:picMkLst>
        </pc:picChg>
        <pc:picChg chg="add mod">
          <ac:chgData name="Lusk, Lauren" userId="e477d43f-5f0b-4957-bd76-f0f56d95eb50" providerId="ADAL" clId="{FD962A4C-6B51-41CD-9AE9-DEC364F06238}" dt="2021-04-26T16:54:52.032" v="199" actId="962"/>
          <ac:picMkLst>
            <pc:docMk/>
            <pc:sldMk cId="4119763685" sldId="266"/>
            <ac:picMk id="9" creationId="{F77F5314-6D24-45AD-AE04-682FC01869DD}"/>
          </ac:picMkLst>
        </pc:picChg>
        <pc:picChg chg="del">
          <ac:chgData name="Lusk, Lauren" userId="e477d43f-5f0b-4957-bd76-f0f56d95eb50" providerId="ADAL" clId="{FD962A4C-6B51-41CD-9AE9-DEC364F06238}" dt="2021-04-26T16:51:58.735" v="141" actId="478"/>
          <ac:picMkLst>
            <pc:docMk/>
            <pc:sldMk cId="4119763685" sldId="266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09.742" v="204" actId="962"/>
        <pc:sldMkLst>
          <pc:docMk/>
          <pc:sldMk cId="2886163851" sldId="267"/>
        </pc:sldMkLst>
        <pc:spChg chg="add del mod">
          <ac:chgData name="Lusk, Lauren" userId="e477d43f-5f0b-4957-bd76-f0f56d95eb50" providerId="ADAL" clId="{FD962A4C-6B51-41CD-9AE9-DEC364F06238}" dt="2021-04-26T16:51:56.726" v="140" actId="478"/>
          <ac:spMkLst>
            <pc:docMk/>
            <pc:sldMk cId="2886163851" sldId="267"/>
            <ac:spMk id="5" creationId="{4CD10EEA-22AD-4E61-97D1-8891317D0A22}"/>
          </ac:spMkLst>
        </pc:spChg>
        <pc:picChg chg="del">
          <ac:chgData name="Lusk, Lauren" userId="e477d43f-5f0b-4957-bd76-f0f56d95eb50" providerId="ADAL" clId="{FD962A4C-6B51-41CD-9AE9-DEC364F06238}" dt="2021-04-26T16:54:57.656" v="200" actId="478"/>
          <ac:picMkLst>
            <pc:docMk/>
            <pc:sldMk cId="2886163851" sldId="267"/>
            <ac:picMk id="6" creationId="{3A2683FF-A7AF-4C98-8B64-C79195AFB660}"/>
          </ac:picMkLst>
        </pc:picChg>
        <pc:picChg chg="add mod">
          <ac:chgData name="Lusk, Lauren" userId="e477d43f-5f0b-4957-bd76-f0f56d95eb50" providerId="ADAL" clId="{FD962A4C-6B51-41CD-9AE9-DEC364F06238}" dt="2021-04-26T16:51:33.431" v="131"/>
          <ac:picMkLst>
            <pc:docMk/>
            <pc:sldMk cId="2886163851" sldId="267"/>
            <ac:picMk id="7" creationId="{B4F6AD27-6934-4B39-996E-B42C3D064CA4}"/>
          </ac:picMkLst>
        </pc:picChg>
        <pc:picChg chg="add mod">
          <ac:chgData name="Lusk, Lauren" userId="e477d43f-5f0b-4957-bd76-f0f56d95eb50" providerId="ADAL" clId="{FD962A4C-6B51-41CD-9AE9-DEC364F06238}" dt="2021-04-26T16:55:09.742" v="204" actId="962"/>
          <ac:picMkLst>
            <pc:docMk/>
            <pc:sldMk cId="2886163851" sldId="267"/>
            <ac:picMk id="9" creationId="{A45B1496-4C6C-4DEC-8D42-72DDB575F8B8}"/>
          </ac:picMkLst>
        </pc:picChg>
        <pc:picChg chg="del">
          <ac:chgData name="Lusk, Lauren" userId="e477d43f-5f0b-4957-bd76-f0f56d95eb50" providerId="ADAL" clId="{FD962A4C-6B51-41CD-9AE9-DEC364F06238}" dt="2021-04-26T16:51:53.672" v="139" actId="478"/>
          <ac:picMkLst>
            <pc:docMk/>
            <pc:sldMk cId="2886163851" sldId="267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23.440" v="209" actId="1076"/>
        <pc:sldMkLst>
          <pc:docMk/>
          <pc:sldMk cId="1567104307" sldId="268"/>
        </pc:sldMkLst>
        <pc:spChg chg="add del mod">
          <ac:chgData name="Lusk, Lauren" userId="e477d43f-5f0b-4957-bd76-f0f56d95eb50" providerId="ADAL" clId="{FD962A4C-6B51-41CD-9AE9-DEC364F06238}" dt="2021-04-26T16:51:50.737" v="138" actId="478"/>
          <ac:spMkLst>
            <pc:docMk/>
            <pc:sldMk cId="1567104307" sldId="268"/>
            <ac:spMk id="5" creationId="{E4CE3ADC-ACA0-4C7C-9325-49D93FD3134B}"/>
          </ac:spMkLst>
        </pc:spChg>
        <pc:picChg chg="del">
          <ac:chgData name="Lusk, Lauren" userId="e477d43f-5f0b-4957-bd76-f0f56d95eb50" providerId="ADAL" clId="{FD962A4C-6B51-41CD-9AE9-DEC364F06238}" dt="2021-04-26T16:55:12.610" v="205" actId="478"/>
          <ac:picMkLst>
            <pc:docMk/>
            <pc:sldMk cId="1567104307" sldId="268"/>
            <ac:picMk id="6" creationId="{E92D50C1-949A-4E5F-AFFB-A7B1F0A1EC9F}"/>
          </ac:picMkLst>
        </pc:picChg>
        <pc:picChg chg="add mod">
          <ac:chgData name="Lusk, Lauren" userId="e477d43f-5f0b-4957-bd76-f0f56d95eb50" providerId="ADAL" clId="{FD962A4C-6B51-41CD-9AE9-DEC364F06238}" dt="2021-04-26T16:51:34.226" v="132"/>
          <ac:picMkLst>
            <pc:docMk/>
            <pc:sldMk cId="1567104307" sldId="268"/>
            <ac:picMk id="7" creationId="{C92EDC42-E6E6-4184-9268-9F4936BA27C4}"/>
          </ac:picMkLst>
        </pc:picChg>
        <pc:picChg chg="add mod">
          <ac:chgData name="Lusk, Lauren" userId="e477d43f-5f0b-4957-bd76-f0f56d95eb50" providerId="ADAL" clId="{FD962A4C-6B51-41CD-9AE9-DEC364F06238}" dt="2021-04-26T16:55:23.440" v="209" actId="1076"/>
          <ac:picMkLst>
            <pc:docMk/>
            <pc:sldMk cId="1567104307" sldId="268"/>
            <ac:picMk id="9" creationId="{7252CA23-96B1-47EA-B878-25E8EE4C5891}"/>
          </ac:picMkLst>
        </pc:picChg>
        <pc:picChg chg="del">
          <ac:chgData name="Lusk, Lauren" userId="e477d43f-5f0b-4957-bd76-f0f56d95eb50" providerId="ADAL" clId="{FD962A4C-6B51-41CD-9AE9-DEC364F06238}" dt="2021-04-26T16:51:47.520" v="137" actId="478"/>
          <ac:picMkLst>
            <pc:docMk/>
            <pc:sldMk cId="1567104307" sldId="268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52.038" v="218" actId="962"/>
        <pc:sldMkLst>
          <pc:docMk/>
          <pc:sldMk cId="629351490" sldId="269"/>
        </pc:sldMkLst>
        <pc:spChg chg="add del mod">
          <ac:chgData name="Lusk, Lauren" userId="e477d43f-5f0b-4957-bd76-f0f56d95eb50" providerId="ADAL" clId="{FD962A4C-6B51-41CD-9AE9-DEC364F06238}" dt="2021-04-26T16:51:45.485" v="136" actId="478"/>
          <ac:spMkLst>
            <pc:docMk/>
            <pc:sldMk cId="629351490" sldId="269"/>
            <ac:spMk id="5" creationId="{FB589A48-03DE-4257-BC09-143D507FA285}"/>
          </ac:spMkLst>
        </pc:spChg>
        <pc:spChg chg="del">
          <ac:chgData name="Lusk, Lauren" userId="e477d43f-5f0b-4957-bd76-f0f56d95eb50" providerId="ADAL" clId="{FD962A4C-6B51-41CD-9AE9-DEC364F06238}" dt="2021-04-26T16:55:27.986" v="212" actId="478"/>
          <ac:spMkLst>
            <pc:docMk/>
            <pc:sldMk cId="629351490" sldId="269"/>
            <ac:spMk id="13" creationId="{252E3708-F9AC-4165-B2F7-B6B3E113C2FA}"/>
          </ac:spMkLst>
        </pc:spChg>
        <pc:picChg chg="del mod">
          <ac:chgData name="Lusk, Lauren" userId="e477d43f-5f0b-4957-bd76-f0f56d95eb50" providerId="ADAL" clId="{FD962A4C-6B51-41CD-9AE9-DEC364F06238}" dt="2021-04-26T16:55:25.458" v="210" actId="478"/>
          <ac:picMkLst>
            <pc:docMk/>
            <pc:sldMk cId="629351490" sldId="269"/>
            <ac:picMk id="6" creationId="{27FB321F-6874-4302-8E40-AA9DA1285814}"/>
          </ac:picMkLst>
        </pc:picChg>
        <pc:picChg chg="add mod">
          <ac:chgData name="Lusk, Lauren" userId="e477d43f-5f0b-4957-bd76-f0f56d95eb50" providerId="ADAL" clId="{FD962A4C-6B51-41CD-9AE9-DEC364F06238}" dt="2021-04-26T16:51:35.488" v="133"/>
          <ac:picMkLst>
            <pc:docMk/>
            <pc:sldMk cId="629351490" sldId="269"/>
            <ac:picMk id="8" creationId="{622D6CBD-7038-43CC-9096-0602E23F6FC4}"/>
          </ac:picMkLst>
        </pc:picChg>
        <pc:picChg chg="add del mod">
          <ac:chgData name="Lusk, Lauren" userId="e477d43f-5f0b-4957-bd76-f0f56d95eb50" providerId="ADAL" clId="{FD962A4C-6B51-41CD-9AE9-DEC364F06238}" dt="2021-04-26T16:55:39.820" v="214" actId="478"/>
          <ac:picMkLst>
            <pc:docMk/>
            <pc:sldMk cId="629351490" sldId="269"/>
            <ac:picMk id="9" creationId="{C5624B57-0A57-43F5-B0F4-7ACB036B2263}"/>
          </ac:picMkLst>
        </pc:picChg>
        <pc:picChg chg="del">
          <ac:chgData name="Lusk, Lauren" userId="e477d43f-5f0b-4957-bd76-f0f56d95eb50" providerId="ADAL" clId="{FD962A4C-6B51-41CD-9AE9-DEC364F06238}" dt="2021-04-26T16:51:41.818" v="134" actId="478"/>
          <ac:picMkLst>
            <pc:docMk/>
            <pc:sldMk cId="629351490" sldId="269"/>
            <ac:picMk id="10" creationId="{A4DBEB7D-90CA-4F93-B97B-B524D3AD46CA}"/>
          </ac:picMkLst>
        </pc:picChg>
        <pc:picChg chg="add mod">
          <ac:chgData name="Lusk, Lauren" userId="e477d43f-5f0b-4957-bd76-f0f56d95eb50" providerId="ADAL" clId="{FD962A4C-6B51-41CD-9AE9-DEC364F06238}" dt="2021-04-26T16:55:52.038" v="218" actId="962"/>
          <ac:picMkLst>
            <pc:docMk/>
            <pc:sldMk cId="629351490" sldId="269"/>
            <ac:picMk id="14" creationId="{0DDD13F6-9B71-4531-A8EF-92E3207C375F}"/>
          </ac:picMkLst>
        </pc:picChg>
        <pc:cxnChg chg="del">
          <ac:chgData name="Lusk, Lauren" userId="e477d43f-5f0b-4957-bd76-f0f56d95eb50" providerId="ADAL" clId="{FD962A4C-6B51-41CD-9AE9-DEC364F06238}" dt="2021-04-26T16:55:26.600" v="211" actId="478"/>
          <ac:cxnSpMkLst>
            <pc:docMk/>
            <pc:sldMk cId="629351490" sldId="269"/>
            <ac:cxnSpMk id="12" creationId="{24D506C9-36EA-4E15-BBBB-14C0D270068C}"/>
          </ac:cxnSpMkLst>
        </pc:cxnChg>
      </pc:sldChg>
      <pc:sldChg chg="modSp mod">
        <pc:chgData name="Lusk, Lauren" userId="e477d43f-5f0b-4957-bd76-f0f56d95eb50" providerId="ADAL" clId="{FD962A4C-6B51-41CD-9AE9-DEC364F06238}" dt="2021-04-26T16:57:02.895" v="227" actId="20577"/>
        <pc:sldMkLst>
          <pc:docMk/>
          <pc:sldMk cId="2753570556" sldId="270"/>
        </pc:sldMkLst>
        <pc:spChg chg="mod">
          <ac:chgData name="Lusk, Lauren" userId="e477d43f-5f0b-4957-bd76-f0f56d95eb50" providerId="ADAL" clId="{FD962A4C-6B51-41CD-9AE9-DEC364F06238}" dt="2021-04-26T16:57:02.895" v="227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/>
              <a:t>In </a:t>
            </a:r>
            <a:r>
              <a:rPr lang="en-US" dirty="0"/>
              <a:t>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EB0CDF0-5F9A-472A-9C58-FE53F8FE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1EF9CD-01E4-4022-AA60-B9EAEDF19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5BD3173-0F88-4E73-8D02-688D1E87E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08891E8-8F86-4A36-BB7B-EC9AC4A9F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E3BC4D7-08C0-4F11-93AD-CA142406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6FA14B-4F93-4334-BC49-0F49C42A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</a:t>
            </a:r>
            <a:r>
              <a:rPr lang="en-US"/>
              <a:t>the singular values </a:t>
            </a:r>
            <a:r>
              <a:rPr lang="en-US" dirty="0"/>
              <a:t>of Filter 1, 2, and a little bit in Filter 10</a:t>
            </a:r>
          </a:p>
          <a:p>
            <a:pPr lvl="1"/>
            <a:r>
              <a:rPr lang="en-US" dirty="0"/>
              <a:t>Filter 10 and 9 shows the singular values of the narrow band nuisance signals</a:t>
            </a:r>
          </a:p>
          <a:p>
            <a:pPr lvl="1"/>
            <a:r>
              <a:rPr lang="en-US" dirty="0"/>
              <a:t>Filters 3-8 is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Sensor 1 of Snippet 2</a:t>
            </a:r>
          </a:p>
          <a:p>
            <a:r>
              <a:rPr lang="en-US" sz="1800" dirty="0"/>
              <a:t>Unprocessed data</a:t>
            </a:r>
          </a:p>
          <a:p>
            <a:r>
              <a:rPr lang="en-US" sz="1800" dirty="0"/>
              <a:t>The black box is where SOI is located</a:t>
            </a:r>
          </a:p>
          <a:p>
            <a:pPr lvl="1"/>
            <a:r>
              <a:rPr lang="en-US" sz="1400" dirty="0"/>
              <a:t>Added because SOI is difficult to see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237252CA-E730-40EA-9D2D-3706AE74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353"/>
            <a:ext cx="4462199" cy="3346649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27CB1A1-4B84-4DD0-9F83-88A62C723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D31BE3-2078-4172-83DE-81D8F664468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22D6CBD-7038-43CC-9096-0602E23F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DDD13F6-9B71-4531-A8EF-92E3207C3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2EDC42-E6E6-4184-9268-9F4936BA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52CA23-96B1-47EA-B878-25E8EE4C5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4F6AD27-6934-4B39-996E-B42C3D06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45B1496-4C6C-4DEC-8D42-72DDB575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449371E-D7B4-436A-9400-694E079E8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77F5314-6D24-45AD-AE04-682FC018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B4D102-DD9E-45FB-9A0A-DB357648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82330EF-487B-4742-AB81-5ACE8230A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49F656-E4B4-4959-99DA-4D508EF7F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15A8774-5D01-4D9C-B652-88D78DCA8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C87E5C-778C-40D0-A6D3-3DE83C6BA816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cabf7a65-a4fd-4bbc-b3a0-147a688f3e5e"/>
    <ds:schemaRef ds:uri="d738a0d9-f7f3-41d7-8641-8195baf251f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213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 O.</cp:lastModifiedBy>
  <cp:revision>9</cp:revision>
  <dcterms:created xsi:type="dcterms:W3CDTF">2021-04-22T22:21:49Z</dcterms:created>
  <dcterms:modified xsi:type="dcterms:W3CDTF">2021-05-08T17:56:57Z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