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61" r:id="rId15"/>
    <p:sldId id="260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sk, Lauren" userId="e477d43f-5f0b-4957-bd76-f0f56d95eb50" providerId="ADAL" clId="{68031FE3-8B7F-47DE-A2CA-9B9208A24CE9}"/>
    <pc:docChg chg="custSel modSld">
      <pc:chgData name="Lusk, Lauren" userId="e477d43f-5f0b-4957-bd76-f0f56d95eb50" providerId="ADAL" clId="{68031FE3-8B7F-47DE-A2CA-9B9208A24CE9}" dt="2021-04-26T17:49:47.265" v="273" actId="20577"/>
      <pc:docMkLst>
        <pc:docMk/>
      </pc:docMkLst>
      <pc:sldChg chg="modSp mod">
        <pc:chgData name="Lusk, Lauren" userId="e477d43f-5f0b-4957-bd76-f0f56d95eb50" providerId="ADAL" clId="{68031FE3-8B7F-47DE-A2CA-9B9208A24CE9}" dt="2021-04-26T17:49:47.265" v="273" actId="20577"/>
        <pc:sldMkLst>
          <pc:docMk/>
          <pc:sldMk cId="111811963" sldId="257"/>
        </pc:sldMkLst>
        <pc:spChg chg="mod">
          <ac:chgData name="Lusk, Lauren" userId="e477d43f-5f0b-4957-bd76-f0f56d95eb50" providerId="ADAL" clId="{68031FE3-8B7F-47DE-A2CA-9B9208A24CE9}" dt="2021-04-26T17:49:47.265" v="273" actId="20577"/>
          <ac:spMkLst>
            <pc:docMk/>
            <pc:sldMk cId="111811963" sldId="257"/>
            <ac:spMk id="3" creationId="{BE77DA3A-266B-444B-86A5-61B769BD18AA}"/>
          </ac:spMkLst>
        </pc:spChg>
      </pc:sldChg>
      <pc:sldChg chg="modSp mod">
        <pc:chgData name="Lusk, Lauren" userId="e477d43f-5f0b-4957-bd76-f0f56d95eb50" providerId="ADAL" clId="{68031FE3-8B7F-47DE-A2CA-9B9208A24CE9}" dt="2021-04-26T17:32:58.928" v="250"/>
        <pc:sldMkLst>
          <pc:docMk/>
          <pc:sldMk cId="3254747286" sldId="258"/>
        </pc:sldMkLst>
        <pc:spChg chg="mod">
          <ac:chgData name="Lusk, Lauren" userId="e477d43f-5f0b-4957-bd76-f0f56d95eb50" providerId="ADAL" clId="{68031FE3-8B7F-47DE-A2CA-9B9208A24CE9}" dt="2021-04-26T17:32:58.928" v="250"/>
          <ac:spMkLst>
            <pc:docMk/>
            <pc:sldMk cId="3254747286" sldId="258"/>
            <ac:spMk id="5" creationId="{DD3A8A9A-9BC6-4A1E-8CEA-8BFCAADD3C56}"/>
          </ac:spMkLst>
        </pc:spChg>
      </pc:sldChg>
      <pc:sldChg chg="addSp delSp modSp mod">
        <pc:chgData name="Lusk, Lauren" userId="e477d43f-5f0b-4957-bd76-f0f56d95eb50" providerId="ADAL" clId="{68031FE3-8B7F-47DE-A2CA-9B9208A24CE9}" dt="2021-04-26T17:31:55.436" v="230"/>
        <pc:sldMkLst>
          <pc:docMk/>
          <pc:sldMk cId="1837722674" sldId="259"/>
        </pc:sldMkLst>
        <pc:spChg chg="add mod">
          <ac:chgData name="Lusk, Lauren" userId="e477d43f-5f0b-4957-bd76-f0f56d95eb50" providerId="ADAL" clId="{68031FE3-8B7F-47DE-A2CA-9B9208A24CE9}" dt="2021-04-26T17:31:55.436" v="230"/>
          <ac:spMkLst>
            <pc:docMk/>
            <pc:sldMk cId="1837722674" sldId="259"/>
            <ac:spMk id="6" creationId="{2A42FA23-BA9B-422B-95D1-C482303550A6}"/>
          </ac:spMkLst>
        </pc:spChg>
        <pc:picChg chg="del mod">
          <ac:chgData name="Lusk, Lauren" userId="e477d43f-5f0b-4957-bd76-f0f56d95eb50" providerId="ADAL" clId="{68031FE3-8B7F-47DE-A2CA-9B9208A24CE9}" dt="2021-04-26T17:08:29.692" v="7" actId="478"/>
          <ac:picMkLst>
            <pc:docMk/>
            <pc:sldMk cId="1837722674" sldId="259"/>
            <ac:picMk id="33" creationId="{237252CA-E730-40EA-9D2D-3706AE7439D6}"/>
          </ac:picMkLst>
        </pc:picChg>
        <pc:picChg chg="del mod">
          <ac:chgData name="Lusk, Lauren" userId="e477d43f-5f0b-4957-bd76-f0f56d95eb50" providerId="ADAL" clId="{68031FE3-8B7F-47DE-A2CA-9B9208A24CE9}" dt="2021-04-26T17:09:28.400" v="21" actId="478"/>
          <ac:picMkLst>
            <pc:docMk/>
            <pc:sldMk cId="1837722674" sldId="259"/>
            <ac:picMk id="35" creationId="{027CB1A1-4B84-4DD0-9F83-88A62C723880}"/>
          </ac:picMkLst>
        </pc:picChg>
        <pc:picChg chg="add del mod">
          <ac:chgData name="Lusk, Lauren" userId="e477d43f-5f0b-4957-bd76-f0f56d95eb50" providerId="ADAL" clId="{68031FE3-8B7F-47DE-A2CA-9B9208A24CE9}" dt="2021-04-26T17:14:07.717" v="69" actId="478"/>
          <ac:picMkLst>
            <pc:docMk/>
            <pc:sldMk cId="1837722674" sldId="259"/>
            <ac:picMk id="37" creationId="{726815C9-2C50-4837-8D8F-DC9BF99500E8}"/>
          </ac:picMkLst>
        </pc:picChg>
        <pc:picChg chg="add mod">
          <ac:chgData name="Lusk, Lauren" userId="e477d43f-5f0b-4957-bd76-f0f56d95eb50" providerId="ADAL" clId="{68031FE3-8B7F-47DE-A2CA-9B9208A24CE9}" dt="2021-04-26T17:09:31.401" v="22" actId="1076"/>
          <ac:picMkLst>
            <pc:docMk/>
            <pc:sldMk cId="1837722674" sldId="259"/>
            <ac:picMk id="39" creationId="{D87BB204-9876-4EA9-8D40-A1FCD7357B64}"/>
          </ac:picMkLst>
        </pc:picChg>
        <pc:picChg chg="add mod">
          <ac:chgData name="Lusk, Lauren" userId="e477d43f-5f0b-4957-bd76-f0f56d95eb50" providerId="ADAL" clId="{68031FE3-8B7F-47DE-A2CA-9B9208A24CE9}" dt="2021-04-26T17:31:53.670" v="229" actId="1076"/>
          <ac:picMkLst>
            <pc:docMk/>
            <pc:sldMk cId="1837722674" sldId="259"/>
            <ac:picMk id="41" creationId="{E1100BE6-8BB9-4987-830C-0A5D1A24CCB1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03.780" v="232"/>
        <pc:sldMkLst>
          <pc:docMk/>
          <pc:sldMk cId="482760846" sldId="260"/>
        </pc:sldMkLst>
        <pc:spChg chg="add mod">
          <ac:chgData name="Lusk, Lauren" userId="e477d43f-5f0b-4957-bd76-f0f56d95eb50" providerId="ADAL" clId="{68031FE3-8B7F-47DE-A2CA-9B9208A24CE9}" dt="2021-04-26T17:32:03.780" v="232"/>
          <ac:spMkLst>
            <pc:docMk/>
            <pc:sldMk cId="482760846" sldId="260"/>
            <ac:spMk id="6" creationId="{485CEA26-BC07-4290-B6F1-AD210D945C8F}"/>
          </ac:spMkLst>
        </pc:spChg>
        <pc:picChg chg="del">
          <ac:chgData name="Lusk, Lauren" userId="e477d43f-5f0b-4957-bd76-f0f56d95eb50" providerId="ADAL" clId="{68031FE3-8B7F-47DE-A2CA-9B9208A24CE9}" dt="2021-04-26T17:14:12.050" v="71" actId="478"/>
          <ac:picMkLst>
            <pc:docMk/>
            <pc:sldMk cId="482760846" sldId="260"/>
            <ac:picMk id="6" creationId="{4E3BC4D7-08C0-4F11-93AD-CA142406377D}"/>
          </ac:picMkLst>
        </pc:picChg>
        <pc:picChg chg="del mod">
          <ac:chgData name="Lusk, Lauren" userId="e477d43f-5f0b-4957-bd76-f0f56d95eb50" providerId="ADAL" clId="{68031FE3-8B7F-47DE-A2CA-9B9208A24CE9}" dt="2021-04-26T17:09:45.337" v="24" actId="478"/>
          <ac:picMkLst>
            <pc:docMk/>
            <pc:sldMk cId="482760846" sldId="260"/>
            <ac:picMk id="7" creationId="{D96FA14B-4F93-4334-BC49-0F49C42AC51C}"/>
          </ac:picMkLst>
        </pc:picChg>
        <pc:picChg chg="add mod">
          <ac:chgData name="Lusk, Lauren" userId="e477d43f-5f0b-4957-bd76-f0f56d95eb50" providerId="ADAL" clId="{68031FE3-8B7F-47DE-A2CA-9B9208A24CE9}" dt="2021-04-26T17:09:56.686" v="28" actId="962"/>
          <ac:picMkLst>
            <pc:docMk/>
            <pc:sldMk cId="482760846" sldId="260"/>
            <ac:picMk id="9" creationId="{DFC9E088-168F-4A84-8875-713226F293F4}"/>
          </ac:picMkLst>
        </pc:picChg>
        <pc:picChg chg="add del mod">
          <ac:chgData name="Lusk, Lauren" userId="e477d43f-5f0b-4957-bd76-f0f56d95eb50" providerId="ADAL" clId="{68031FE3-8B7F-47DE-A2CA-9B9208A24CE9}" dt="2021-04-26T17:14:10.559" v="70" actId="478"/>
          <ac:picMkLst>
            <pc:docMk/>
            <pc:sldMk cId="482760846" sldId="260"/>
            <ac:picMk id="11" creationId="{1D70994D-9B6B-46B3-A9F2-C7D66FD8DC28}"/>
          </ac:picMkLst>
        </pc:picChg>
        <pc:picChg chg="add mod">
          <ac:chgData name="Lusk, Lauren" userId="e477d43f-5f0b-4957-bd76-f0f56d95eb50" providerId="ADAL" clId="{68031FE3-8B7F-47DE-A2CA-9B9208A24CE9}" dt="2021-04-26T17:32:02.903" v="231" actId="1076"/>
          <ac:picMkLst>
            <pc:docMk/>
            <pc:sldMk cId="482760846" sldId="260"/>
            <ac:picMk id="14" creationId="{E49DF2E6-842A-46F2-BD0E-A6934A2E1EB9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08.289" v="234"/>
        <pc:sldMkLst>
          <pc:docMk/>
          <pc:sldMk cId="2576847802" sldId="261"/>
        </pc:sldMkLst>
        <pc:spChg chg="add mod">
          <ac:chgData name="Lusk, Lauren" userId="e477d43f-5f0b-4957-bd76-f0f56d95eb50" providerId="ADAL" clId="{68031FE3-8B7F-47DE-A2CA-9B9208A24CE9}" dt="2021-04-26T17:32:08.289" v="234"/>
          <ac:spMkLst>
            <pc:docMk/>
            <pc:sldMk cId="2576847802" sldId="261"/>
            <ac:spMk id="6" creationId="{F191D5C6-8989-4FD8-9347-EE0ED5D59FE0}"/>
          </ac:spMkLst>
        </pc:spChg>
        <pc:picChg chg="del">
          <ac:chgData name="Lusk, Lauren" userId="e477d43f-5f0b-4957-bd76-f0f56d95eb50" providerId="ADAL" clId="{68031FE3-8B7F-47DE-A2CA-9B9208A24CE9}" dt="2021-04-26T17:10:03.654" v="29" actId="478"/>
          <ac:picMkLst>
            <pc:docMk/>
            <pc:sldMk cId="2576847802" sldId="261"/>
            <ac:picMk id="6" creationId="{008891E8-8F86-4A36-BB7B-EC9AC4A9F5BF}"/>
          </ac:picMkLst>
        </pc:picChg>
        <pc:picChg chg="add mod">
          <ac:chgData name="Lusk, Lauren" userId="e477d43f-5f0b-4957-bd76-f0f56d95eb50" providerId="ADAL" clId="{68031FE3-8B7F-47DE-A2CA-9B9208A24CE9}" dt="2021-04-26T17:10:22.111" v="33" actId="1076"/>
          <ac:picMkLst>
            <pc:docMk/>
            <pc:sldMk cId="2576847802" sldId="261"/>
            <ac:picMk id="8" creationId="{0DEC1C41-976F-4213-84B6-82AFD128EF81}"/>
          </ac:picMkLst>
        </pc:picChg>
        <pc:picChg chg="del">
          <ac:chgData name="Lusk, Lauren" userId="e477d43f-5f0b-4957-bd76-f0f56d95eb50" providerId="ADAL" clId="{68031FE3-8B7F-47DE-A2CA-9B9208A24CE9}" dt="2021-04-26T17:14:37.871" v="79" actId="478"/>
          <ac:picMkLst>
            <pc:docMk/>
            <pc:sldMk cId="2576847802" sldId="261"/>
            <ac:picMk id="9" creationId="{15BD3173-0F88-4E73-8D02-688D1E87EE31}"/>
          </ac:picMkLst>
        </pc:picChg>
        <pc:picChg chg="add del mod">
          <ac:chgData name="Lusk, Lauren" userId="e477d43f-5f0b-4957-bd76-f0f56d95eb50" providerId="ADAL" clId="{68031FE3-8B7F-47DE-A2CA-9B9208A24CE9}" dt="2021-04-26T17:14:37.464" v="78" actId="478"/>
          <ac:picMkLst>
            <pc:docMk/>
            <pc:sldMk cId="2576847802" sldId="261"/>
            <ac:picMk id="14" creationId="{1D302AD0-5E16-4A94-AA59-5D74DB824E49}"/>
          </ac:picMkLst>
        </pc:picChg>
        <pc:picChg chg="add mod">
          <ac:chgData name="Lusk, Lauren" userId="e477d43f-5f0b-4957-bd76-f0f56d95eb50" providerId="ADAL" clId="{68031FE3-8B7F-47DE-A2CA-9B9208A24CE9}" dt="2021-04-26T17:32:07.976" v="233" actId="1076"/>
          <ac:picMkLst>
            <pc:docMk/>
            <pc:sldMk cId="2576847802" sldId="261"/>
            <ac:picMk id="18" creationId="{7CFC57F0-B1BB-475D-A32E-2818D2948897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11.810" v="236"/>
        <pc:sldMkLst>
          <pc:docMk/>
          <pc:sldMk cId="1286968106" sldId="263"/>
        </pc:sldMkLst>
        <pc:spChg chg="add mod">
          <ac:chgData name="Lusk, Lauren" userId="e477d43f-5f0b-4957-bd76-f0f56d95eb50" providerId="ADAL" clId="{68031FE3-8B7F-47DE-A2CA-9B9208A24CE9}" dt="2021-04-26T17:32:11.810" v="236"/>
          <ac:spMkLst>
            <pc:docMk/>
            <pc:sldMk cId="1286968106" sldId="263"/>
            <ac:spMk id="6" creationId="{B09DB559-1910-4B42-AA60-694C3B167C22}"/>
          </ac:spMkLst>
        </pc:spChg>
        <pc:picChg chg="del">
          <ac:chgData name="Lusk, Lauren" userId="e477d43f-5f0b-4957-bd76-f0f56d95eb50" providerId="ADAL" clId="{68031FE3-8B7F-47DE-A2CA-9B9208A24CE9}" dt="2021-04-26T17:14:42.877" v="82" actId="478"/>
          <ac:picMkLst>
            <pc:docMk/>
            <pc:sldMk cId="1286968106" sldId="263"/>
            <ac:picMk id="6" creationId="{EEB0CDF0-5F9A-472A-9C58-FE53F8FE13DD}"/>
          </ac:picMkLst>
        </pc:picChg>
        <pc:picChg chg="del">
          <ac:chgData name="Lusk, Lauren" userId="e477d43f-5f0b-4957-bd76-f0f56d95eb50" providerId="ADAL" clId="{68031FE3-8B7F-47DE-A2CA-9B9208A24CE9}" dt="2021-04-26T17:10:30.376" v="34" actId="478"/>
          <ac:picMkLst>
            <pc:docMk/>
            <pc:sldMk cId="1286968106" sldId="263"/>
            <ac:picMk id="7" creationId="{AB1EF9CD-01E4-4022-AA60-B9EAEDF19214}"/>
          </ac:picMkLst>
        </pc:picChg>
        <pc:picChg chg="add mod">
          <ac:chgData name="Lusk, Lauren" userId="e477d43f-5f0b-4957-bd76-f0f56d95eb50" providerId="ADAL" clId="{68031FE3-8B7F-47DE-A2CA-9B9208A24CE9}" dt="2021-04-26T17:10:41.155" v="38" actId="962"/>
          <ac:picMkLst>
            <pc:docMk/>
            <pc:sldMk cId="1286968106" sldId="263"/>
            <ac:picMk id="9" creationId="{8FF39B63-96DA-4117-8053-5CA935D37E12}"/>
          </ac:picMkLst>
        </pc:picChg>
        <pc:picChg chg="add del mod">
          <ac:chgData name="Lusk, Lauren" userId="e477d43f-5f0b-4957-bd76-f0f56d95eb50" providerId="ADAL" clId="{68031FE3-8B7F-47DE-A2CA-9B9208A24CE9}" dt="2021-04-26T17:14:42.323" v="81" actId="478"/>
          <ac:picMkLst>
            <pc:docMk/>
            <pc:sldMk cId="1286968106" sldId="263"/>
            <ac:picMk id="12" creationId="{CCB12FCB-731B-4031-8B66-4C8E0CE7939C}"/>
          </ac:picMkLst>
        </pc:picChg>
        <pc:picChg chg="add mod">
          <ac:chgData name="Lusk, Lauren" userId="e477d43f-5f0b-4957-bd76-f0f56d95eb50" providerId="ADAL" clId="{68031FE3-8B7F-47DE-A2CA-9B9208A24CE9}" dt="2021-04-26T17:32:11.544" v="235" actId="1076"/>
          <ac:picMkLst>
            <pc:docMk/>
            <pc:sldMk cId="1286968106" sldId="263"/>
            <ac:picMk id="15" creationId="{777DF070-AB85-400B-975D-2E721976DDF9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15.761" v="238"/>
        <pc:sldMkLst>
          <pc:docMk/>
          <pc:sldMk cId="3067977501" sldId="264"/>
        </pc:sldMkLst>
        <pc:spChg chg="add mod">
          <ac:chgData name="Lusk, Lauren" userId="e477d43f-5f0b-4957-bd76-f0f56d95eb50" providerId="ADAL" clId="{68031FE3-8B7F-47DE-A2CA-9B9208A24CE9}" dt="2021-04-26T17:32:15.761" v="238"/>
          <ac:spMkLst>
            <pc:docMk/>
            <pc:sldMk cId="3067977501" sldId="264"/>
            <ac:spMk id="6" creationId="{418D6D7C-3980-4CD9-89DF-25B8257F04E7}"/>
          </ac:spMkLst>
        </pc:spChg>
        <pc:picChg chg="del">
          <ac:chgData name="Lusk, Lauren" userId="e477d43f-5f0b-4957-bd76-f0f56d95eb50" providerId="ADAL" clId="{68031FE3-8B7F-47DE-A2CA-9B9208A24CE9}" dt="2021-04-26T17:14:47.423" v="85" actId="478"/>
          <ac:picMkLst>
            <pc:docMk/>
            <pc:sldMk cId="3067977501" sldId="264"/>
            <ac:picMk id="7" creationId="{0E49F656-E4B4-4959-99DA-4D508EF7FC1B}"/>
          </ac:picMkLst>
        </pc:picChg>
        <pc:picChg chg="del">
          <ac:chgData name="Lusk, Lauren" userId="e477d43f-5f0b-4957-bd76-f0f56d95eb50" providerId="ADAL" clId="{68031FE3-8B7F-47DE-A2CA-9B9208A24CE9}" dt="2021-04-26T17:10:44.134" v="39" actId="478"/>
          <ac:picMkLst>
            <pc:docMk/>
            <pc:sldMk cId="3067977501" sldId="264"/>
            <ac:picMk id="9" creationId="{515A8774-5D01-4D9C-B652-88D78DCA8354}"/>
          </ac:picMkLst>
        </pc:picChg>
        <pc:picChg chg="add del mod">
          <ac:chgData name="Lusk, Lauren" userId="e477d43f-5f0b-4957-bd76-f0f56d95eb50" providerId="ADAL" clId="{68031FE3-8B7F-47DE-A2CA-9B9208A24CE9}" dt="2021-04-26T17:14:47.003" v="84" actId="478"/>
          <ac:picMkLst>
            <pc:docMk/>
            <pc:sldMk cId="3067977501" sldId="264"/>
            <ac:picMk id="11" creationId="{4EE2EDBB-F7E7-47CB-AAF0-D49879278836}"/>
          </ac:picMkLst>
        </pc:picChg>
        <pc:picChg chg="add mod">
          <ac:chgData name="Lusk, Lauren" userId="e477d43f-5f0b-4957-bd76-f0f56d95eb50" providerId="ADAL" clId="{68031FE3-8B7F-47DE-A2CA-9B9208A24CE9}" dt="2021-04-26T17:10:54.510" v="43" actId="962"/>
          <ac:picMkLst>
            <pc:docMk/>
            <pc:sldMk cId="3067977501" sldId="264"/>
            <ac:picMk id="13" creationId="{90550DFF-39C4-49DB-9FEC-33BD4708C6BE}"/>
          </ac:picMkLst>
        </pc:picChg>
        <pc:picChg chg="add mod">
          <ac:chgData name="Lusk, Lauren" userId="e477d43f-5f0b-4957-bd76-f0f56d95eb50" providerId="ADAL" clId="{68031FE3-8B7F-47DE-A2CA-9B9208A24CE9}" dt="2021-04-26T17:32:15.441" v="237" actId="1076"/>
          <ac:picMkLst>
            <pc:docMk/>
            <pc:sldMk cId="3067977501" sldId="264"/>
            <ac:picMk id="14" creationId="{A63D5AD6-E248-4704-90EE-812358EC9E62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20.739" v="240"/>
        <pc:sldMkLst>
          <pc:docMk/>
          <pc:sldMk cId="584723905" sldId="265"/>
        </pc:sldMkLst>
        <pc:spChg chg="add mod">
          <ac:chgData name="Lusk, Lauren" userId="e477d43f-5f0b-4957-bd76-f0f56d95eb50" providerId="ADAL" clId="{68031FE3-8B7F-47DE-A2CA-9B9208A24CE9}" dt="2021-04-26T17:32:20.739" v="240"/>
          <ac:spMkLst>
            <pc:docMk/>
            <pc:sldMk cId="584723905" sldId="265"/>
            <ac:spMk id="6" creationId="{A1E45969-AD31-4DB1-97FB-98D65487F363}"/>
          </ac:spMkLst>
        </pc:spChg>
        <pc:picChg chg="del">
          <ac:chgData name="Lusk, Lauren" userId="e477d43f-5f0b-4957-bd76-f0f56d95eb50" providerId="ADAL" clId="{68031FE3-8B7F-47DE-A2CA-9B9208A24CE9}" dt="2021-04-26T17:14:51.652" v="88" actId="478"/>
          <ac:picMkLst>
            <pc:docMk/>
            <pc:sldMk cId="584723905" sldId="265"/>
            <ac:picMk id="7" creationId="{02B4D102-DD9E-45FB-9A0A-DB3576489E4F}"/>
          </ac:picMkLst>
        </pc:picChg>
        <pc:picChg chg="del">
          <ac:chgData name="Lusk, Lauren" userId="e477d43f-5f0b-4957-bd76-f0f56d95eb50" providerId="ADAL" clId="{68031FE3-8B7F-47DE-A2CA-9B9208A24CE9}" dt="2021-04-26T17:10:57.455" v="44" actId="478"/>
          <ac:picMkLst>
            <pc:docMk/>
            <pc:sldMk cId="584723905" sldId="265"/>
            <ac:picMk id="9" creationId="{D82330EF-487B-4742-AB81-5ACE8230A192}"/>
          </ac:picMkLst>
        </pc:picChg>
        <pc:picChg chg="add del mod">
          <ac:chgData name="Lusk, Lauren" userId="e477d43f-5f0b-4957-bd76-f0f56d95eb50" providerId="ADAL" clId="{68031FE3-8B7F-47DE-A2CA-9B9208A24CE9}" dt="2021-04-26T17:14:51.278" v="87" actId="478"/>
          <ac:picMkLst>
            <pc:docMk/>
            <pc:sldMk cId="584723905" sldId="265"/>
            <ac:picMk id="11" creationId="{AAFC456D-686A-436A-95A7-9121F7D814E6}"/>
          </ac:picMkLst>
        </pc:picChg>
        <pc:picChg chg="add mod">
          <ac:chgData name="Lusk, Lauren" userId="e477d43f-5f0b-4957-bd76-f0f56d95eb50" providerId="ADAL" clId="{68031FE3-8B7F-47DE-A2CA-9B9208A24CE9}" dt="2021-04-26T17:11:06.476" v="48" actId="1076"/>
          <ac:picMkLst>
            <pc:docMk/>
            <pc:sldMk cId="584723905" sldId="265"/>
            <ac:picMk id="13" creationId="{E5C30066-495D-411D-8753-DDCC1CE0DEE3}"/>
          </ac:picMkLst>
        </pc:picChg>
        <pc:picChg chg="add mod">
          <ac:chgData name="Lusk, Lauren" userId="e477d43f-5f0b-4957-bd76-f0f56d95eb50" providerId="ADAL" clId="{68031FE3-8B7F-47DE-A2CA-9B9208A24CE9}" dt="2021-04-26T17:32:20.489" v="239" actId="1076"/>
          <ac:picMkLst>
            <pc:docMk/>
            <pc:sldMk cId="584723905" sldId="265"/>
            <ac:picMk id="14" creationId="{09B0E4F6-3044-4E2E-B54C-E26F60A1BC44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25.330" v="242"/>
        <pc:sldMkLst>
          <pc:docMk/>
          <pc:sldMk cId="4119763685" sldId="266"/>
        </pc:sldMkLst>
        <pc:spChg chg="add mod">
          <ac:chgData name="Lusk, Lauren" userId="e477d43f-5f0b-4957-bd76-f0f56d95eb50" providerId="ADAL" clId="{68031FE3-8B7F-47DE-A2CA-9B9208A24CE9}" dt="2021-04-26T17:32:25.330" v="242"/>
          <ac:spMkLst>
            <pc:docMk/>
            <pc:sldMk cId="4119763685" sldId="266"/>
            <ac:spMk id="6" creationId="{336D20CA-CEBE-408E-818A-6DAC91850FF9}"/>
          </ac:spMkLst>
        </pc:spChg>
        <pc:picChg chg="del">
          <ac:chgData name="Lusk, Lauren" userId="e477d43f-5f0b-4957-bd76-f0f56d95eb50" providerId="ADAL" clId="{68031FE3-8B7F-47DE-A2CA-9B9208A24CE9}" dt="2021-04-26T17:14:59.246" v="91" actId="478"/>
          <ac:picMkLst>
            <pc:docMk/>
            <pc:sldMk cId="4119763685" sldId="266"/>
            <ac:picMk id="7" creationId="{2449371E-D7B4-436A-9400-694E079E86D5}"/>
          </ac:picMkLst>
        </pc:picChg>
        <pc:picChg chg="del">
          <ac:chgData name="Lusk, Lauren" userId="e477d43f-5f0b-4957-bd76-f0f56d95eb50" providerId="ADAL" clId="{68031FE3-8B7F-47DE-A2CA-9B9208A24CE9}" dt="2021-04-26T17:11:08.677" v="49" actId="478"/>
          <ac:picMkLst>
            <pc:docMk/>
            <pc:sldMk cId="4119763685" sldId="266"/>
            <ac:picMk id="9" creationId="{F77F5314-6D24-45AD-AE04-682FC01869DD}"/>
          </ac:picMkLst>
        </pc:picChg>
        <pc:picChg chg="add del mod">
          <ac:chgData name="Lusk, Lauren" userId="e477d43f-5f0b-4957-bd76-f0f56d95eb50" providerId="ADAL" clId="{68031FE3-8B7F-47DE-A2CA-9B9208A24CE9}" dt="2021-04-26T17:14:58.852" v="90" actId="478"/>
          <ac:picMkLst>
            <pc:docMk/>
            <pc:sldMk cId="4119763685" sldId="266"/>
            <ac:picMk id="11" creationId="{434A3819-503F-477F-BD17-207EC463CA13}"/>
          </ac:picMkLst>
        </pc:picChg>
        <pc:picChg chg="add mod">
          <ac:chgData name="Lusk, Lauren" userId="e477d43f-5f0b-4957-bd76-f0f56d95eb50" providerId="ADAL" clId="{68031FE3-8B7F-47DE-A2CA-9B9208A24CE9}" dt="2021-04-26T17:11:17.719" v="53" actId="1076"/>
          <ac:picMkLst>
            <pc:docMk/>
            <pc:sldMk cId="4119763685" sldId="266"/>
            <ac:picMk id="13" creationId="{33826750-E1AC-4634-9705-BD8F10415894}"/>
          </ac:picMkLst>
        </pc:picChg>
        <pc:picChg chg="add mod">
          <ac:chgData name="Lusk, Lauren" userId="e477d43f-5f0b-4957-bd76-f0f56d95eb50" providerId="ADAL" clId="{68031FE3-8B7F-47DE-A2CA-9B9208A24CE9}" dt="2021-04-26T17:32:24.986" v="241" actId="1076"/>
          <ac:picMkLst>
            <pc:docMk/>
            <pc:sldMk cId="4119763685" sldId="266"/>
            <ac:picMk id="14" creationId="{DAF41AD1-AFAA-4AAF-ABA2-FEEB2DF95772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29.812" v="244"/>
        <pc:sldMkLst>
          <pc:docMk/>
          <pc:sldMk cId="2886163851" sldId="267"/>
        </pc:sldMkLst>
        <pc:spChg chg="add mod">
          <ac:chgData name="Lusk, Lauren" userId="e477d43f-5f0b-4957-bd76-f0f56d95eb50" providerId="ADAL" clId="{68031FE3-8B7F-47DE-A2CA-9B9208A24CE9}" dt="2021-04-26T17:32:29.812" v="244"/>
          <ac:spMkLst>
            <pc:docMk/>
            <pc:sldMk cId="2886163851" sldId="267"/>
            <ac:spMk id="6" creationId="{324CD70B-9B1F-4607-B2D0-13988E991283}"/>
          </ac:spMkLst>
        </pc:spChg>
        <pc:picChg chg="del">
          <ac:chgData name="Lusk, Lauren" userId="e477d43f-5f0b-4957-bd76-f0f56d95eb50" providerId="ADAL" clId="{68031FE3-8B7F-47DE-A2CA-9B9208A24CE9}" dt="2021-04-26T17:15:03.768" v="95" actId="478"/>
          <ac:picMkLst>
            <pc:docMk/>
            <pc:sldMk cId="2886163851" sldId="267"/>
            <ac:picMk id="7" creationId="{B4F6AD27-6934-4B39-996E-B42C3D064CA4}"/>
          </ac:picMkLst>
        </pc:picChg>
        <pc:picChg chg="del">
          <ac:chgData name="Lusk, Lauren" userId="e477d43f-5f0b-4957-bd76-f0f56d95eb50" providerId="ADAL" clId="{68031FE3-8B7F-47DE-A2CA-9B9208A24CE9}" dt="2021-04-26T17:11:19.911" v="54" actId="478"/>
          <ac:picMkLst>
            <pc:docMk/>
            <pc:sldMk cId="2886163851" sldId="267"/>
            <ac:picMk id="9" creationId="{A45B1496-4C6C-4DEC-8D42-72DDB575F8B8}"/>
          </ac:picMkLst>
        </pc:picChg>
        <pc:picChg chg="add del mod">
          <ac:chgData name="Lusk, Lauren" userId="e477d43f-5f0b-4957-bd76-f0f56d95eb50" providerId="ADAL" clId="{68031FE3-8B7F-47DE-A2CA-9B9208A24CE9}" dt="2021-04-26T17:15:03.232" v="94" actId="478"/>
          <ac:picMkLst>
            <pc:docMk/>
            <pc:sldMk cId="2886163851" sldId="267"/>
            <ac:picMk id="11" creationId="{7DA5694D-D34A-4FA0-8DCC-B7A898084C13}"/>
          </ac:picMkLst>
        </pc:picChg>
        <pc:picChg chg="add mod">
          <ac:chgData name="Lusk, Lauren" userId="e477d43f-5f0b-4957-bd76-f0f56d95eb50" providerId="ADAL" clId="{68031FE3-8B7F-47DE-A2CA-9B9208A24CE9}" dt="2021-04-26T17:11:29.624" v="58" actId="1076"/>
          <ac:picMkLst>
            <pc:docMk/>
            <pc:sldMk cId="2886163851" sldId="267"/>
            <ac:picMk id="13" creationId="{7DCD1449-415A-4D17-ACF6-F63D7E189A45}"/>
          </ac:picMkLst>
        </pc:picChg>
        <pc:picChg chg="add mod">
          <ac:chgData name="Lusk, Lauren" userId="e477d43f-5f0b-4957-bd76-f0f56d95eb50" providerId="ADAL" clId="{68031FE3-8B7F-47DE-A2CA-9B9208A24CE9}" dt="2021-04-26T17:32:29.530" v="243" actId="1076"/>
          <ac:picMkLst>
            <pc:docMk/>
            <pc:sldMk cId="2886163851" sldId="267"/>
            <ac:picMk id="14" creationId="{F3DBB831-D840-45AD-8BEE-3FF3D1D4546F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32.481" v="246"/>
        <pc:sldMkLst>
          <pc:docMk/>
          <pc:sldMk cId="1567104307" sldId="268"/>
        </pc:sldMkLst>
        <pc:spChg chg="add mod">
          <ac:chgData name="Lusk, Lauren" userId="e477d43f-5f0b-4957-bd76-f0f56d95eb50" providerId="ADAL" clId="{68031FE3-8B7F-47DE-A2CA-9B9208A24CE9}" dt="2021-04-26T17:32:32.481" v="246"/>
          <ac:spMkLst>
            <pc:docMk/>
            <pc:sldMk cId="1567104307" sldId="268"/>
            <ac:spMk id="6" creationId="{080961C2-EBD3-431E-8676-B1448045A534}"/>
          </ac:spMkLst>
        </pc:spChg>
        <pc:picChg chg="del">
          <ac:chgData name="Lusk, Lauren" userId="e477d43f-5f0b-4957-bd76-f0f56d95eb50" providerId="ADAL" clId="{68031FE3-8B7F-47DE-A2CA-9B9208A24CE9}" dt="2021-04-26T17:15:08.338" v="98" actId="478"/>
          <ac:picMkLst>
            <pc:docMk/>
            <pc:sldMk cId="1567104307" sldId="268"/>
            <ac:picMk id="7" creationId="{C92EDC42-E6E6-4184-9268-9F4936BA27C4}"/>
          </ac:picMkLst>
        </pc:picChg>
        <pc:picChg chg="del">
          <ac:chgData name="Lusk, Lauren" userId="e477d43f-5f0b-4957-bd76-f0f56d95eb50" providerId="ADAL" clId="{68031FE3-8B7F-47DE-A2CA-9B9208A24CE9}" dt="2021-04-26T17:11:31.266" v="59" actId="478"/>
          <ac:picMkLst>
            <pc:docMk/>
            <pc:sldMk cId="1567104307" sldId="268"/>
            <ac:picMk id="9" creationId="{7252CA23-96B1-47EA-B878-25E8EE4C5891}"/>
          </ac:picMkLst>
        </pc:picChg>
        <pc:picChg chg="add del mod">
          <ac:chgData name="Lusk, Lauren" userId="e477d43f-5f0b-4957-bd76-f0f56d95eb50" providerId="ADAL" clId="{68031FE3-8B7F-47DE-A2CA-9B9208A24CE9}" dt="2021-04-26T17:15:07.897" v="97" actId="478"/>
          <ac:picMkLst>
            <pc:docMk/>
            <pc:sldMk cId="1567104307" sldId="268"/>
            <ac:picMk id="11" creationId="{E4EA3DCE-6634-4C6D-A201-E1F87AEAD4FE}"/>
          </ac:picMkLst>
        </pc:picChg>
        <pc:picChg chg="add mod">
          <ac:chgData name="Lusk, Lauren" userId="e477d43f-5f0b-4957-bd76-f0f56d95eb50" providerId="ADAL" clId="{68031FE3-8B7F-47DE-A2CA-9B9208A24CE9}" dt="2021-04-26T17:11:44.636" v="63" actId="962"/>
          <ac:picMkLst>
            <pc:docMk/>
            <pc:sldMk cId="1567104307" sldId="268"/>
            <ac:picMk id="13" creationId="{39E41136-8306-457D-A996-28A66CCF7FC4}"/>
          </ac:picMkLst>
        </pc:picChg>
        <pc:picChg chg="add mod">
          <ac:chgData name="Lusk, Lauren" userId="e477d43f-5f0b-4957-bd76-f0f56d95eb50" providerId="ADAL" clId="{68031FE3-8B7F-47DE-A2CA-9B9208A24CE9}" dt="2021-04-26T17:32:32.266" v="245" actId="1076"/>
          <ac:picMkLst>
            <pc:docMk/>
            <pc:sldMk cId="1567104307" sldId="268"/>
            <ac:picMk id="14" creationId="{ED9442A7-E1CA-4423-9EA7-C37E329C6ACD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37.373" v="248"/>
        <pc:sldMkLst>
          <pc:docMk/>
          <pc:sldMk cId="629351490" sldId="269"/>
        </pc:sldMkLst>
        <pc:spChg chg="add mod">
          <ac:chgData name="Lusk, Lauren" userId="e477d43f-5f0b-4957-bd76-f0f56d95eb50" providerId="ADAL" clId="{68031FE3-8B7F-47DE-A2CA-9B9208A24CE9}" dt="2021-04-26T17:32:37.373" v="248"/>
          <ac:spMkLst>
            <pc:docMk/>
            <pc:sldMk cId="629351490" sldId="269"/>
            <ac:spMk id="6" creationId="{975403FC-ED4A-45D8-BB9D-D93CCEE5CC6C}"/>
          </ac:spMkLst>
        </pc:spChg>
        <pc:picChg chg="del">
          <ac:chgData name="Lusk, Lauren" userId="e477d43f-5f0b-4957-bd76-f0f56d95eb50" providerId="ADAL" clId="{68031FE3-8B7F-47DE-A2CA-9B9208A24CE9}" dt="2021-04-26T17:15:12.662" v="102" actId="478"/>
          <ac:picMkLst>
            <pc:docMk/>
            <pc:sldMk cId="629351490" sldId="269"/>
            <ac:picMk id="8" creationId="{622D6CBD-7038-43CC-9096-0602E23F6FC4}"/>
          </ac:picMkLst>
        </pc:picChg>
        <pc:picChg chg="del">
          <ac:chgData name="Lusk, Lauren" userId="e477d43f-5f0b-4957-bd76-f0f56d95eb50" providerId="ADAL" clId="{68031FE3-8B7F-47DE-A2CA-9B9208A24CE9}" dt="2021-04-26T17:11:45.897" v="64" actId="478"/>
          <ac:picMkLst>
            <pc:docMk/>
            <pc:sldMk cId="629351490" sldId="269"/>
            <ac:picMk id="14" creationId="{0DDD13F6-9B71-4531-A8EF-92E3207C375F}"/>
          </ac:picMkLst>
        </pc:picChg>
        <pc:picChg chg="add del mod">
          <ac:chgData name="Lusk, Lauren" userId="e477d43f-5f0b-4957-bd76-f0f56d95eb50" providerId="ADAL" clId="{68031FE3-8B7F-47DE-A2CA-9B9208A24CE9}" dt="2021-04-26T17:15:12.327" v="101" actId="478"/>
          <ac:picMkLst>
            <pc:docMk/>
            <pc:sldMk cId="629351490" sldId="269"/>
            <ac:picMk id="15" creationId="{B54801EA-C904-48B5-BC16-C05DCC1930BC}"/>
          </ac:picMkLst>
        </pc:picChg>
        <pc:picChg chg="add mod">
          <ac:chgData name="Lusk, Lauren" userId="e477d43f-5f0b-4957-bd76-f0f56d95eb50" providerId="ADAL" clId="{68031FE3-8B7F-47DE-A2CA-9B9208A24CE9}" dt="2021-04-26T17:11:57.316" v="68" actId="1076"/>
          <ac:picMkLst>
            <pc:docMk/>
            <pc:sldMk cId="629351490" sldId="269"/>
            <ac:picMk id="17" creationId="{D21656C2-F6EE-4CD7-8DE9-AA50A6581A40}"/>
          </ac:picMkLst>
        </pc:picChg>
        <pc:picChg chg="add mod">
          <ac:chgData name="Lusk, Lauren" userId="e477d43f-5f0b-4957-bd76-f0f56d95eb50" providerId="ADAL" clId="{68031FE3-8B7F-47DE-A2CA-9B9208A24CE9}" dt="2021-04-26T17:32:37.067" v="247" actId="1076"/>
          <ac:picMkLst>
            <pc:docMk/>
            <pc:sldMk cId="629351490" sldId="269"/>
            <ac:picMk id="18" creationId="{2E5BB457-3F15-4376-8E14-156C62FAE391}"/>
          </ac:picMkLst>
        </pc:picChg>
      </pc:sldChg>
      <pc:sldChg chg="modSp mod">
        <pc:chgData name="Lusk, Lauren" userId="e477d43f-5f0b-4957-bd76-f0f56d95eb50" providerId="ADAL" clId="{68031FE3-8B7F-47DE-A2CA-9B9208A24CE9}" dt="2021-04-26T17:18:26.425" v="228" actId="20577"/>
        <pc:sldMkLst>
          <pc:docMk/>
          <pc:sldMk cId="2753570556" sldId="270"/>
        </pc:sldMkLst>
        <pc:spChg chg="mod">
          <ac:chgData name="Lusk, Lauren" userId="e477d43f-5f0b-4957-bd76-f0f56d95eb50" providerId="ADAL" clId="{68031FE3-8B7F-47DE-A2CA-9B9208A24CE9}" dt="2021-04-26T17:18:26.425" v="228" actId="20577"/>
          <ac:spMkLst>
            <pc:docMk/>
            <pc:sldMk cId="2753570556" sldId="270"/>
            <ac:spMk id="3" creationId="{9DF6822C-C3A8-4C0C-A736-B4CB95126861}"/>
          </ac:spMkLst>
        </pc:spChg>
      </pc:sldChg>
    </pc:docChg>
  </pc:docChgLst>
  <pc:docChgLst>
    <pc:chgData name="Lauren Lusk" userId="e477d43f-5f0b-4957-bd76-f0f56d95eb50" providerId="ADAL" clId="{E4E15EF0-607C-CB4C-A532-41FC2C702064}"/>
    <pc:docChg chg="undo custSel modSld">
      <pc:chgData name="Lauren Lusk" userId="e477d43f-5f0b-4957-bd76-f0f56d95eb50" providerId="ADAL" clId="{E4E15EF0-607C-CB4C-A532-41FC2C702064}" dt="2021-05-07T14:36:59.964" v="7" actId="1076"/>
      <pc:docMkLst>
        <pc:docMk/>
      </pc:docMkLst>
      <pc:sldChg chg="modSp mod">
        <pc:chgData name="Lauren Lusk" userId="e477d43f-5f0b-4957-bd76-f0f56d95eb50" providerId="ADAL" clId="{E4E15EF0-607C-CB4C-A532-41FC2C702064}" dt="2021-05-07T14:36:59.964" v="7" actId="1076"/>
        <pc:sldMkLst>
          <pc:docMk/>
          <pc:sldMk cId="1837722674" sldId="259"/>
        </pc:sldMkLst>
        <pc:picChg chg="mod">
          <ac:chgData name="Lauren Lusk" userId="e477d43f-5f0b-4957-bd76-f0f56d95eb50" providerId="ADAL" clId="{E4E15EF0-607C-CB4C-A532-41FC2C702064}" dt="2021-05-07T14:36:59.964" v="7" actId="1076"/>
          <ac:picMkLst>
            <pc:docMk/>
            <pc:sldMk cId="1837722674" sldId="259"/>
            <ac:picMk id="41" creationId="{E1100BE6-8BB9-4987-830C-0A5D1A24CC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BEBC-5CDE-433F-AF51-5F37A49C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2C857-A0C2-4E3C-B9CD-8D2F53DD6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DCB8-CA37-47E8-A51D-1F7CAC13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60F4A-9825-4750-A110-C20C00D4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F81E-B27C-49DD-B254-F04BB20A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C541-2EEB-4451-B60A-409D59B5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C0D9D-4B79-457C-95DF-E1637D4D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5736-908D-4299-B8A7-68B458E9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45A6-5561-413E-B5F9-801A4931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8C1D-CB24-4292-A434-97247471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B4A9D-8BEC-437E-83D0-B24D3C5D8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4417-9034-4CE1-A6FF-48C113CEB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3647-50C2-4CBD-994C-47B69FC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D2C2-5F21-43DD-B63D-7862AB1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47FD-F274-4D47-A9C3-F9DBB8D6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7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E297-CA24-4617-958E-7F2CD3ED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7E26-497B-41F3-A2F4-0B7D11D9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6C116-9D1A-43F4-9CA2-A2431E0B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9418-F323-4A3E-8981-40C64970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2315-4034-411A-8778-545890FC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19DF-BD4E-4626-8B5C-BDC94FE3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9ABBF-473E-48D5-AACC-DD8CE4BC0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E1F5-7193-4D00-861C-C7708B56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6DD5-DA6A-4C58-8232-2FF51BE4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8397-12C1-4869-B20F-03F0746E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C8F8-9BDD-402C-B677-10D988B4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6341-40F5-4D43-B5A2-FC787BBF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38850-BA4E-431D-8549-34B80182A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D754-D759-4939-961A-47A36E21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25BC-2887-4783-9C3F-B3613AE0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B3272-D045-4271-8CEE-472E6A6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4CD0-2F6A-44FC-9ECF-045559C8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074B-1081-41E2-9D33-2EBA8628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71E7-338B-4BD1-9B3F-9A670EB3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59C01-E896-42A3-9231-12B4EF6AA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FD9C7-9637-4F2B-BDE3-8B05B7311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626CF-1172-4621-A997-59A9B977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0C965-AB46-42F5-8CBC-FD8F8A9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317CF-CC36-48B2-A73E-204C5419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6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F258-97BB-4B95-8C65-FA7B1F85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3E461-6B88-4BAA-9BD5-685E5099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F2588-3BEB-4555-95F1-9C91FB9E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537EF-4A2B-4877-B853-568C6ADA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A2CF2-2D6D-4297-9738-0F1E2BE9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3F45A-9077-4766-BB83-AA012EE4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90E21-9CB9-4BD2-BF8D-E20B78F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64B3-5EC2-4744-95DD-66A131BF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4933-9497-4A2C-9543-45F7E77F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146F-1587-42C0-B415-57948F2E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E5982-A6F0-44AC-BB44-99044E35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15A43-ECE2-4932-9DB7-6E811A1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401F-020E-40FD-837A-6188E426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D426-C1BE-468C-92A1-91EAE9A6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90AB0-B32D-43B8-B74F-EDC51B823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EA842-DF32-4989-A960-2AF081930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390AA-C4B1-4BB6-9BBF-FB8507D3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BEF3C-452C-4490-A3BA-504A7603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12507-61A4-4F08-BAF2-F567910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9B204-DB9F-4612-9E1F-B22EA9F5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5C66-1AF2-40F0-8984-B478B08A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C1FE-9AEA-4410-BC6B-72631D8B3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92AB-8043-4F5D-8882-A2C586655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183D-21F2-4C20-86ED-FBB77706B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057A-D9A5-412D-B5EE-17046F39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DA3A-266B-444B-86A5-61B769BD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is applied to the sensor data</a:t>
            </a:r>
          </a:p>
          <a:p>
            <a:r>
              <a:rPr lang="en-US" dirty="0"/>
              <a:t>SVD is applied to the sensor data (in the time domain)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Extract a segment of e.g. 512 samples across each of the 8 sensors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 a SVD matrix factorization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Plot Singular Values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/>
              <a:t>In this case, only the SVD singular values are of interest, so there are no waterfall plots for the filters</a:t>
            </a:r>
          </a:p>
        </p:txBody>
      </p:sp>
    </p:spTree>
    <p:extLst>
      <p:ext uri="{BB962C8B-B14F-4D97-AF65-F5344CB8AC3E}">
        <p14:creationId xmlns:p14="http://schemas.microsoft.com/office/powerpoint/2010/main" val="11181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8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8DF29AE-0907-437D-B85E-B6B915B1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8FF39B63-96DA-4117-8053-5CA935D37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777DF070-AB85-400B-975D-2E721976D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9DB559-1910-4B42-AA60-694C3B167C22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9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AAB789F9-EF5E-4C76-8981-4BABEF2DD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DEC1C41-976F-4213-84B6-82AFD128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7CFC57F0-B1BB-475D-A32E-2818D2948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91D5C6-8989-4FD8-9347-EE0ED5D59FE0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10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5B0F5D5-74D6-400A-A2DB-195479ACF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36462"/>
            <a:ext cx="3974592" cy="298094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FC9E088-168F-4A84-8875-713226F29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49DF2E6-842A-46F2-BD0E-A6934A2E1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8975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5CEA26-BC07-4290-B6F1-AD210D945C8F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4FC9-1C9F-46C2-A552-C3EF1816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822C-C3A8-4C0C-A736-B4CB9512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SOI can be seen in the singular values of Filter 1, 2, 10</a:t>
            </a:r>
          </a:p>
          <a:p>
            <a:pPr lvl="1"/>
            <a:r>
              <a:rPr lang="en-US" dirty="0"/>
              <a:t>Filters 1, 2, 9, and 10 show the singular values of the narrow band nuisance signals</a:t>
            </a:r>
          </a:p>
          <a:p>
            <a:pPr lvl="1"/>
            <a:r>
              <a:rPr lang="en-US" dirty="0"/>
              <a:t>Filters 5-8 is just random noise</a:t>
            </a:r>
          </a:p>
          <a:p>
            <a:pPr lvl="1"/>
            <a:r>
              <a:rPr lang="en-US" dirty="0"/>
              <a:t>Filters 3, 4, and 9 show </a:t>
            </a:r>
            <a:r>
              <a:rPr lang="en-US"/>
              <a:t>the singular values of </a:t>
            </a:r>
            <a:r>
              <a:rPr lang="en-US" dirty="0"/>
              <a:t>the LFM signal and another nuisance signal</a:t>
            </a:r>
          </a:p>
          <a:p>
            <a:r>
              <a:rPr lang="en-US" dirty="0"/>
              <a:t>The results line up with what is expected when looking at the waterfall plots and filter 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27535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3935-CD07-4EB4-B1A5-B69B2C08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56271"/>
            <a:ext cx="4114800" cy="1645139"/>
          </a:xfrm>
        </p:spPr>
        <p:txBody>
          <a:bodyPr anchor="b">
            <a:normAutofit/>
          </a:bodyPr>
          <a:lstStyle/>
          <a:p>
            <a:r>
              <a:rPr lang="en-US" sz="3800" dirty="0"/>
              <a:t>BP Filter Parameters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87E3-A053-4505-90D8-D2AB1F85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1" y="2116897"/>
            <a:ext cx="4114800" cy="3245804"/>
          </a:xfrm>
        </p:spPr>
        <p:txBody>
          <a:bodyPr>
            <a:normAutofit/>
          </a:bodyPr>
          <a:lstStyle/>
          <a:p>
            <a:r>
              <a:rPr lang="en-US" sz="1800" dirty="0"/>
              <a:t>Constants</a:t>
            </a:r>
          </a:p>
          <a:p>
            <a:pPr lvl="1"/>
            <a:r>
              <a:rPr lang="en-US" sz="1800" dirty="0"/>
              <a:t>BW: 1/10</a:t>
            </a:r>
          </a:p>
          <a:p>
            <a:pPr lvl="1"/>
            <a:r>
              <a:rPr lang="en-US" sz="1800" dirty="0"/>
              <a:t>Decimation: 9</a:t>
            </a:r>
          </a:p>
          <a:p>
            <a:pPr lvl="1"/>
            <a:r>
              <a:rPr lang="en-US" sz="1800" dirty="0"/>
              <a:t>F</a:t>
            </a:r>
            <a:r>
              <a:rPr lang="en-US" sz="1800" baseline="-25000" dirty="0"/>
              <a:t>ord</a:t>
            </a:r>
            <a:r>
              <a:rPr lang="en-US" sz="1800" dirty="0"/>
              <a:t>: 80</a:t>
            </a:r>
          </a:p>
          <a:p>
            <a:r>
              <a:rPr lang="en-US" sz="1800" dirty="0" err="1"/>
              <a:t>F</a:t>
            </a:r>
            <a:r>
              <a:rPr lang="en-US" sz="1800" baseline="-25000" dirty="0" err="1"/>
              <a:t>ctr</a:t>
            </a:r>
            <a:r>
              <a:rPr lang="en-US" sz="1800" dirty="0"/>
              <a:t> moves through the range 0, 1/10, 2/10, 3/10, 4/10, 5/10, 6/10, 7/10, 8/10, 9/10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615FB3-F1AE-4734-8FFD-76FDF5FD5463}"/>
              </a:ext>
            </a:extLst>
          </p:cNvPr>
          <p:cNvSpPr txBox="1">
            <a:spLocks/>
          </p:cNvSpPr>
          <p:nvPr/>
        </p:nvSpPr>
        <p:spPr>
          <a:xfrm>
            <a:off x="6096000" y="856272"/>
            <a:ext cx="4114800" cy="1052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Waterfall Plots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3A8A9A-9BC6-4A1E-8CEA-8BFCAADD3C56}"/>
              </a:ext>
            </a:extLst>
          </p:cNvPr>
          <p:cNvSpPr txBox="1">
            <a:spLocks/>
          </p:cNvSpPr>
          <p:nvPr/>
        </p:nvSpPr>
        <p:spPr>
          <a:xfrm>
            <a:off x="6195951" y="2116897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Waterfall plot of Sensor 1 of Snippet 3</a:t>
            </a:r>
          </a:p>
          <a:p>
            <a:r>
              <a:rPr lang="en-US" sz="1800" dirty="0"/>
              <a:t>Unprocessed data</a:t>
            </a:r>
          </a:p>
          <a:p>
            <a:r>
              <a:rPr lang="en-US" sz="1800" dirty="0"/>
              <a:t>The black box is where SOI is located</a:t>
            </a:r>
          </a:p>
          <a:p>
            <a:pPr lvl="1"/>
            <a:r>
              <a:rPr lang="en-US" sz="1400" dirty="0"/>
              <a:t>Added because SOI is difficult to see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474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1</a:t>
            </a:r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EE887DDE-82A4-4C08-A5F6-D7F596387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D87BB204-9876-4EA9-8D40-A1FCD7357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E1100BE6-8BB9-4987-830C-0A5D1A24C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42FA23-BA9B-422B-95D1-C482303550A6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2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2</a:t>
            </a: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D16902A-475E-4475-80B0-6DF01292F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D21656C2-F6EE-4CD7-8DE9-AA50A6581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2E5BB457-3F15-4376-8E14-156C62FAE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5403FC-ED4A-45D8-BB9D-D93CCEE5CC6C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5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3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18F98AF-6D9D-439C-B126-20E24BB7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39E41136-8306-457D-A996-28A66CCF7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D9442A7-E1CA-4423-9EA7-C37E329C6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0961C2-EBD3-431E-8676-B1448045A534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4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FF99A41-90DF-48D9-AA42-78FC8172B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DCD1449-415A-4D17-ACF6-F63D7E189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F3DBB831-D840-45AD-8BEE-3FF3D1D45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4CD70B-9B1F-4607-B2D0-13988E991283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5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BAB6A67-3AA1-4E0D-BFE4-0252C54AD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3826750-E1AC-4634-9705-BD8F10415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DAF41AD1-AFAA-4AAF-ABA2-FEEB2DF95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6D20CA-CEBE-408E-818A-6DAC91850FF9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6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05B2039-2F96-4A5C-845A-94E235174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E5C30066-495D-411D-8753-DDCC1CE0D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09B0E4F6-3044-4E2E-B54C-E26F60A1B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E45969-AD31-4DB1-97FB-98D65487F363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7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7815FB3-D780-4D35-A23C-4B55FC447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90550DFF-39C4-49DB-9FEC-33BD4708C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A63D5AD6-E248-4704-90EE-812358EC9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8D6D7C-3980-4CD9-89DF-25B8257F04E7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7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B61A444D69E4A9A20602E1C092D53" ma:contentTypeVersion="7" ma:contentTypeDescription="Create a new document." ma:contentTypeScope="" ma:versionID="eab6674a319847deff9426538165fa0e">
  <xsd:schema xmlns:xsd="http://www.w3.org/2001/XMLSchema" xmlns:xs="http://www.w3.org/2001/XMLSchema" xmlns:p="http://schemas.microsoft.com/office/2006/metadata/properties" xmlns:ns3="d738a0d9-f7f3-41d7-8641-8195baf251ff" xmlns:ns4="cabf7a65-a4fd-4bbc-b3a0-147a688f3e5e" targetNamespace="http://schemas.microsoft.com/office/2006/metadata/properties" ma:root="true" ma:fieldsID="9cc7a6b499c853e180508048ccee0eaf" ns3:_="" ns4:_="">
    <xsd:import namespace="d738a0d9-f7f3-41d7-8641-8195baf251ff"/>
    <xsd:import namespace="cabf7a65-a4fd-4bbc-b3a0-147a688f3e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8a0d9-f7f3-41d7-8641-8195baf25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f7a65-a4fd-4bbc-b3a0-147a688f3e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7B7865-281F-4933-92ED-4036A19D23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38a0d9-f7f3-41d7-8641-8195baf251ff"/>
    <ds:schemaRef ds:uri="cabf7a65-a4fd-4bbc-b3a0-147a688f3e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C87E5C-778C-40D0-A6D3-3DE83C6BA816}">
  <ds:schemaRefs>
    <ds:schemaRef ds:uri="http://purl.org/dc/dcmitype/"/>
    <ds:schemaRef ds:uri="http://schemas.microsoft.com/office/2006/documentManagement/types"/>
    <ds:schemaRef ds:uri="d738a0d9-f7f3-41d7-8641-8195baf251ff"/>
    <ds:schemaRef ds:uri="http://purl.org/dc/elements/1.1/"/>
    <ds:schemaRef ds:uri="cabf7a65-a4fd-4bbc-b3a0-147a688f3e5e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A5B086E-9652-4EFC-BF73-D5D101373F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4580</TotalTime>
  <Words>231</Words>
  <Application>Microsoft Macintosh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Process</vt:lpstr>
      <vt:lpstr>BP Filter Parameters </vt:lpstr>
      <vt:lpstr>Filter 1</vt:lpstr>
      <vt:lpstr>Filter 2</vt:lpstr>
      <vt:lpstr>Filter 3</vt:lpstr>
      <vt:lpstr>Filter 4</vt:lpstr>
      <vt:lpstr>Filter 5</vt:lpstr>
      <vt:lpstr>Filter 6</vt:lpstr>
      <vt:lpstr>Filter 7</vt:lpstr>
      <vt:lpstr>Filter 8</vt:lpstr>
      <vt:lpstr>Filter 9</vt:lpstr>
      <vt:lpstr>Filter 10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Lusk, Lauren</dc:creator>
  <cp:lastModifiedBy>Lusk, Lauren O.</cp:lastModifiedBy>
  <cp:revision>9</cp:revision>
  <dcterms:created xsi:type="dcterms:W3CDTF">2021-04-22T22:21:49Z</dcterms:created>
  <dcterms:modified xsi:type="dcterms:W3CDTF">2021-05-08T17:56:51Z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0x010100678B61A444D69E4A9A20602E1C092D53</vt:lpwstr>
  </property>
</Properties>
</file>