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4741863" cy="5075238"/>
  <p:notesSz cx="6858000" cy="9144000"/>
  <p:defaultTextStyle>
    <a:defPPr>
      <a:defRPr lang="en-US"/>
    </a:defPPr>
    <a:lvl1pPr marL="0" algn="l" defTabSz="560803" rtl="0" eaLnBrk="1" latinLnBrk="0" hangingPunct="1">
      <a:defRPr sz="1104" kern="1200">
        <a:solidFill>
          <a:schemeClr val="tx1"/>
        </a:solidFill>
        <a:latin typeface="+mn-lt"/>
        <a:ea typeface="+mn-ea"/>
        <a:cs typeface="+mn-cs"/>
      </a:defRPr>
    </a:lvl1pPr>
    <a:lvl2pPr marL="280402" algn="l" defTabSz="560803" rtl="0" eaLnBrk="1" latinLnBrk="0" hangingPunct="1">
      <a:defRPr sz="1104" kern="1200">
        <a:solidFill>
          <a:schemeClr val="tx1"/>
        </a:solidFill>
        <a:latin typeface="+mn-lt"/>
        <a:ea typeface="+mn-ea"/>
        <a:cs typeface="+mn-cs"/>
      </a:defRPr>
    </a:lvl2pPr>
    <a:lvl3pPr marL="560803" algn="l" defTabSz="560803" rtl="0" eaLnBrk="1" latinLnBrk="0" hangingPunct="1">
      <a:defRPr sz="1104" kern="1200">
        <a:solidFill>
          <a:schemeClr val="tx1"/>
        </a:solidFill>
        <a:latin typeface="+mn-lt"/>
        <a:ea typeface="+mn-ea"/>
        <a:cs typeface="+mn-cs"/>
      </a:defRPr>
    </a:lvl3pPr>
    <a:lvl4pPr marL="841205" algn="l" defTabSz="560803" rtl="0" eaLnBrk="1" latinLnBrk="0" hangingPunct="1">
      <a:defRPr sz="1104" kern="1200">
        <a:solidFill>
          <a:schemeClr val="tx1"/>
        </a:solidFill>
        <a:latin typeface="+mn-lt"/>
        <a:ea typeface="+mn-ea"/>
        <a:cs typeface="+mn-cs"/>
      </a:defRPr>
    </a:lvl4pPr>
    <a:lvl5pPr marL="1121606" algn="l" defTabSz="560803" rtl="0" eaLnBrk="1" latinLnBrk="0" hangingPunct="1">
      <a:defRPr sz="1104" kern="1200">
        <a:solidFill>
          <a:schemeClr val="tx1"/>
        </a:solidFill>
        <a:latin typeface="+mn-lt"/>
        <a:ea typeface="+mn-ea"/>
        <a:cs typeface="+mn-cs"/>
      </a:defRPr>
    </a:lvl5pPr>
    <a:lvl6pPr marL="1402008" algn="l" defTabSz="560803" rtl="0" eaLnBrk="1" latinLnBrk="0" hangingPunct="1">
      <a:defRPr sz="1104" kern="1200">
        <a:solidFill>
          <a:schemeClr val="tx1"/>
        </a:solidFill>
        <a:latin typeface="+mn-lt"/>
        <a:ea typeface="+mn-ea"/>
        <a:cs typeface="+mn-cs"/>
      </a:defRPr>
    </a:lvl6pPr>
    <a:lvl7pPr marL="1682410" algn="l" defTabSz="560803" rtl="0" eaLnBrk="1" latinLnBrk="0" hangingPunct="1">
      <a:defRPr sz="1104" kern="1200">
        <a:solidFill>
          <a:schemeClr val="tx1"/>
        </a:solidFill>
        <a:latin typeface="+mn-lt"/>
        <a:ea typeface="+mn-ea"/>
        <a:cs typeface="+mn-cs"/>
      </a:defRPr>
    </a:lvl7pPr>
    <a:lvl8pPr marL="1962811" algn="l" defTabSz="560803" rtl="0" eaLnBrk="1" latinLnBrk="0" hangingPunct="1">
      <a:defRPr sz="1104" kern="1200">
        <a:solidFill>
          <a:schemeClr val="tx1"/>
        </a:solidFill>
        <a:latin typeface="+mn-lt"/>
        <a:ea typeface="+mn-ea"/>
        <a:cs typeface="+mn-cs"/>
      </a:defRPr>
    </a:lvl8pPr>
    <a:lvl9pPr marL="2243213" algn="l" defTabSz="560803" rtl="0" eaLnBrk="1" latinLnBrk="0" hangingPunct="1">
      <a:defRPr sz="11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9" userDrawn="1">
          <p15:clr>
            <a:srgbClr val="A4A3A4"/>
          </p15:clr>
        </p15:guide>
        <p15:guide id="2" pos="14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neke" initials="j" lastIdx="5" clrIdx="0"/>
  <p:cmAuthor id="2" name="Margaret Mayfield" initials="MM" lastIdx="1" clrIdx="1">
    <p:extLst>
      <p:ext uri="{19B8F6BF-5375-455C-9EA6-DF929625EA0E}">
        <p15:presenceInfo xmlns:p15="http://schemas.microsoft.com/office/powerpoint/2012/main" userId="S::uqmmayfi@uq.edu.au::c4829ff9-823b-4b6f-bbaf-b771e2852ce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D9"/>
    <a:srgbClr val="FFD18B"/>
    <a:srgbClr val="AFCBDF"/>
    <a:srgbClr val="85A1A7"/>
    <a:srgbClr val="F4CEB8"/>
    <a:srgbClr val="AE6C34"/>
    <a:srgbClr val="ED3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0"/>
    <p:restoredTop sz="94790"/>
  </p:normalViewPr>
  <p:slideViewPr>
    <p:cSldViewPr>
      <p:cViewPr>
        <p:scale>
          <a:sx n="93" d="100"/>
          <a:sy n="93" d="100"/>
        </p:scale>
        <p:origin x="2640" y="968"/>
      </p:cViewPr>
      <p:guideLst>
        <p:guide orient="horz" pos="1599"/>
        <p:guide pos="14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ABB7C-DE83-3648-B2C8-1D9CA6F04B7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3DCE0-E7A8-4D4A-BC6F-A223D375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1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0803" rtl="0" eaLnBrk="1" latinLnBrk="0" hangingPunct="1">
      <a:defRPr sz="736" kern="1200">
        <a:solidFill>
          <a:schemeClr val="tx1"/>
        </a:solidFill>
        <a:latin typeface="+mn-lt"/>
        <a:ea typeface="+mn-ea"/>
        <a:cs typeface="+mn-cs"/>
      </a:defRPr>
    </a:lvl1pPr>
    <a:lvl2pPr marL="280402" algn="l" defTabSz="560803" rtl="0" eaLnBrk="1" latinLnBrk="0" hangingPunct="1">
      <a:defRPr sz="736" kern="1200">
        <a:solidFill>
          <a:schemeClr val="tx1"/>
        </a:solidFill>
        <a:latin typeface="+mn-lt"/>
        <a:ea typeface="+mn-ea"/>
        <a:cs typeface="+mn-cs"/>
      </a:defRPr>
    </a:lvl2pPr>
    <a:lvl3pPr marL="560803" algn="l" defTabSz="560803" rtl="0" eaLnBrk="1" latinLnBrk="0" hangingPunct="1">
      <a:defRPr sz="736" kern="1200">
        <a:solidFill>
          <a:schemeClr val="tx1"/>
        </a:solidFill>
        <a:latin typeface="+mn-lt"/>
        <a:ea typeface="+mn-ea"/>
        <a:cs typeface="+mn-cs"/>
      </a:defRPr>
    </a:lvl3pPr>
    <a:lvl4pPr marL="841205" algn="l" defTabSz="560803" rtl="0" eaLnBrk="1" latinLnBrk="0" hangingPunct="1">
      <a:defRPr sz="736" kern="1200">
        <a:solidFill>
          <a:schemeClr val="tx1"/>
        </a:solidFill>
        <a:latin typeface="+mn-lt"/>
        <a:ea typeface="+mn-ea"/>
        <a:cs typeface="+mn-cs"/>
      </a:defRPr>
    </a:lvl4pPr>
    <a:lvl5pPr marL="1121606" algn="l" defTabSz="560803" rtl="0" eaLnBrk="1" latinLnBrk="0" hangingPunct="1">
      <a:defRPr sz="736" kern="1200">
        <a:solidFill>
          <a:schemeClr val="tx1"/>
        </a:solidFill>
        <a:latin typeface="+mn-lt"/>
        <a:ea typeface="+mn-ea"/>
        <a:cs typeface="+mn-cs"/>
      </a:defRPr>
    </a:lvl5pPr>
    <a:lvl6pPr marL="1402008" algn="l" defTabSz="560803" rtl="0" eaLnBrk="1" latinLnBrk="0" hangingPunct="1">
      <a:defRPr sz="736" kern="1200">
        <a:solidFill>
          <a:schemeClr val="tx1"/>
        </a:solidFill>
        <a:latin typeface="+mn-lt"/>
        <a:ea typeface="+mn-ea"/>
        <a:cs typeface="+mn-cs"/>
      </a:defRPr>
    </a:lvl6pPr>
    <a:lvl7pPr marL="1682410" algn="l" defTabSz="560803" rtl="0" eaLnBrk="1" latinLnBrk="0" hangingPunct="1">
      <a:defRPr sz="736" kern="1200">
        <a:solidFill>
          <a:schemeClr val="tx1"/>
        </a:solidFill>
        <a:latin typeface="+mn-lt"/>
        <a:ea typeface="+mn-ea"/>
        <a:cs typeface="+mn-cs"/>
      </a:defRPr>
    </a:lvl7pPr>
    <a:lvl8pPr marL="1962811" algn="l" defTabSz="560803" rtl="0" eaLnBrk="1" latinLnBrk="0" hangingPunct="1">
      <a:defRPr sz="736" kern="1200">
        <a:solidFill>
          <a:schemeClr val="tx1"/>
        </a:solidFill>
        <a:latin typeface="+mn-lt"/>
        <a:ea typeface="+mn-ea"/>
        <a:cs typeface="+mn-cs"/>
      </a:defRPr>
    </a:lvl8pPr>
    <a:lvl9pPr marL="2243213" algn="l" defTabSz="560803" rtl="0" eaLnBrk="1" latinLnBrk="0" hangingPunct="1">
      <a:defRPr sz="7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40" y="1576613"/>
            <a:ext cx="4030584" cy="1087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80" y="2875968"/>
            <a:ext cx="3319304" cy="12970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C05-4F81-4743-9917-161345BDFDF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5791-1CD0-48DC-AAB1-2D4CB39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3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C05-4F81-4743-9917-161345BDFDF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5791-1CD0-48DC-AAB1-2D4CB39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37851" y="203246"/>
            <a:ext cx="1066919" cy="4330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7093" y="203246"/>
            <a:ext cx="3121726" cy="4330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C05-4F81-4743-9917-161345BDFDF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5791-1CD0-48DC-AAB1-2D4CB39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9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C05-4F81-4743-9917-161345BDFDF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5791-1CD0-48DC-AAB1-2D4CB39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9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74" y="3261311"/>
            <a:ext cx="4030584" cy="1007999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574" y="2151103"/>
            <a:ext cx="4030584" cy="111020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C05-4F81-4743-9917-161345BDFDF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5791-1CD0-48DC-AAB1-2D4CB39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4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093" y="1184224"/>
            <a:ext cx="2094323" cy="33494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0447" y="1184224"/>
            <a:ext cx="2094323" cy="33494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C05-4F81-4743-9917-161345BDFDF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5791-1CD0-48DC-AAB1-2D4CB39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9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093" y="1136055"/>
            <a:ext cx="2095146" cy="4734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093" y="1609509"/>
            <a:ext cx="2095146" cy="29241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8801" y="1136055"/>
            <a:ext cx="2095969" cy="4734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08801" y="1609509"/>
            <a:ext cx="2095969" cy="29241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C05-4F81-4743-9917-161345BDFDF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5791-1CD0-48DC-AAB1-2D4CB39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5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C05-4F81-4743-9917-161345BDFDF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5791-1CD0-48DC-AAB1-2D4CB39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0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C05-4F81-4743-9917-161345BDFDF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5791-1CD0-48DC-AAB1-2D4CB39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94" y="202070"/>
            <a:ext cx="1560040" cy="8599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937" y="202071"/>
            <a:ext cx="2650833" cy="433157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7094" y="1062042"/>
            <a:ext cx="1560040" cy="3471604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C05-4F81-4743-9917-161345BDFDF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5791-1CD0-48DC-AAB1-2D4CB39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4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438" y="3552667"/>
            <a:ext cx="2845118" cy="4194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29438" y="453482"/>
            <a:ext cx="2845118" cy="3045143"/>
          </a:xfrm>
        </p:spPr>
        <p:txBody>
          <a:bodyPr/>
          <a:lstStyle>
            <a:lvl1pPr marL="0" indent="0">
              <a:buNone/>
              <a:defRPr sz="3199"/>
            </a:lvl1pPr>
            <a:lvl2pPr marL="457127" indent="0">
              <a:buNone/>
              <a:defRPr sz="2800"/>
            </a:lvl2pPr>
            <a:lvl3pPr marL="914254" indent="0">
              <a:buNone/>
              <a:defRPr sz="2400"/>
            </a:lvl3pPr>
            <a:lvl4pPr marL="1371381" indent="0">
              <a:buNone/>
              <a:defRPr sz="2000"/>
            </a:lvl4pPr>
            <a:lvl5pPr marL="1828507" indent="0">
              <a:buNone/>
              <a:defRPr sz="2000"/>
            </a:lvl5pPr>
            <a:lvl6pPr marL="2285634" indent="0">
              <a:buNone/>
              <a:defRPr sz="2000"/>
            </a:lvl6pPr>
            <a:lvl7pPr marL="2742761" indent="0">
              <a:buNone/>
              <a:defRPr sz="2000"/>
            </a:lvl7pPr>
            <a:lvl8pPr marL="3199888" indent="0">
              <a:buNone/>
              <a:defRPr sz="2000"/>
            </a:lvl8pPr>
            <a:lvl9pPr marL="365701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438" y="3972079"/>
            <a:ext cx="2845118" cy="595635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C05-4F81-4743-9917-161345BDFDF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5791-1CD0-48DC-AAB1-2D4CB39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093" y="203245"/>
            <a:ext cx="4267677" cy="845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093" y="1184224"/>
            <a:ext cx="4267677" cy="334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7093" y="4703994"/>
            <a:ext cx="1106435" cy="270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6C05-4F81-4743-9917-161345BDFDF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0137" y="4703994"/>
            <a:ext cx="1501590" cy="270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98335" y="4703994"/>
            <a:ext cx="1106435" cy="270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5791-1CD0-48DC-AAB1-2D4CB39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54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5" indent="-342845" algn="l" defTabSz="91425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31" indent="-285704" algn="l" defTabSz="91425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8" indent="-228563" algn="l" defTabSz="9142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5" indent="-228563" algn="l" defTabSz="9142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8" indent="-228563" algn="l" defTabSz="9142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F5552B0-877A-CC42-B73C-7A0A64986A9C}"/>
              </a:ext>
            </a:extLst>
          </p:cNvPr>
          <p:cNvGrpSpPr/>
          <p:nvPr/>
        </p:nvGrpSpPr>
        <p:grpSpPr>
          <a:xfrm>
            <a:off x="32641" y="0"/>
            <a:ext cx="4724008" cy="5077698"/>
            <a:chOff x="2666540" y="836712"/>
            <a:chExt cx="4724008" cy="507769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C48DE7F-FAA1-D146-8320-EDA0364F4924}"/>
                </a:ext>
              </a:extLst>
            </p:cNvPr>
            <p:cNvGrpSpPr/>
            <p:nvPr/>
          </p:nvGrpSpPr>
          <p:grpSpPr>
            <a:xfrm>
              <a:off x="2666540" y="836712"/>
              <a:ext cx="4724008" cy="5077698"/>
              <a:chOff x="2666540" y="836712"/>
              <a:chExt cx="4724008" cy="5077698"/>
            </a:xfrm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33B2A688-F4BC-D842-8248-F436C89AE92E}"/>
                  </a:ext>
                </a:extLst>
              </p:cNvPr>
              <p:cNvSpPr/>
              <p:nvPr/>
            </p:nvSpPr>
            <p:spPr>
              <a:xfrm>
                <a:off x="5229154" y="908721"/>
                <a:ext cx="1948067" cy="2086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2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63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0A2F580-3A33-B84A-92DD-160B8DA27079}"/>
                  </a:ext>
                </a:extLst>
              </p:cNvPr>
              <p:cNvSpPr/>
              <p:nvPr/>
            </p:nvSpPr>
            <p:spPr>
              <a:xfrm>
                <a:off x="5263281" y="1877552"/>
                <a:ext cx="1453291" cy="54333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279E79-328A-9145-8CE0-250151877BD2}"/>
                  </a:ext>
                </a:extLst>
              </p:cNvPr>
              <p:cNvSpPr/>
              <p:nvPr/>
            </p:nvSpPr>
            <p:spPr>
              <a:xfrm>
                <a:off x="5241966" y="2364891"/>
                <a:ext cx="1922321" cy="617874"/>
              </a:xfrm>
              <a:prstGeom prst="rect">
                <a:avLst/>
              </a:prstGeom>
              <a:pattFill prst="pct40">
                <a:fgClr>
                  <a:srgbClr val="AE6C34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91A7AA31-9FDE-EA48-B85F-76186C96D79F}"/>
                  </a:ext>
                </a:extLst>
              </p:cNvPr>
              <p:cNvGrpSpPr/>
              <p:nvPr/>
            </p:nvGrpSpPr>
            <p:grpSpPr>
              <a:xfrm>
                <a:off x="2685318" y="852341"/>
                <a:ext cx="2462440" cy="2090619"/>
                <a:chOff x="757960" y="-324775"/>
                <a:chExt cx="3015433" cy="2501278"/>
              </a:xfrm>
            </p:grpSpPr>
            <p:pic>
              <p:nvPicPr>
                <p:cNvPr id="7" name="Graphic 6" descr="Flower without stem">
                  <a:extLst>
                    <a:ext uri="{FF2B5EF4-FFF2-40B4-BE49-F238E27FC236}">
                      <a16:creationId xmlns:a16="http://schemas.microsoft.com/office/drawing/2014/main" id="{78D3742E-DE7C-B545-B9FA-CDFB9D28CD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595" y="440668"/>
                  <a:ext cx="396044" cy="396044"/>
                </a:xfrm>
                <a:prstGeom prst="rect">
                  <a:avLst/>
                </a:prstGeom>
              </p:spPr>
            </p:pic>
            <p:pic>
              <p:nvPicPr>
                <p:cNvPr id="8" name="Graphic 7" descr="Flower without stem">
                  <a:extLst>
                    <a:ext uri="{FF2B5EF4-FFF2-40B4-BE49-F238E27FC236}">
                      <a16:creationId xmlns:a16="http://schemas.microsoft.com/office/drawing/2014/main" id="{84E24281-3C21-8448-B385-4B3006417D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0116" y="614589"/>
                  <a:ext cx="396044" cy="396044"/>
                </a:xfrm>
                <a:prstGeom prst="rect">
                  <a:avLst/>
                </a:prstGeom>
              </p:spPr>
            </p:pic>
            <p:pic>
              <p:nvPicPr>
                <p:cNvPr id="58" name="Graphic 57" descr="Flower without stem">
                  <a:extLst>
                    <a:ext uri="{FF2B5EF4-FFF2-40B4-BE49-F238E27FC236}">
                      <a16:creationId xmlns:a16="http://schemas.microsoft.com/office/drawing/2014/main" id="{86569383-4928-4D4D-AADB-E131520FBA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0285" y="347875"/>
                  <a:ext cx="396044" cy="396044"/>
                </a:xfrm>
                <a:prstGeom prst="rect">
                  <a:avLst/>
                </a:prstGeom>
              </p:spPr>
            </p:pic>
            <p:pic>
              <p:nvPicPr>
                <p:cNvPr id="59" name="Graphic 58" descr="Flower without stem">
                  <a:extLst>
                    <a:ext uri="{FF2B5EF4-FFF2-40B4-BE49-F238E27FC236}">
                      <a16:creationId xmlns:a16="http://schemas.microsoft.com/office/drawing/2014/main" id="{6EB3042B-FA01-CF4A-80D3-9E7B48A5C5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2488" y="631314"/>
                  <a:ext cx="396044" cy="396044"/>
                </a:xfrm>
                <a:prstGeom prst="rect">
                  <a:avLst/>
                </a:prstGeom>
              </p:spPr>
            </p:pic>
            <p:pic>
              <p:nvPicPr>
                <p:cNvPr id="60" name="Graphic 59" descr="Flower without stem">
                  <a:extLst>
                    <a:ext uri="{FF2B5EF4-FFF2-40B4-BE49-F238E27FC236}">
                      <a16:creationId xmlns:a16="http://schemas.microsoft.com/office/drawing/2014/main" id="{54715005-2BD1-9747-A4E4-F8C79DC6CE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2460" y="353140"/>
                  <a:ext cx="396044" cy="396044"/>
                </a:xfrm>
                <a:prstGeom prst="rect">
                  <a:avLst/>
                </a:prstGeom>
              </p:spPr>
            </p:pic>
            <p:pic>
              <p:nvPicPr>
                <p:cNvPr id="61" name="Graphic 60" descr="Flower without stem">
                  <a:extLst>
                    <a:ext uri="{FF2B5EF4-FFF2-40B4-BE49-F238E27FC236}">
                      <a16:creationId xmlns:a16="http://schemas.microsoft.com/office/drawing/2014/main" id="{47E8C846-0DB2-9C45-BAD1-D1E3F7CA2D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3157" y="614589"/>
                  <a:ext cx="396044" cy="396044"/>
                </a:xfrm>
                <a:prstGeom prst="rect">
                  <a:avLst/>
                </a:prstGeom>
              </p:spPr>
            </p:pic>
            <p:sp>
              <p:nvSpPr>
                <p:cNvPr id="62" name="Arc 61">
                  <a:extLst>
                    <a:ext uri="{FF2B5EF4-FFF2-40B4-BE49-F238E27FC236}">
                      <a16:creationId xmlns:a16="http://schemas.microsoft.com/office/drawing/2014/main" id="{F5163906-A718-6C43-88BF-8E076B114F0D}"/>
                    </a:ext>
                  </a:extLst>
                </p:cNvPr>
                <p:cNvSpPr/>
                <p:nvPr/>
              </p:nvSpPr>
              <p:spPr>
                <a:xfrm rot="2686949" flipH="1">
                  <a:off x="1011920" y="482890"/>
                  <a:ext cx="538725" cy="448938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8639" dirty="0"/>
                </a:p>
              </p:txBody>
            </p:sp>
            <p:pic>
              <p:nvPicPr>
                <p:cNvPr id="63" name="Graphic 62" descr="Flower without stem">
                  <a:extLst>
                    <a:ext uri="{FF2B5EF4-FFF2-40B4-BE49-F238E27FC236}">
                      <a16:creationId xmlns:a16="http://schemas.microsoft.com/office/drawing/2014/main" id="{B77A2C96-0608-CA48-B280-B43DE78AE0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7631" y="331150"/>
                  <a:ext cx="396044" cy="396044"/>
                </a:xfrm>
                <a:prstGeom prst="rect">
                  <a:avLst/>
                </a:prstGeom>
              </p:spPr>
            </p:pic>
            <p:pic>
              <p:nvPicPr>
                <p:cNvPr id="64" name="Graphic 63" descr="Flower without stem">
                  <a:extLst>
                    <a:ext uri="{FF2B5EF4-FFF2-40B4-BE49-F238E27FC236}">
                      <a16:creationId xmlns:a16="http://schemas.microsoft.com/office/drawing/2014/main" id="{34349121-CE82-9E47-9442-E67FC3AE29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9834" y="614589"/>
                  <a:ext cx="396044" cy="396044"/>
                </a:xfrm>
                <a:prstGeom prst="rect">
                  <a:avLst/>
                </a:prstGeom>
              </p:spPr>
            </p:pic>
            <p:pic>
              <p:nvPicPr>
                <p:cNvPr id="65" name="Graphic 64" descr="Flower without stem">
                  <a:extLst>
                    <a:ext uri="{FF2B5EF4-FFF2-40B4-BE49-F238E27FC236}">
                      <a16:creationId xmlns:a16="http://schemas.microsoft.com/office/drawing/2014/main" id="{58CBC4B3-EF32-F047-B042-ECBD8E45B5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9806" y="336415"/>
                  <a:ext cx="396044" cy="396044"/>
                </a:xfrm>
                <a:prstGeom prst="rect">
                  <a:avLst/>
                </a:prstGeom>
              </p:spPr>
            </p:pic>
            <p:pic>
              <p:nvPicPr>
                <p:cNvPr id="66" name="Graphic 65" descr="Flower without stem">
                  <a:extLst>
                    <a:ext uri="{FF2B5EF4-FFF2-40B4-BE49-F238E27FC236}">
                      <a16:creationId xmlns:a16="http://schemas.microsoft.com/office/drawing/2014/main" id="{72C3A73C-CBBE-E74F-B1D0-C3990EE6AA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4848" y="608429"/>
                  <a:ext cx="396044" cy="396044"/>
                </a:xfrm>
                <a:prstGeom prst="rect">
                  <a:avLst/>
                </a:prstGeom>
              </p:spPr>
            </p:pic>
            <p:pic>
              <p:nvPicPr>
                <p:cNvPr id="67" name="Graphic 66" descr="Flower without stem">
                  <a:extLst>
                    <a:ext uri="{FF2B5EF4-FFF2-40B4-BE49-F238E27FC236}">
                      <a16:creationId xmlns:a16="http://schemas.microsoft.com/office/drawing/2014/main" id="{550A2FCE-32AC-3D47-9AE7-58CEEAA47D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7349" y="329098"/>
                  <a:ext cx="396044" cy="396044"/>
                </a:xfrm>
                <a:prstGeom prst="rect">
                  <a:avLst/>
                </a:prstGeom>
              </p:spPr>
            </p:pic>
            <p:sp>
              <p:nvSpPr>
                <p:cNvPr id="68" name="Right Arrow 67">
                  <a:extLst>
                    <a:ext uri="{FF2B5EF4-FFF2-40B4-BE49-F238E27FC236}">
                      <a16:creationId xmlns:a16="http://schemas.microsoft.com/office/drawing/2014/main" id="{FEBBB69C-DE2C-264A-B4A0-CB88B71AF533}"/>
                    </a:ext>
                  </a:extLst>
                </p:cNvPr>
                <p:cNvSpPr/>
                <p:nvPr/>
              </p:nvSpPr>
              <p:spPr>
                <a:xfrm>
                  <a:off x="2199664" y="564087"/>
                  <a:ext cx="432048" cy="45719"/>
                </a:xfrm>
                <a:prstGeom prst="right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639" dirty="0"/>
                </a:p>
              </p:txBody>
            </p:sp>
            <p:pic>
              <p:nvPicPr>
                <p:cNvPr id="70" name="Graphic 69" descr="Flower without stem">
                  <a:extLst>
                    <a:ext uri="{FF2B5EF4-FFF2-40B4-BE49-F238E27FC236}">
                      <a16:creationId xmlns:a16="http://schemas.microsoft.com/office/drawing/2014/main" id="{09B12324-F622-F746-B0FF-F6F4141AFD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116" y="1650761"/>
                  <a:ext cx="396044" cy="396044"/>
                </a:xfrm>
                <a:prstGeom prst="rect">
                  <a:avLst/>
                </a:prstGeom>
              </p:spPr>
            </p:pic>
            <p:pic>
              <p:nvPicPr>
                <p:cNvPr id="76" name="Graphic 75" descr="Flower without stem">
                  <a:extLst>
                    <a:ext uri="{FF2B5EF4-FFF2-40B4-BE49-F238E27FC236}">
                      <a16:creationId xmlns:a16="http://schemas.microsoft.com/office/drawing/2014/main" id="{CFA18907-8F5A-EC4C-B219-EA8F27B482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5631" y="1367322"/>
                  <a:ext cx="396044" cy="396044"/>
                </a:xfrm>
                <a:prstGeom prst="rect">
                  <a:avLst/>
                </a:prstGeom>
              </p:spPr>
            </p:pic>
            <p:pic>
              <p:nvPicPr>
                <p:cNvPr id="77" name="Graphic 76" descr="Flower without stem">
                  <a:extLst>
                    <a:ext uri="{FF2B5EF4-FFF2-40B4-BE49-F238E27FC236}">
                      <a16:creationId xmlns:a16="http://schemas.microsoft.com/office/drawing/2014/main" id="{8D7BDA05-9711-5E4D-8553-12A5470494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17834" y="1650761"/>
                  <a:ext cx="396044" cy="396044"/>
                </a:xfrm>
                <a:prstGeom prst="rect">
                  <a:avLst/>
                </a:prstGeom>
              </p:spPr>
            </p:pic>
            <p:pic>
              <p:nvPicPr>
                <p:cNvPr id="78" name="Graphic 77" descr="Flower without stem">
                  <a:extLst>
                    <a:ext uri="{FF2B5EF4-FFF2-40B4-BE49-F238E27FC236}">
                      <a16:creationId xmlns:a16="http://schemas.microsoft.com/office/drawing/2014/main" id="{8254805B-04CF-D242-A6B2-6115CCBC2B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7806" y="1372587"/>
                  <a:ext cx="396044" cy="396044"/>
                </a:xfrm>
                <a:prstGeom prst="rect">
                  <a:avLst/>
                </a:prstGeom>
              </p:spPr>
            </p:pic>
            <p:pic>
              <p:nvPicPr>
                <p:cNvPr id="79" name="Graphic 78" descr="Flower without stem">
                  <a:extLst>
                    <a:ext uri="{FF2B5EF4-FFF2-40B4-BE49-F238E27FC236}">
                      <a16:creationId xmlns:a16="http://schemas.microsoft.com/office/drawing/2014/main" id="{272C2A1A-D480-BC44-97B3-3AC18D7F25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22848" y="1644601"/>
                  <a:ext cx="396044" cy="396044"/>
                </a:xfrm>
                <a:prstGeom prst="rect">
                  <a:avLst/>
                </a:prstGeom>
              </p:spPr>
            </p:pic>
            <p:pic>
              <p:nvPicPr>
                <p:cNvPr id="80" name="Graphic 79" descr="Flower without stem">
                  <a:extLst>
                    <a:ext uri="{FF2B5EF4-FFF2-40B4-BE49-F238E27FC236}">
                      <a16:creationId xmlns:a16="http://schemas.microsoft.com/office/drawing/2014/main" id="{4EF70386-294B-F645-9628-630C733D5B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5349" y="1365270"/>
                  <a:ext cx="396044" cy="396044"/>
                </a:xfrm>
                <a:prstGeom prst="rect">
                  <a:avLst/>
                </a:prstGeom>
              </p:spPr>
            </p:pic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59A3C9D-AAA6-0743-9D36-FE2CB8F800C1}"/>
                    </a:ext>
                  </a:extLst>
                </p:cNvPr>
                <p:cNvSpPr txBox="1"/>
                <p:nvPr/>
              </p:nvSpPr>
              <p:spPr>
                <a:xfrm>
                  <a:off x="1352961" y="1182338"/>
                  <a:ext cx="378490" cy="699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199" b="1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FA4E629-8319-4B4A-AEB5-DAF55C69F89E}"/>
                    </a:ext>
                  </a:extLst>
                </p:cNvPr>
                <p:cNvSpPr txBox="1"/>
                <p:nvPr/>
              </p:nvSpPr>
              <p:spPr>
                <a:xfrm>
                  <a:off x="1214644" y="1477014"/>
                  <a:ext cx="378490" cy="699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199" b="1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84" name="Right Arrow 83">
                  <a:extLst>
                    <a:ext uri="{FF2B5EF4-FFF2-40B4-BE49-F238E27FC236}">
                      <a16:creationId xmlns:a16="http://schemas.microsoft.com/office/drawing/2014/main" id="{315D452D-B124-6342-979D-5A987CC87C74}"/>
                    </a:ext>
                  </a:extLst>
                </p:cNvPr>
                <p:cNvSpPr/>
                <p:nvPr/>
              </p:nvSpPr>
              <p:spPr>
                <a:xfrm>
                  <a:off x="2188549" y="1726830"/>
                  <a:ext cx="432048" cy="45719"/>
                </a:xfrm>
                <a:prstGeom prst="right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639" dirty="0"/>
                </a:p>
              </p:txBody>
            </p:sp>
            <p:pic>
              <p:nvPicPr>
                <p:cNvPr id="85" name="Graphic 84" descr="Flower without stem">
                  <a:extLst>
                    <a:ext uri="{FF2B5EF4-FFF2-40B4-BE49-F238E27FC236}">
                      <a16:creationId xmlns:a16="http://schemas.microsoft.com/office/drawing/2014/main" id="{38D6233B-63B6-AE4B-A801-0DC5546F3C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5367" y="1362828"/>
                  <a:ext cx="396044" cy="396044"/>
                </a:xfrm>
                <a:prstGeom prst="rect">
                  <a:avLst/>
                </a:prstGeom>
              </p:spPr>
            </p:pic>
            <p:pic>
              <p:nvPicPr>
                <p:cNvPr id="86" name="Graphic 85" descr="Flower without stem">
                  <a:extLst>
                    <a:ext uri="{FF2B5EF4-FFF2-40B4-BE49-F238E27FC236}">
                      <a16:creationId xmlns:a16="http://schemas.microsoft.com/office/drawing/2014/main" id="{1E36F3CA-E460-8342-B1F0-13854DCB9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7570" y="1646267"/>
                  <a:ext cx="396044" cy="396044"/>
                </a:xfrm>
                <a:prstGeom prst="rect">
                  <a:avLst/>
                </a:prstGeom>
              </p:spPr>
            </p:pic>
            <p:pic>
              <p:nvPicPr>
                <p:cNvPr id="87" name="Graphic 86" descr="Flower without stem">
                  <a:extLst>
                    <a:ext uri="{FF2B5EF4-FFF2-40B4-BE49-F238E27FC236}">
                      <a16:creationId xmlns:a16="http://schemas.microsoft.com/office/drawing/2014/main" id="{CFCF3142-4B33-774D-9DF9-DEC407873E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7542" y="1368093"/>
                  <a:ext cx="396044" cy="396044"/>
                </a:xfrm>
                <a:prstGeom prst="rect">
                  <a:avLst/>
                </a:prstGeom>
              </p:spPr>
            </p:pic>
            <p:pic>
              <p:nvPicPr>
                <p:cNvPr id="88" name="Graphic 87" descr="Flower without stem">
                  <a:extLst>
                    <a:ext uri="{FF2B5EF4-FFF2-40B4-BE49-F238E27FC236}">
                      <a16:creationId xmlns:a16="http://schemas.microsoft.com/office/drawing/2014/main" id="{620921EA-9D05-DE44-A3BE-EC6C7EA41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8239" y="1629542"/>
                  <a:ext cx="396044" cy="396044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D3CB4BF-7CBC-EF4C-8DA6-837AE2E76CEB}"/>
                    </a:ext>
                  </a:extLst>
                </p:cNvPr>
                <p:cNvSpPr txBox="1"/>
                <p:nvPr/>
              </p:nvSpPr>
              <p:spPr>
                <a:xfrm>
                  <a:off x="757960" y="-324775"/>
                  <a:ext cx="371398" cy="4050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</a:t>
                  </a:r>
                  <a:endParaRPr lang="en-US" sz="8639" dirty="0"/>
                </a:p>
              </p:txBody>
            </p:sp>
          </p:grp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ADEBD3C7-8342-6842-AF70-68AECC8B3602}"/>
                  </a:ext>
                </a:extLst>
              </p:cNvPr>
              <p:cNvSpPr/>
              <p:nvPr/>
            </p:nvSpPr>
            <p:spPr>
              <a:xfrm>
                <a:off x="2723243" y="908720"/>
                <a:ext cx="2429692" cy="20869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639"/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42758547-E155-1D44-A8B8-7A71214A66E4}"/>
                  </a:ext>
                </a:extLst>
              </p:cNvPr>
              <p:cNvSpPr txBox="1"/>
              <p:nvPr/>
            </p:nvSpPr>
            <p:spPr>
              <a:xfrm>
                <a:off x="5204321" y="836712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</a:t>
                </a:r>
                <a:endParaRPr lang="en-US" sz="8639" dirty="0"/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5B4D051D-0E4C-4B45-B173-ABD7BA7143E4}"/>
                  </a:ext>
                </a:extLst>
              </p:cNvPr>
              <p:cNvSpPr txBox="1"/>
              <p:nvPr/>
            </p:nvSpPr>
            <p:spPr>
              <a:xfrm>
                <a:off x="2677628" y="3004063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endParaRPr lang="en-US" sz="8639" dirty="0"/>
              </a:p>
            </p:txBody>
          </p:sp>
          <p:pic>
            <p:nvPicPr>
              <p:cNvPr id="257" name="Picture 256">
                <a:extLst>
                  <a:ext uri="{FF2B5EF4-FFF2-40B4-BE49-F238E27FC236}">
                    <a16:creationId xmlns:a16="http://schemas.microsoft.com/office/drawing/2014/main" id="{4ACABF2E-14CD-B644-A655-A2EDA6052B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928729">
                <a:off x="6247799" y="2268868"/>
                <a:ext cx="322405" cy="157319"/>
              </a:xfrm>
              <a:prstGeom prst="rect">
                <a:avLst/>
              </a:prstGeom>
            </p:spPr>
          </p:pic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4B156AB0-DE6F-A24D-8DBD-756EEA3173B2}"/>
                  </a:ext>
                </a:extLst>
              </p:cNvPr>
              <p:cNvSpPr txBox="1"/>
              <p:nvPr/>
            </p:nvSpPr>
            <p:spPr>
              <a:xfrm>
                <a:off x="6156176" y="2398544"/>
                <a:ext cx="2648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endParaRPr lang="en-US" sz="8639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1C9E8C1D-5256-1B4B-8596-ED53EF2F6794}"/>
                  </a:ext>
                </a:extLst>
              </p:cNvPr>
              <p:cNvSpPr txBox="1"/>
              <p:nvPr/>
            </p:nvSpPr>
            <p:spPr>
              <a:xfrm>
                <a:off x="6507006" y="2413331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endParaRPr lang="en-US" sz="8639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46E2C798-B3F8-974F-BD81-A7EAB4E1C0FB}"/>
                  </a:ext>
                </a:extLst>
              </p:cNvPr>
              <p:cNvSpPr txBox="1"/>
              <p:nvPr/>
            </p:nvSpPr>
            <p:spPr>
              <a:xfrm>
                <a:off x="5704674" y="1644809"/>
                <a:ext cx="319318" cy="262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Symbol" pitchFamily="2" charset="2"/>
                  </a:rPr>
                  <a:t>a</a:t>
                </a:r>
                <a:r>
                  <a:rPr lang="en-US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ij</a:t>
                </a:r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F9695818-C038-BD45-B460-436AA021F283}"/>
                  </a:ext>
                </a:extLst>
              </p:cNvPr>
              <p:cNvSpPr txBox="1"/>
              <p:nvPr/>
            </p:nvSpPr>
            <p:spPr>
              <a:xfrm>
                <a:off x="2742513" y="1126855"/>
                <a:ext cx="234391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Goal 1: Promote persistence of native</a:t>
                </a: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142CFDD3-E058-0448-BDD2-B4E0831DD785}"/>
                  </a:ext>
                </a:extLst>
              </p:cNvPr>
              <p:cNvSpPr txBox="1"/>
              <p:nvPr/>
            </p:nvSpPr>
            <p:spPr>
              <a:xfrm>
                <a:off x="2753269" y="2053278"/>
                <a:ext cx="22220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Goal 2: Hinder persistence of exotic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CFD6071-21D4-7244-8B44-EFE7A2E7707F}"/>
                  </a:ext>
                </a:extLst>
              </p:cNvPr>
              <p:cNvGrpSpPr/>
              <p:nvPr/>
            </p:nvGrpSpPr>
            <p:grpSpPr>
              <a:xfrm>
                <a:off x="2779630" y="3306572"/>
                <a:ext cx="4352892" cy="751951"/>
                <a:chOff x="2777381" y="4024664"/>
                <a:chExt cx="4665554" cy="68048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B7102333-27DA-3E41-9CB3-89ADB1604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4582" y="4353969"/>
                      <a:ext cx="2528353" cy="27852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AU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AU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sSub>
                              <m:sSubPr>
                                <m:ctrlPr>
                                  <a:rPr lang="en-AU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AU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AU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AU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AU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B7102333-27DA-3E41-9CB3-89ADB1604CE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14582" y="4353969"/>
                      <a:ext cx="2528353" cy="27852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3" name="TextBox 382">
                      <a:extLst>
                        <a:ext uri="{FF2B5EF4-FFF2-40B4-BE49-F238E27FC236}">
                          <a16:creationId xmlns:a16="http://schemas.microsoft.com/office/drawing/2014/main" id="{485C9B48-6F6D-8649-80AB-5846FD93D2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3174" y="4285213"/>
                      <a:ext cx="1642683" cy="41993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AU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A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AU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AU" sz="1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A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AU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AU" sz="14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  <m:r>
                                          <a:rPr lang="en-AU" sz="1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AU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AU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AU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AU" sz="1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AU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383" name="TextBox 382">
                      <a:extLst>
                        <a:ext uri="{FF2B5EF4-FFF2-40B4-BE49-F238E27FC236}">
                          <a16:creationId xmlns:a16="http://schemas.microsoft.com/office/drawing/2014/main" id="{485C9B48-6F6D-8649-80AB-5846FD93D2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3174" y="4285213"/>
                      <a:ext cx="1642683" cy="41993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639" t="-28947" b="-1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1FAB11E1-65B7-BF44-99C1-739B3628CCA7}"/>
                    </a:ext>
                  </a:extLst>
                </p:cNvPr>
                <p:cNvSpPr txBox="1"/>
                <p:nvPr/>
              </p:nvSpPr>
              <p:spPr>
                <a:xfrm>
                  <a:off x="2777381" y="4026113"/>
                  <a:ext cx="1761029" cy="278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1. Population model</a:t>
                  </a:r>
                </a:p>
              </p:txBody>
            </p:sp>
            <p:sp>
              <p:nvSpPr>
                <p:cNvPr id="392" name="Right Arrow 391">
                  <a:extLst>
                    <a:ext uri="{FF2B5EF4-FFF2-40B4-BE49-F238E27FC236}">
                      <a16:creationId xmlns:a16="http://schemas.microsoft.com/office/drawing/2014/main" id="{67EBD9F8-1BDB-ED46-9B67-272EF0F34186}"/>
                    </a:ext>
                  </a:extLst>
                </p:cNvPr>
                <p:cNvSpPr/>
                <p:nvPr/>
              </p:nvSpPr>
              <p:spPr>
                <a:xfrm>
                  <a:off x="4523991" y="4454943"/>
                  <a:ext cx="352816" cy="38213"/>
                </a:xfrm>
                <a:prstGeom prst="right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639" dirty="0"/>
                </a:p>
              </p:txBody>
            </p:sp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12AB976-BFAB-3948-92B6-C6BDCF238234}"/>
                    </a:ext>
                  </a:extLst>
                </p:cNvPr>
                <p:cNvSpPr txBox="1"/>
                <p:nvPr/>
              </p:nvSpPr>
              <p:spPr>
                <a:xfrm>
                  <a:off x="4971016" y="4024664"/>
                  <a:ext cx="1563923" cy="278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2. Invasion model</a:t>
                  </a:r>
                </a:p>
              </p:txBody>
            </p:sp>
          </p:grpSp>
          <p:sp>
            <p:nvSpPr>
              <p:cNvPr id="193" name="Arc 192">
                <a:extLst>
                  <a:ext uri="{FF2B5EF4-FFF2-40B4-BE49-F238E27FC236}">
                    <a16:creationId xmlns:a16="http://schemas.microsoft.com/office/drawing/2014/main" id="{0E2C6879-9C71-5F46-95AE-1A0FC7BDC297}"/>
                  </a:ext>
                </a:extLst>
              </p:cNvPr>
              <p:cNvSpPr/>
              <p:nvPr/>
            </p:nvSpPr>
            <p:spPr>
              <a:xfrm rot="20807325" flipH="1" flipV="1">
                <a:off x="5689585" y="2149333"/>
                <a:ext cx="1037443" cy="317504"/>
              </a:xfrm>
              <a:prstGeom prst="arc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639" dirty="0"/>
              </a:p>
            </p:txBody>
          </p:sp>
          <p:pic>
            <p:nvPicPr>
              <p:cNvPr id="195" name="Graphic 194" descr="Flower without stem">
                <a:extLst>
                  <a:ext uri="{FF2B5EF4-FFF2-40B4-BE49-F238E27FC236}">
                    <a16:creationId xmlns:a16="http://schemas.microsoft.com/office/drawing/2014/main" id="{0F1AB0CF-5D97-0D44-B7C9-B13E90F00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12362" y="2067522"/>
                <a:ext cx="323414" cy="331022"/>
              </a:xfrm>
              <a:prstGeom prst="rect">
                <a:avLst/>
              </a:prstGeom>
            </p:spPr>
          </p:pic>
          <p:pic>
            <p:nvPicPr>
              <p:cNvPr id="197" name="Graphic 196" descr="Flower without stem">
                <a:extLst>
                  <a:ext uri="{FF2B5EF4-FFF2-40B4-BE49-F238E27FC236}">
                    <a16:creationId xmlns:a16="http://schemas.microsoft.com/office/drawing/2014/main" id="{E7D85265-13AF-2D43-BE4B-31EC335CB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835495" y="2072816"/>
                <a:ext cx="323414" cy="331022"/>
              </a:xfrm>
              <a:prstGeom prst="rect">
                <a:avLst/>
              </a:prstGeom>
            </p:spPr>
          </p:pic>
          <p:sp>
            <p:nvSpPr>
              <p:cNvPr id="198" name="Arc 197">
                <a:extLst>
                  <a:ext uri="{FF2B5EF4-FFF2-40B4-BE49-F238E27FC236}">
                    <a16:creationId xmlns:a16="http://schemas.microsoft.com/office/drawing/2014/main" id="{CFC17CF8-6E85-6341-909E-B9E9A17342B7}"/>
                  </a:ext>
                </a:extLst>
              </p:cNvPr>
              <p:cNvSpPr/>
              <p:nvPr/>
            </p:nvSpPr>
            <p:spPr>
              <a:xfrm rot="17941666" flipH="1" flipV="1">
                <a:off x="6319846" y="2088867"/>
                <a:ext cx="459344" cy="411090"/>
              </a:xfrm>
              <a:prstGeom prst="arc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639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1A2FC87-7C4A-A44A-BB53-BC69B333B4DE}"/>
                  </a:ext>
                </a:extLst>
              </p:cNvPr>
              <p:cNvSpPr txBox="1"/>
              <p:nvPr/>
            </p:nvSpPr>
            <p:spPr>
              <a:xfrm>
                <a:off x="5957849" y="2743856"/>
                <a:ext cx="1183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Soil Phosphorus</a:t>
                </a:r>
                <a:endParaRPr lang="en-US" sz="7200" dirty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A8E1846-8C2C-6948-918D-50AD2598DD5E}"/>
                  </a:ext>
                </a:extLst>
              </p:cNvPr>
              <p:cNvSpPr txBox="1"/>
              <p:nvPr/>
            </p:nvSpPr>
            <p:spPr>
              <a:xfrm>
                <a:off x="5703222" y="24630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endParaRPr lang="en-US" sz="8639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04" name="Graphic 203" descr="Flower without stem">
                <a:extLst>
                  <a:ext uri="{FF2B5EF4-FFF2-40B4-BE49-F238E27FC236}">
                    <a16:creationId xmlns:a16="http://schemas.microsoft.com/office/drawing/2014/main" id="{FC8141FA-5878-7446-8B2B-C2FBAEF4E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84376" y="2077843"/>
                <a:ext cx="323414" cy="331022"/>
              </a:xfrm>
              <a:prstGeom prst="rect">
                <a:avLst/>
              </a:prstGeom>
            </p:spPr>
          </p:pic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C45BB4A2-7BE0-314B-985B-B34E16453998}"/>
                  </a:ext>
                </a:extLst>
              </p:cNvPr>
              <p:cNvSpPr txBox="1"/>
              <p:nvPr/>
            </p:nvSpPr>
            <p:spPr>
              <a:xfrm>
                <a:off x="5254477" y="1644809"/>
                <a:ext cx="319318" cy="262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Symbol" pitchFamily="2" charset="2"/>
                  </a:rPr>
                  <a:t>a</a:t>
                </a:r>
                <a:r>
                  <a:rPr lang="en-US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ii</a:t>
                </a:r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Arc 205">
                <a:extLst>
                  <a:ext uri="{FF2B5EF4-FFF2-40B4-BE49-F238E27FC236}">
                    <a16:creationId xmlns:a16="http://schemas.microsoft.com/office/drawing/2014/main" id="{3CA52F70-BC71-2A47-95FA-E9F28BC4D82F}"/>
                  </a:ext>
                </a:extLst>
              </p:cNvPr>
              <p:cNvSpPr/>
              <p:nvPr/>
            </p:nvSpPr>
            <p:spPr>
              <a:xfrm rot="13524373" flipV="1">
                <a:off x="5278171" y="2031508"/>
                <a:ext cx="347802" cy="385379"/>
              </a:xfrm>
              <a:prstGeom prst="arc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639" dirty="0"/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F1ADE104-AD19-D74F-8482-CF7187C74A66}"/>
                  </a:ext>
                </a:extLst>
              </p:cNvPr>
              <p:cNvSpPr/>
              <p:nvPr/>
            </p:nvSpPr>
            <p:spPr>
              <a:xfrm rot="8075627" flipH="1" flipV="1">
                <a:off x="5659899" y="2024187"/>
                <a:ext cx="347802" cy="385379"/>
              </a:xfrm>
              <a:prstGeom prst="arc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639" dirty="0"/>
              </a:p>
            </p:txBody>
          </p:sp>
          <p:pic>
            <p:nvPicPr>
              <p:cNvPr id="12" name="Graphic 11" descr="Deciduous tree with solid fill">
                <a:extLst>
                  <a:ext uri="{FF2B5EF4-FFF2-40B4-BE49-F238E27FC236}">
                    <a16:creationId xmlns:a16="http://schemas.microsoft.com/office/drawing/2014/main" id="{E0555ACD-C4B4-EF4F-BA00-F452558979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r="4986"/>
              <a:stretch/>
            </p:blipFill>
            <p:spPr>
              <a:xfrm>
                <a:off x="5949617" y="900714"/>
                <a:ext cx="1159694" cy="1166808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0A24049-0DD3-0743-8573-47A566EE821E}"/>
                  </a:ext>
                </a:extLst>
              </p:cNvPr>
              <p:cNvGrpSpPr/>
              <p:nvPr/>
            </p:nvGrpSpPr>
            <p:grpSpPr>
              <a:xfrm>
                <a:off x="2666540" y="4199029"/>
                <a:ext cx="4724008" cy="1715381"/>
                <a:chOff x="2644172" y="4224585"/>
                <a:chExt cx="4724008" cy="1715381"/>
              </a:xfrm>
            </p:grpSpPr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4AF964F2-E7F4-5B48-B0A8-50EDF2B3F1D2}"/>
                    </a:ext>
                  </a:extLst>
                </p:cNvPr>
                <p:cNvSpPr txBox="1"/>
                <p:nvPr/>
              </p:nvSpPr>
              <p:spPr>
                <a:xfrm>
                  <a:off x="2644172" y="4224585"/>
                  <a:ext cx="31130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D</a:t>
                  </a:r>
                  <a:endParaRPr lang="en-US" sz="8639" dirty="0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F6EC3A45-E2C1-CD47-9508-F4A1B09E10BF}"/>
                    </a:ext>
                  </a:extLst>
                </p:cNvPr>
                <p:cNvSpPr/>
                <p:nvPr/>
              </p:nvSpPr>
              <p:spPr>
                <a:xfrm>
                  <a:off x="2705772" y="4266924"/>
                  <a:ext cx="4456615" cy="162399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B0E91B41-3AD4-5C40-9CDD-912E70E182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2577" y="4529644"/>
                      <a:ext cx="1239844" cy="86690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AU" sz="1400" dirty="0"/>
                        <a:t>3. </a:t>
                      </a:r>
                      <a14:m>
                        <m:oMath xmlns:m="http://schemas.openxmlformats.org/officeDocument/2006/math"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𝐿𝐷𝐺𝑅</m:t>
                          </m:r>
                        </m:oMath>
                      </a14:m>
                      <a:r>
                        <a:rPr lang="en-AU" sz="1400" dirty="0">
                          <a:latin typeface="Cambria Math" panose="02040503050406030204" pitchFamily="18" charset="0"/>
                        </a:rPr>
                        <a:t>=</a:t>
                      </a:r>
                      <a14:m>
                        <m:oMath xmlns:m="http://schemas.openxmlformats.org/officeDocument/2006/math">
                          <m:r>
                            <a:rPr lang="en-AU" sz="1400" i="1" dirty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400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AU" sz="14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AU" sz="1400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400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AU" sz="14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oMath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B0E91B41-3AD4-5C40-9CDD-912E70E1820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2577" y="4529644"/>
                      <a:ext cx="1239844" cy="866904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020" t="-14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766BAAF-F272-CF44-AF97-F482D91D108D}"/>
                    </a:ext>
                  </a:extLst>
                </p:cNvPr>
                <p:cNvSpPr txBox="1"/>
                <p:nvPr/>
              </p:nvSpPr>
              <p:spPr>
                <a:xfrm>
                  <a:off x="4463141" y="5686050"/>
                  <a:ext cx="151195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/>
                    <a:t>Low density growth rate</a:t>
                  </a:r>
                  <a:endParaRPr lang="en-US" sz="1600" dirty="0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2E2D1188-F05C-174C-9388-7230DF2D0949}"/>
                    </a:ext>
                  </a:extLst>
                </p:cNvPr>
                <p:cNvGrpSpPr/>
                <p:nvPr/>
              </p:nvGrpSpPr>
              <p:grpSpPr>
                <a:xfrm>
                  <a:off x="4009744" y="4353187"/>
                  <a:ext cx="3358436" cy="1160884"/>
                  <a:chOff x="4311370" y="4922561"/>
                  <a:chExt cx="2995846" cy="1065940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9B3C2657-686B-D04B-9487-05921516380E}"/>
                      </a:ext>
                    </a:extLst>
                  </p:cNvPr>
                  <p:cNvGrpSpPr/>
                  <p:nvPr/>
                </p:nvGrpSpPr>
                <p:grpSpPr>
                  <a:xfrm>
                    <a:off x="4311370" y="4922561"/>
                    <a:ext cx="2061320" cy="1065940"/>
                    <a:chOff x="4311370" y="4922561"/>
                    <a:chExt cx="2061320" cy="1065940"/>
                  </a:xfrm>
                </p:grpSpPr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4013FF73-F3C4-0A42-A14F-89B1B6FEEE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5536" y="4922561"/>
                      <a:ext cx="1034098" cy="106594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34506930-CE9D-2945-BE65-0C0660671BAE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989279" y="5403418"/>
                      <a:ext cx="877547" cy="2333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/>
                        <a:t>Abiotic factor</a:t>
                      </a:r>
                      <a:endParaRPr lang="en-US" dirty="0"/>
                    </a:p>
                  </p:txBody>
                </p:sp>
                <p:cxnSp>
                  <p:nvCxnSpPr>
                    <p:cNvPr id="17" name="Straight Arrow Connector 16">
                      <a:extLst>
                        <a:ext uri="{FF2B5EF4-FFF2-40B4-BE49-F238E27FC236}">
                          <a16:creationId xmlns:a16="http://schemas.microsoft.com/office/drawing/2014/main" id="{40F8E44E-BE72-F346-913F-4A23B3FD7EF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536874" y="5067441"/>
                      <a:ext cx="0" cy="92105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8" name="TextBox 247">
                      <a:extLst>
                        <a:ext uri="{FF2B5EF4-FFF2-40B4-BE49-F238E27FC236}">
                          <a16:creationId xmlns:a16="http://schemas.microsoft.com/office/drawing/2014/main" id="{3C93E847-D846-2B44-8F3B-0B6175DFC1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4037" y="4930156"/>
                      <a:ext cx="763873" cy="24021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coexistence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DF09CC6B-DDC0-1543-9985-BBAF1C044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3299" y="5107815"/>
                      <a:ext cx="88901" cy="97957"/>
                    </a:xfrm>
                    <a:prstGeom prst="rect">
                      <a:avLst/>
                    </a:prstGeom>
                    <a:solidFill>
                      <a:srgbClr val="FFD18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B66041C6-F0AB-9C4D-AB2F-2E8C175EE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3789" y="5419275"/>
                      <a:ext cx="88901" cy="97957"/>
                    </a:xfrm>
                    <a:prstGeom prst="rect">
                      <a:avLst/>
                    </a:prstGeom>
                    <a:solidFill>
                      <a:srgbClr val="FFCED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D9F06CA-21F5-8942-AC18-E6B611AE65DE}"/>
                      </a:ext>
                    </a:extLst>
                  </p:cNvPr>
                  <p:cNvSpPr txBox="1"/>
                  <p:nvPr/>
                </p:nvSpPr>
                <p:spPr>
                  <a:xfrm>
                    <a:off x="6320209" y="5033498"/>
                    <a:ext cx="985991" cy="3391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/>
                      <a:t>Competitor’s present</a:t>
                    </a:r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760ABFAB-4CF9-244C-8B7F-0D01FF0FAC2E}"/>
                      </a:ext>
                    </a:extLst>
                  </p:cNvPr>
                  <p:cNvSpPr txBox="1"/>
                  <p:nvPr/>
                </p:nvSpPr>
                <p:spPr>
                  <a:xfrm>
                    <a:off x="6321225" y="5341214"/>
                    <a:ext cx="985991" cy="3391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/>
                      <a:t>Competitor’s absent</a:t>
                    </a:r>
                  </a:p>
                </p:txBody>
              </p:sp>
            </p:grpSp>
          </p:grp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30330594-6808-524D-B91B-9E48A254905D}"/>
                  </a:ext>
                </a:extLst>
              </p:cNvPr>
              <p:cNvSpPr/>
              <p:nvPr/>
            </p:nvSpPr>
            <p:spPr>
              <a:xfrm>
                <a:off x="2720605" y="3056657"/>
                <a:ext cx="4456615" cy="112216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3" name="Graphic 2" descr="Plant With Roots with solid fill">
              <a:extLst>
                <a:ext uri="{FF2B5EF4-FFF2-40B4-BE49-F238E27FC236}">
                  <a16:creationId xmlns:a16="http://schemas.microsoft.com/office/drawing/2014/main" id="{6D557053-FDEF-0445-99A2-E308689D1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654326" y="2104209"/>
              <a:ext cx="364840" cy="364840"/>
            </a:xfrm>
            <a:prstGeom prst="rect">
              <a:avLst/>
            </a:prstGeom>
          </p:spPr>
        </p:pic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468EED93-1F7B-2E40-AF12-DA8FF2148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187" y="4345448"/>
              <a:ext cx="1744109" cy="1442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109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4635</TotalTime>
  <Words>68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Symbol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Wainwright</dc:creator>
  <cp:lastModifiedBy>Catherine Bowler</cp:lastModifiedBy>
  <cp:revision>137</cp:revision>
  <cp:lastPrinted>2019-10-30T01:12:25Z</cp:lastPrinted>
  <dcterms:created xsi:type="dcterms:W3CDTF">2016-11-15T23:11:40Z</dcterms:created>
  <dcterms:modified xsi:type="dcterms:W3CDTF">2021-06-17T23:53:32Z</dcterms:modified>
</cp:coreProperties>
</file>