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05777-E883-CA4F-AE2F-77F745640C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5FADC-91CF-144E-BEEB-26A66651A640}">
      <dgm:prSet/>
      <dgm:spPr/>
      <dgm:t>
        <a:bodyPr/>
        <a:lstStyle/>
        <a:p>
          <a:r>
            <a:rPr lang="en-US" dirty="0"/>
            <a:t>Open BC's University Information System (UIS).  </a:t>
          </a:r>
        </a:p>
      </dgm:t>
    </dgm:pt>
    <dgm:pt modelId="{32D9EEC4-438B-A34E-A05E-976EBF3192E8}" type="parTrans" cxnId="{B6A6874D-7042-8B4D-9F5D-07D8BC937897}">
      <dgm:prSet/>
      <dgm:spPr/>
      <dgm:t>
        <a:bodyPr/>
        <a:lstStyle/>
        <a:p>
          <a:endParaRPr lang="en-US"/>
        </a:p>
      </dgm:t>
    </dgm:pt>
    <dgm:pt modelId="{C512A18D-CD22-9A4C-9DB5-2CF08BA51422}" type="sibTrans" cxnId="{B6A6874D-7042-8B4D-9F5D-07D8BC937897}">
      <dgm:prSet/>
      <dgm:spPr/>
      <dgm:t>
        <a:bodyPr/>
        <a:lstStyle/>
        <a:p>
          <a:endParaRPr lang="en-US"/>
        </a:p>
      </dgm:t>
    </dgm:pt>
    <dgm:pt modelId="{052776B0-ADBE-FE4F-9362-F19505C66F52}">
      <dgm:prSet/>
      <dgm:spPr/>
      <dgm:t>
        <a:bodyPr/>
        <a:lstStyle/>
        <a:p>
          <a:r>
            <a:rPr lang="en-US" dirty="0"/>
            <a:t>Enter your username </a:t>
          </a:r>
          <a:r>
            <a:rPr lang="en-US" dirty="0" err="1"/>
            <a:t>kellyzf</a:t>
          </a:r>
          <a:r>
            <a:rPr lang="en-US" dirty="0"/>
            <a:t> and password **********.</a:t>
          </a:r>
        </a:p>
      </dgm:t>
    </dgm:pt>
    <dgm:pt modelId="{AFF3EC12-BF11-5241-8EF9-D8A47E6E525E}" type="parTrans" cxnId="{A3C6D1E3-BBF9-E141-8A2B-461A668A2145}">
      <dgm:prSet/>
      <dgm:spPr/>
      <dgm:t>
        <a:bodyPr/>
        <a:lstStyle/>
        <a:p>
          <a:endParaRPr lang="en-US"/>
        </a:p>
      </dgm:t>
    </dgm:pt>
    <dgm:pt modelId="{49291A2D-07FF-BD4F-A609-4201668FC35A}" type="sibTrans" cxnId="{A3C6D1E3-BBF9-E141-8A2B-461A668A2145}">
      <dgm:prSet/>
      <dgm:spPr/>
      <dgm:t>
        <a:bodyPr/>
        <a:lstStyle/>
        <a:p>
          <a:endParaRPr lang="en-US"/>
        </a:p>
      </dgm:t>
    </dgm:pt>
    <dgm:pt modelId="{964F2D5A-4A4A-3749-A4E0-C4DEF72C03F6}">
      <dgm:prSet/>
      <dgm:spPr/>
      <dgm:t>
        <a:bodyPr/>
        <a:lstStyle/>
        <a:p>
          <a:r>
            <a:rPr lang="en-US" dirty="0"/>
            <a:t>Type 11 for student information</a:t>
          </a:r>
        </a:p>
      </dgm:t>
    </dgm:pt>
    <dgm:pt modelId="{C106D131-4E6C-744F-A2AC-DFA60A6B4792}" type="parTrans" cxnId="{D0D42799-48BA-AB4C-9DB8-882A52730E09}">
      <dgm:prSet/>
      <dgm:spPr/>
      <dgm:t>
        <a:bodyPr/>
        <a:lstStyle/>
        <a:p>
          <a:endParaRPr lang="en-US"/>
        </a:p>
      </dgm:t>
    </dgm:pt>
    <dgm:pt modelId="{80D26120-2876-1746-86CF-A7B7370D5E37}" type="sibTrans" cxnId="{D0D42799-48BA-AB4C-9DB8-882A52730E09}">
      <dgm:prSet/>
      <dgm:spPr/>
      <dgm:t>
        <a:bodyPr/>
        <a:lstStyle/>
        <a:p>
          <a:endParaRPr lang="en-US"/>
        </a:p>
      </dgm:t>
    </dgm:pt>
    <dgm:pt modelId="{72597E32-738C-014C-91C0-1A4347A1F3FC}">
      <dgm:prSet/>
      <dgm:spPr/>
      <dgm:t>
        <a:bodyPr/>
        <a:lstStyle/>
        <a:p>
          <a:r>
            <a:rPr lang="en-US" dirty="0"/>
            <a:t>Press the return key on your keyboard.</a:t>
          </a:r>
        </a:p>
      </dgm:t>
    </dgm:pt>
    <dgm:pt modelId="{5D67E18A-EBF1-1140-85AD-C12EAEC08787}" type="parTrans" cxnId="{2E80DAF8-A15F-C44A-B67F-A6F5AD7EF949}">
      <dgm:prSet/>
      <dgm:spPr/>
      <dgm:t>
        <a:bodyPr/>
        <a:lstStyle/>
        <a:p>
          <a:endParaRPr lang="en-US"/>
        </a:p>
      </dgm:t>
    </dgm:pt>
    <dgm:pt modelId="{FF613758-84A0-CD43-8439-C6F04E737B6A}" type="sibTrans" cxnId="{2E80DAF8-A15F-C44A-B67F-A6F5AD7EF949}">
      <dgm:prSet/>
      <dgm:spPr/>
      <dgm:t>
        <a:bodyPr/>
        <a:lstStyle/>
        <a:p>
          <a:endParaRPr lang="en-US"/>
        </a:p>
      </dgm:t>
    </dgm:pt>
    <dgm:pt modelId="{A0DD7E49-C582-6947-8657-22C17E853B7A}">
      <dgm:prSet/>
      <dgm:spPr/>
      <dgm:t>
        <a:bodyPr/>
        <a:lstStyle/>
        <a:p>
          <a:r>
            <a:rPr lang="en-US" dirty="0"/>
            <a:t>Type 2 for student information</a:t>
          </a:r>
        </a:p>
      </dgm:t>
    </dgm:pt>
    <dgm:pt modelId="{7954441D-B3A0-ED4A-A473-965B298396D3}" type="parTrans" cxnId="{986E75D9-60DA-CB40-BFDE-4AB7C3CBFA10}">
      <dgm:prSet/>
      <dgm:spPr/>
      <dgm:t>
        <a:bodyPr/>
        <a:lstStyle/>
        <a:p>
          <a:endParaRPr lang="en-US"/>
        </a:p>
      </dgm:t>
    </dgm:pt>
    <dgm:pt modelId="{7E868A69-BF17-AF48-AD32-4372CB572148}" type="sibTrans" cxnId="{986E75D9-60DA-CB40-BFDE-4AB7C3CBFA10}">
      <dgm:prSet/>
      <dgm:spPr/>
      <dgm:t>
        <a:bodyPr/>
        <a:lstStyle/>
        <a:p>
          <a:endParaRPr lang="en-US"/>
        </a:p>
      </dgm:t>
    </dgm:pt>
    <dgm:pt modelId="{06BE83FD-356F-6247-AD6D-E33CEF84475A}">
      <dgm:prSet/>
      <dgm:spPr/>
      <dgm:t>
        <a:bodyPr/>
        <a:lstStyle/>
        <a:p>
          <a:r>
            <a:rPr lang="en-US" dirty="0"/>
            <a:t>Press the return key on your keyboard.</a:t>
          </a:r>
        </a:p>
      </dgm:t>
    </dgm:pt>
    <dgm:pt modelId="{9A6E0F58-C7B6-F242-A809-D3653E41810D}" type="parTrans" cxnId="{DEB57595-A8AB-B844-BA36-99EE63DC3839}">
      <dgm:prSet/>
      <dgm:spPr/>
      <dgm:t>
        <a:bodyPr/>
        <a:lstStyle/>
        <a:p>
          <a:endParaRPr lang="en-US"/>
        </a:p>
      </dgm:t>
    </dgm:pt>
    <dgm:pt modelId="{9B7E1CAF-10AD-3B4C-8A65-2AB5F021C2E1}" type="sibTrans" cxnId="{DEB57595-A8AB-B844-BA36-99EE63DC3839}">
      <dgm:prSet/>
      <dgm:spPr/>
      <dgm:t>
        <a:bodyPr/>
        <a:lstStyle/>
        <a:p>
          <a:endParaRPr lang="en-US"/>
        </a:p>
      </dgm:t>
    </dgm:pt>
    <dgm:pt modelId="{07F19F14-EA3E-EA4D-A808-04C3A80F9488}">
      <dgm:prSet/>
      <dgm:spPr/>
      <dgm:t>
        <a:bodyPr/>
        <a:lstStyle/>
        <a:p>
          <a:r>
            <a:rPr lang="en-US" dirty="0"/>
            <a:t>Press the return key on your keyboard.</a:t>
          </a:r>
        </a:p>
      </dgm:t>
    </dgm:pt>
    <dgm:pt modelId="{520FFDD7-8BBE-054B-A308-5D0173BD7655}" type="parTrans" cxnId="{2B3D8DEB-F742-4B4C-8B28-75CF31E8E908}">
      <dgm:prSet/>
      <dgm:spPr/>
      <dgm:t>
        <a:bodyPr/>
        <a:lstStyle/>
        <a:p>
          <a:endParaRPr lang="en-US"/>
        </a:p>
      </dgm:t>
    </dgm:pt>
    <dgm:pt modelId="{E6ACA4D3-C2BC-0B4C-90EF-4B10747828D4}" type="sibTrans" cxnId="{2B3D8DEB-F742-4B4C-8B28-75CF31E8E908}">
      <dgm:prSet/>
      <dgm:spPr/>
      <dgm:t>
        <a:bodyPr/>
        <a:lstStyle/>
        <a:p>
          <a:endParaRPr lang="en-US"/>
        </a:p>
      </dgm:t>
    </dgm:pt>
    <dgm:pt modelId="{1A4D1482-60CE-5C45-843C-B1D15C5E12B5}">
      <dgm:prSet/>
      <dgm:spPr/>
      <dgm:t>
        <a:bodyPr/>
        <a:lstStyle/>
        <a:p>
          <a:r>
            <a:rPr lang="en-US" dirty="0"/>
            <a:t>Type R to register for courses</a:t>
          </a:r>
        </a:p>
      </dgm:t>
    </dgm:pt>
    <dgm:pt modelId="{3A7A3F02-1820-F842-A7F0-621BB4B22EB7}" type="parTrans" cxnId="{C745BAD3-C283-7C40-B870-6294B85D7890}">
      <dgm:prSet/>
      <dgm:spPr/>
      <dgm:t>
        <a:bodyPr/>
        <a:lstStyle/>
        <a:p>
          <a:endParaRPr lang="en-US"/>
        </a:p>
      </dgm:t>
    </dgm:pt>
    <dgm:pt modelId="{5D2ADE3F-C8E9-2F49-ABFF-898B85396A29}" type="sibTrans" cxnId="{C745BAD3-C283-7C40-B870-6294B85D7890}">
      <dgm:prSet/>
      <dgm:spPr/>
      <dgm:t>
        <a:bodyPr/>
        <a:lstStyle/>
        <a:p>
          <a:endParaRPr lang="en-US"/>
        </a:p>
      </dgm:t>
    </dgm:pt>
    <dgm:pt modelId="{10CA2B18-67D7-0A48-9BCE-92B4D813C566}">
      <dgm:prSet/>
      <dgm:spPr/>
      <dgm:t>
        <a:bodyPr/>
        <a:lstStyle/>
        <a:p>
          <a:r>
            <a:rPr lang="en-US" dirty="0"/>
            <a:t>Enter ADIT135001 in next available entry point</a:t>
          </a:r>
        </a:p>
      </dgm:t>
    </dgm:pt>
    <dgm:pt modelId="{23FF52DE-045A-4E4A-BBBD-47D9A4CE6528}" type="parTrans" cxnId="{D17AEEE2-726C-104E-B5C1-87F7C3D857AB}">
      <dgm:prSet/>
      <dgm:spPr/>
      <dgm:t>
        <a:bodyPr/>
        <a:lstStyle/>
        <a:p>
          <a:endParaRPr lang="en-US"/>
        </a:p>
      </dgm:t>
    </dgm:pt>
    <dgm:pt modelId="{665A79E5-EBCD-FE43-8919-C37F80EF3055}" type="sibTrans" cxnId="{D17AEEE2-726C-104E-B5C1-87F7C3D857AB}">
      <dgm:prSet/>
      <dgm:spPr/>
      <dgm:t>
        <a:bodyPr/>
        <a:lstStyle/>
        <a:p>
          <a:endParaRPr lang="en-US"/>
        </a:p>
      </dgm:t>
    </dgm:pt>
    <dgm:pt modelId="{F262BA4F-40E1-0745-8AB5-CAE57FA751F1}">
      <dgm:prSet/>
      <dgm:spPr/>
      <dgm:t>
        <a:bodyPr/>
        <a:lstStyle/>
        <a:p>
          <a:r>
            <a:rPr lang="en-US" dirty="0"/>
            <a:t>Type DONE in next available entry point</a:t>
          </a:r>
        </a:p>
      </dgm:t>
    </dgm:pt>
    <dgm:pt modelId="{625B2F20-A235-C048-BC79-A1D09075C04D}" type="parTrans" cxnId="{AB8063A5-B02D-4E4B-89E5-5CB73440C34A}">
      <dgm:prSet/>
      <dgm:spPr/>
      <dgm:t>
        <a:bodyPr/>
        <a:lstStyle/>
        <a:p>
          <a:endParaRPr lang="en-US"/>
        </a:p>
      </dgm:t>
    </dgm:pt>
    <dgm:pt modelId="{724DDD59-CEBE-8C40-B386-89511DA9B785}" type="sibTrans" cxnId="{AB8063A5-B02D-4E4B-89E5-5CB73440C34A}">
      <dgm:prSet/>
      <dgm:spPr/>
      <dgm:t>
        <a:bodyPr/>
        <a:lstStyle/>
        <a:p>
          <a:endParaRPr lang="en-US"/>
        </a:p>
      </dgm:t>
    </dgm:pt>
    <dgm:pt modelId="{9C448ED2-88A9-DA4C-B203-B95228652EB1}">
      <dgm:prSet/>
      <dgm:spPr/>
      <dgm:t>
        <a:bodyPr/>
        <a:lstStyle/>
        <a:p>
          <a:r>
            <a:rPr lang="en-US" dirty="0"/>
            <a:t>Press return key to return to view menu</a:t>
          </a:r>
        </a:p>
      </dgm:t>
    </dgm:pt>
    <dgm:pt modelId="{A968A5E4-7667-9D4E-8C50-42FF8A82596B}" type="parTrans" cxnId="{22E2A882-2BEB-D74E-88DE-3D4924B9420A}">
      <dgm:prSet/>
      <dgm:spPr/>
      <dgm:t>
        <a:bodyPr/>
        <a:lstStyle/>
        <a:p>
          <a:endParaRPr lang="en-US"/>
        </a:p>
      </dgm:t>
    </dgm:pt>
    <dgm:pt modelId="{967DCFCA-0852-8D46-94D4-45009AAE6437}" type="sibTrans" cxnId="{22E2A882-2BEB-D74E-88DE-3D4924B9420A}">
      <dgm:prSet/>
      <dgm:spPr/>
      <dgm:t>
        <a:bodyPr/>
        <a:lstStyle/>
        <a:p>
          <a:endParaRPr lang="en-US"/>
        </a:p>
      </dgm:t>
    </dgm:pt>
    <dgm:pt modelId="{4EB964FE-8593-0B41-B52C-F6B075C67C51}">
      <dgm:prSet/>
      <dgm:spPr/>
      <dgm:t>
        <a:bodyPr/>
        <a:lstStyle/>
        <a:p>
          <a:r>
            <a:rPr lang="en-US" dirty="0"/>
            <a:t>Type L to logoff</a:t>
          </a:r>
        </a:p>
      </dgm:t>
    </dgm:pt>
    <dgm:pt modelId="{1D9CE37F-FE7A-C64F-9CB7-95319842A638}" type="parTrans" cxnId="{1E4E50B0-6D7E-4843-9C20-68D573F108B5}">
      <dgm:prSet/>
      <dgm:spPr/>
      <dgm:t>
        <a:bodyPr/>
        <a:lstStyle/>
        <a:p>
          <a:endParaRPr lang="en-US"/>
        </a:p>
      </dgm:t>
    </dgm:pt>
    <dgm:pt modelId="{1C3486BE-F49A-464A-811A-7C3496290EBA}" type="sibTrans" cxnId="{1E4E50B0-6D7E-4843-9C20-68D573F108B5}">
      <dgm:prSet/>
      <dgm:spPr/>
      <dgm:t>
        <a:bodyPr/>
        <a:lstStyle/>
        <a:p>
          <a:endParaRPr lang="en-US"/>
        </a:p>
      </dgm:t>
    </dgm:pt>
    <dgm:pt modelId="{10B33684-D01C-8C44-B97D-F5873D7EDD40}">
      <dgm:prSet/>
      <dgm:spPr/>
      <dgm:t>
        <a:bodyPr/>
        <a:lstStyle/>
        <a:p>
          <a:r>
            <a:rPr lang="en-US" dirty="0"/>
            <a:t>Find "Quit" field, type YES to quit</a:t>
          </a:r>
        </a:p>
      </dgm:t>
    </dgm:pt>
    <dgm:pt modelId="{D002D3CE-C329-D64D-8414-B16BF52A22C7}" type="parTrans" cxnId="{BA499FA4-2D0F-FE40-AC8D-5A0AB9A00754}">
      <dgm:prSet/>
      <dgm:spPr/>
      <dgm:t>
        <a:bodyPr/>
        <a:lstStyle/>
        <a:p>
          <a:endParaRPr lang="en-US"/>
        </a:p>
      </dgm:t>
    </dgm:pt>
    <dgm:pt modelId="{019C8550-8970-F64C-8192-17DEE82256BB}" type="sibTrans" cxnId="{BA499FA4-2D0F-FE40-AC8D-5A0AB9A00754}">
      <dgm:prSet/>
      <dgm:spPr/>
      <dgm:t>
        <a:bodyPr/>
        <a:lstStyle/>
        <a:p>
          <a:endParaRPr lang="en-US"/>
        </a:p>
      </dgm:t>
    </dgm:pt>
    <dgm:pt modelId="{8FC9200D-B03E-B446-BDF8-9139DF533415}">
      <dgm:prSet/>
      <dgm:spPr/>
      <dgm:t>
        <a:bodyPr/>
        <a:lstStyle/>
        <a:p>
          <a:r>
            <a:rPr lang="en-US" dirty="0"/>
            <a:t>Press command Q to close the session</a:t>
          </a:r>
        </a:p>
      </dgm:t>
    </dgm:pt>
    <dgm:pt modelId="{C84EF2F9-EE16-E644-9804-096AC474C762}" type="parTrans" cxnId="{486A8981-565D-FC43-82FF-5BC24EB3FE94}">
      <dgm:prSet/>
      <dgm:spPr/>
      <dgm:t>
        <a:bodyPr/>
        <a:lstStyle/>
        <a:p>
          <a:endParaRPr lang="en-US"/>
        </a:p>
      </dgm:t>
    </dgm:pt>
    <dgm:pt modelId="{559CB1CF-4B40-8142-A073-79B2D1B233E4}" type="sibTrans" cxnId="{486A8981-565D-FC43-82FF-5BC24EB3FE94}">
      <dgm:prSet/>
      <dgm:spPr/>
      <dgm:t>
        <a:bodyPr/>
        <a:lstStyle/>
        <a:p>
          <a:endParaRPr lang="en-US"/>
        </a:p>
      </dgm:t>
    </dgm:pt>
    <dgm:pt modelId="{152DBF6A-970A-AB41-B16A-A5AD6F603AC6}">
      <dgm:prSet/>
      <dgm:spPr/>
      <dgm:t>
        <a:bodyPr/>
        <a:lstStyle/>
        <a:p>
          <a:r>
            <a:rPr lang="en-US" dirty="0"/>
            <a:t>Press the return key on your keyboard.</a:t>
          </a:r>
        </a:p>
      </dgm:t>
    </dgm:pt>
    <dgm:pt modelId="{9B08F69F-2E83-5640-BC54-23D954FE1FDC}" type="parTrans" cxnId="{D565335E-2CD8-5E49-B8B6-78AC266243E1}">
      <dgm:prSet/>
      <dgm:spPr/>
      <dgm:t>
        <a:bodyPr/>
        <a:lstStyle/>
        <a:p>
          <a:endParaRPr lang="en-US"/>
        </a:p>
      </dgm:t>
    </dgm:pt>
    <dgm:pt modelId="{A05DD615-A36A-494A-BB3B-EE6C20B7B3D7}" type="sibTrans" cxnId="{D565335E-2CD8-5E49-B8B6-78AC266243E1}">
      <dgm:prSet/>
      <dgm:spPr/>
      <dgm:t>
        <a:bodyPr/>
        <a:lstStyle/>
        <a:p>
          <a:endParaRPr lang="en-US"/>
        </a:p>
      </dgm:t>
    </dgm:pt>
    <dgm:pt modelId="{F9D75054-DDFC-DC49-B739-389380E6AC4C}">
      <dgm:prSet/>
      <dgm:spPr/>
      <dgm:t>
        <a:bodyPr/>
        <a:lstStyle/>
        <a:p>
          <a:r>
            <a:rPr lang="en-US" dirty="0"/>
            <a:t>Press the return key on your keyboard.</a:t>
          </a:r>
        </a:p>
      </dgm:t>
    </dgm:pt>
    <dgm:pt modelId="{CBAB43BD-5505-BE41-B141-C3CFD1602503}" type="parTrans" cxnId="{E2ABF2F4-C0A2-5740-8C90-BDB759B63247}">
      <dgm:prSet/>
      <dgm:spPr/>
      <dgm:t>
        <a:bodyPr/>
        <a:lstStyle/>
        <a:p>
          <a:endParaRPr lang="en-US"/>
        </a:p>
      </dgm:t>
    </dgm:pt>
    <dgm:pt modelId="{D5F531F4-77B9-9744-BE92-E856AC2382A8}" type="sibTrans" cxnId="{E2ABF2F4-C0A2-5740-8C90-BDB759B63247}">
      <dgm:prSet/>
      <dgm:spPr/>
      <dgm:t>
        <a:bodyPr/>
        <a:lstStyle/>
        <a:p>
          <a:endParaRPr lang="en-US"/>
        </a:p>
      </dgm:t>
    </dgm:pt>
    <dgm:pt modelId="{55808F82-6EB0-8940-AAE3-E3EAE83A6AC0}" type="pres">
      <dgm:prSet presAssocID="{A6B05777-E883-CA4F-AE2F-77F745640C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99B0B9-6F9C-7C4A-B4DC-A60FC12423A7}" type="pres">
      <dgm:prSet presAssocID="{B015FADC-91CF-144E-BEEB-26A66651A640}" presName="hierRoot1" presStyleCnt="0">
        <dgm:presLayoutVars>
          <dgm:hierBranch val="init"/>
        </dgm:presLayoutVars>
      </dgm:prSet>
      <dgm:spPr/>
    </dgm:pt>
    <dgm:pt modelId="{93A136D6-0807-844D-87F3-3D67E378650A}" type="pres">
      <dgm:prSet presAssocID="{B015FADC-91CF-144E-BEEB-26A66651A640}" presName="rootComposite1" presStyleCnt="0"/>
      <dgm:spPr/>
    </dgm:pt>
    <dgm:pt modelId="{8F38D2A4-8DF1-8249-BC6F-8CAD6D65256B}" type="pres">
      <dgm:prSet presAssocID="{B015FADC-91CF-144E-BEEB-26A66651A640}" presName="rootText1" presStyleLbl="node0" presStyleIdx="0" presStyleCnt="6">
        <dgm:presLayoutVars>
          <dgm:chPref val="3"/>
        </dgm:presLayoutVars>
      </dgm:prSet>
      <dgm:spPr/>
    </dgm:pt>
    <dgm:pt modelId="{6FD287DE-A8DC-0D48-AD04-3ADC3FF323EF}" type="pres">
      <dgm:prSet presAssocID="{B015FADC-91CF-144E-BEEB-26A66651A640}" presName="rootConnector1" presStyleLbl="node1" presStyleIdx="0" presStyleCnt="0"/>
      <dgm:spPr/>
    </dgm:pt>
    <dgm:pt modelId="{8591D71D-46E7-3246-BBF7-528E744F56E0}" type="pres">
      <dgm:prSet presAssocID="{B015FADC-91CF-144E-BEEB-26A66651A640}" presName="hierChild2" presStyleCnt="0"/>
      <dgm:spPr/>
    </dgm:pt>
    <dgm:pt modelId="{90CCA360-B29F-3448-9CE3-1742BF76C83D}" type="pres">
      <dgm:prSet presAssocID="{AFF3EC12-BF11-5241-8EF9-D8A47E6E525E}" presName="Name37" presStyleLbl="parChTrans1D2" presStyleIdx="0" presStyleCnt="5"/>
      <dgm:spPr/>
    </dgm:pt>
    <dgm:pt modelId="{017E4272-C58F-7B4E-B230-807F6C227A36}" type="pres">
      <dgm:prSet presAssocID="{052776B0-ADBE-FE4F-9362-F19505C66F52}" presName="hierRoot2" presStyleCnt="0">
        <dgm:presLayoutVars>
          <dgm:hierBranch val="init"/>
        </dgm:presLayoutVars>
      </dgm:prSet>
      <dgm:spPr/>
    </dgm:pt>
    <dgm:pt modelId="{1FD113F6-030B-804E-9AD3-83B9ABC8A4D7}" type="pres">
      <dgm:prSet presAssocID="{052776B0-ADBE-FE4F-9362-F19505C66F52}" presName="rootComposite" presStyleCnt="0"/>
      <dgm:spPr/>
    </dgm:pt>
    <dgm:pt modelId="{E173D42E-F859-294B-9429-A61462B94B29}" type="pres">
      <dgm:prSet presAssocID="{052776B0-ADBE-FE4F-9362-F19505C66F52}" presName="rootText" presStyleLbl="node2" presStyleIdx="0" presStyleCnt="5">
        <dgm:presLayoutVars>
          <dgm:chPref val="3"/>
        </dgm:presLayoutVars>
      </dgm:prSet>
      <dgm:spPr/>
    </dgm:pt>
    <dgm:pt modelId="{5A6F41C3-7D9A-BB4F-9C17-C3CEAB853146}" type="pres">
      <dgm:prSet presAssocID="{052776B0-ADBE-FE4F-9362-F19505C66F52}" presName="rootConnector" presStyleLbl="node2" presStyleIdx="0" presStyleCnt="5"/>
      <dgm:spPr/>
    </dgm:pt>
    <dgm:pt modelId="{CF354D04-25BE-CA4F-AC58-F9E9D3F732E5}" type="pres">
      <dgm:prSet presAssocID="{052776B0-ADBE-FE4F-9362-F19505C66F52}" presName="hierChild4" presStyleCnt="0"/>
      <dgm:spPr/>
    </dgm:pt>
    <dgm:pt modelId="{23CB07E2-9F2D-FF40-92A2-516465D05DBC}" type="pres">
      <dgm:prSet presAssocID="{9A6E0F58-C7B6-F242-A809-D3653E41810D}" presName="Name37" presStyleLbl="parChTrans1D3" presStyleIdx="0" presStyleCnt="3"/>
      <dgm:spPr/>
    </dgm:pt>
    <dgm:pt modelId="{E0F4AA33-96AB-D94C-858D-D7B81046982C}" type="pres">
      <dgm:prSet presAssocID="{06BE83FD-356F-6247-AD6D-E33CEF84475A}" presName="hierRoot2" presStyleCnt="0">
        <dgm:presLayoutVars>
          <dgm:hierBranch val="init"/>
        </dgm:presLayoutVars>
      </dgm:prSet>
      <dgm:spPr/>
    </dgm:pt>
    <dgm:pt modelId="{9FCFC190-A192-5047-9397-E45A9A2215C3}" type="pres">
      <dgm:prSet presAssocID="{06BE83FD-356F-6247-AD6D-E33CEF84475A}" presName="rootComposite" presStyleCnt="0"/>
      <dgm:spPr/>
    </dgm:pt>
    <dgm:pt modelId="{495E32EA-CF45-484B-AD42-21BB26865AE1}" type="pres">
      <dgm:prSet presAssocID="{06BE83FD-356F-6247-AD6D-E33CEF84475A}" presName="rootText" presStyleLbl="node3" presStyleIdx="0" presStyleCnt="3">
        <dgm:presLayoutVars>
          <dgm:chPref val="3"/>
        </dgm:presLayoutVars>
      </dgm:prSet>
      <dgm:spPr/>
    </dgm:pt>
    <dgm:pt modelId="{584921CC-520E-9047-800A-DBDCE045C19E}" type="pres">
      <dgm:prSet presAssocID="{06BE83FD-356F-6247-AD6D-E33CEF84475A}" presName="rootConnector" presStyleLbl="node3" presStyleIdx="0" presStyleCnt="3"/>
      <dgm:spPr/>
    </dgm:pt>
    <dgm:pt modelId="{51577EAE-6CAC-CB4B-9672-254B4F8A2153}" type="pres">
      <dgm:prSet presAssocID="{06BE83FD-356F-6247-AD6D-E33CEF84475A}" presName="hierChild4" presStyleCnt="0"/>
      <dgm:spPr/>
    </dgm:pt>
    <dgm:pt modelId="{38186713-E055-294F-8D9A-9DB97A1D3360}" type="pres">
      <dgm:prSet presAssocID="{06BE83FD-356F-6247-AD6D-E33CEF84475A}" presName="hierChild5" presStyleCnt="0"/>
      <dgm:spPr/>
    </dgm:pt>
    <dgm:pt modelId="{12EED9EB-9FDD-0E49-AFD7-8CED5A23A104}" type="pres">
      <dgm:prSet presAssocID="{052776B0-ADBE-FE4F-9362-F19505C66F52}" presName="hierChild5" presStyleCnt="0"/>
      <dgm:spPr/>
    </dgm:pt>
    <dgm:pt modelId="{03503262-8D71-8246-990B-08A2409C09CF}" type="pres">
      <dgm:prSet presAssocID="{B015FADC-91CF-144E-BEEB-26A66651A640}" presName="hierChild3" presStyleCnt="0"/>
      <dgm:spPr/>
    </dgm:pt>
    <dgm:pt modelId="{99946650-93A8-884F-9798-B335674BD934}" type="pres">
      <dgm:prSet presAssocID="{964F2D5A-4A4A-3749-A4E0-C4DEF72C03F6}" presName="hierRoot1" presStyleCnt="0">
        <dgm:presLayoutVars>
          <dgm:hierBranch val="init"/>
        </dgm:presLayoutVars>
      </dgm:prSet>
      <dgm:spPr/>
    </dgm:pt>
    <dgm:pt modelId="{9CA8556B-EF34-D245-9811-141534C81E85}" type="pres">
      <dgm:prSet presAssocID="{964F2D5A-4A4A-3749-A4E0-C4DEF72C03F6}" presName="rootComposite1" presStyleCnt="0"/>
      <dgm:spPr/>
    </dgm:pt>
    <dgm:pt modelId="{CAB8EA40-4AB8-9C4E-9431-F35850357EE9}" type="pres">
      <dgm:prSet presAssocID="{964F2D5A-4A4A-3749-A4E0-C4DEF72C03F6}" presName="rootText1" presStyleLbl="node0" presStyleIdx="1" presStyleCnt="6">
        <dgm:presLayoutVars>
          <dgm:chPref val="3"/>
        </dgm:presLayoutVars>
      </dgm:prSet>
      <dgm:spPr/>
    </dgm:pt>
    <dgm:pt modelId="{2C4EC602-CD50-2C4D-82ED-509FE74EE942}" type="pres">
      <dgm:prSet presAssocID="{964F2D5A-4A4A-3749-A4E0-C4DEF72C03F6}" presName="rootConnector1" presStyleLbl="node1" presStyleIdx="0" presStyleCnt="0"/>
      <dgm:spPr/>
    </dgm:pt>
    <dgm:pt modelId="{501F4A8E-7C92-C343-B529-867F33C60DE1}" type="pres">
      <dgm:prSet presAssocID="{964F2D5A-4A4A-3749-A4E0-C4DEF72C03F6}" presName="hierChild2" presStyleCnt="0"/>
      <dgm:spPr/>
    </dgm:pt>
    <dgm:pt modelId="{7795B2D2-B1B2-1E40-ABD6-466701561526}" type="pres">
      <dgm:prSet presAssocID="{5D67E18A-EBF1-1140-85AD-C12EAEC08787}" presName="Name37" presStyleLbl="parChTrans1D2" presStyleIdx="1" presStyleCnt="5"/>
      <dgm:spPr/>
    </dgm:pt>
    <dgm:pt modelId="{FBF00778-BD46-B14A-BACD-409208379965}" type="pres">
      <dgm:prSet presAssocID="{72597E32-738C-014C-91C0-1A4347A1F3FC}" presName="hierRoot2" presStyleCnt="0">
        <dgm:presLayoutVars>
          <dgm:hierBranch val="init"/>
        </dgm:presLayoutVars>
      </dgm:prSet>
      <dgm:spPr/>
    </dgm:pt>
    <dgm:pt modelId="{680B597B-B724-AA47-AB69-845BB3F29678}" type="pres">
      <dgm:prSet presAssocID="{72597E32-738C-014C-91C0-1A4347A1F3FC}" presName="rootComposite" presStyleCnt="0"/>
      <dgm:spPr/>
    </dgm:pt>
    <dgm:pt modelId="{35F44076-2F4E-E344-99FC-052CAAB87247}" type="pres">
      <dgm:prSet presAssocID="{72597E32-738C-014C-91C0-1A4347A1F3FC}" presName="rootText" presStyleLbl="node2" presStyleIdx="1" presStyleCnt="5">
        <dgm:presLayoutVars>
          <dgm:chPref val="3"/>
        </dgm:presLayoutVars>
      </dgm:prSet>
      <dgm:spPr/>
    </dgm:pt>
    <dgm:pt modelId="{668AF8F2-8897-D347-B667-E6D7D776EC4F}" type="pres">
      <dgm:prSet presAssocID="{72597E32-738C-014C-91C0-1A4347A1F3FC}" presName="rootConnector" presStyleLbl="node2" presStyleIdx="1" presStyleCnt="5"/>
      <dgm:spPr/>
    </dgm:pt>
    <dgm:pt modelId="{101B5BE1-6299-7E49-A3CF-04C9AEAB8855}" type="pres">
      <dgm:prSet presAssocID="{72597E32-738C-014C-91C0-1A4347A1F3FC}" presName="hierChild4" presStyleCnt="0"/>
      <dgm:spPr/>
    </dgm:pt>
    <dgm:pt modelId="{3ACC95D9-C653-6C46-8D22-DC0993AD5A69}" type="pres">
      <dgm:prSet presAssocID="{72597E32-738C-014C-91C0-1A4347A1F3FC}" presName="hierChild5" presStyleCnt="0"/>
      <dgm:spPr/>
    </dgm:pt>
    <dgm:pt modelId="{EFE5EEC4-C088-8048-88D2-48D373605157}" type="pres">
      <dgm:prSet presAssocID="{964F2D5A-4A4A-3749-A4E0-C4DEF72C03F6}" presName="hierChild3" presStyleCnt="0"/>
      <dgm:spPr/>
    </dgm:pt>
    <dgm:pt modelId="{773A2788-C638-5144-A5CE-96BE4C3AA4AC}" type="pres">
      <dgm:prSet presAssocID="{A0DD7E49-C582-6947-8657-22C17E853B7A}" presName="hierRoot1" presStyleCnt="0">
        <dgm:presLayoutVars>
          <dgm:hierBranch val="init"/>
        </dgm:presLayoutVars>
      </dgm:prSet>
      <dgm:spPr/>
    </dgm:pt>
    <dgm:pt modelId="{88949D04-47C1-9140-8927-2241C60A7CD5}" type="pres">
      <dgm:prSet presAssocID="{A0DD7E49-C582-6947-8657-22C17E853B7A}" presName="rootComposite1" presStyleCnt="0"/>
      <dgm:spPr/>
    </dgm:pt>
    <dgm:pt modelId="{31F97F71-E378-1E41-8ED0-68EF46FC50EC}" type="pres">
      <dgm:prSet presAssocID="{A0DD7E49-C582-6947-8657-22C17E853B7A}" presName="rootText1" presStyleLbl="node0" presStyleIdx="2" presStyleCnt="6">
        <dgm:presLayoutVars>
          <dgm:chPref val="3"/>
        </dgm:presLayoutVars>
      </dgm:prSet>
      <dgm:spPr/>
    </dgm:pt>
    <dgm:pt modelId="{1472F8FE-F6FE-3340-A845-DD6B43B7125A}" type="pres">
      <dgm:prSet presAssocID="{A0DD7E49-C582-6947-8657-22C17E853B7A}" presName="rootConnector1" presStyleLbl="node1" presStyleIdx="0" presStyleCnt="0"/>
      <dgm:spPr/>
    </dgm:pt>
    <dgm:pt modelId="{1287521B-BAD1-4F4F-94B5-DCF1EC9B4CB0}" type="pres">
      <dgm:prSet presAssocID="{A0DD7E49-C582-6947-8657-22C17E853B7A}" presName="hierChild2" presStyleCnt="0"/>
      <dgm:spPr/>
    </dgm:pt>
    <dgm:pt modelId="{EF8B3FE3-8CD9-6840-80EF-0E68EBD411DB}" type="pres">
      <dgm:prSet presAssocID="{520FFDD7-8BBE-054B-A308-5D0173BD7655}" presName="Name37" presStyleLbl="parChTrans1D2" presStyleIdx="2" presStyleCnt="5"/>
      <dgm:spPr/>
    </dgm:pt>
    <dgm:pt modelId="{625F1E0E-88D3-584E-B249-23AE822E24AC}" type="pres">
      <dgm:prSet presAssocID="{07F19F14-EA3E-EA4D-A808-04C3A80F9488}" presName="hierRoot2" presStyleCnt="0">
        <dgm:presLayoutVars>
          <dgm:hierBranch val="init"/>
        </dgm:presLayoutVars>
      </dgm:prSet>
      <dgm:spPr/>
    </dgm:pt>
    <dgm:pt modelId="{6E95A027-F42B-4249-BDAD-AB38594B9474}" type="pres">
      <dgm:prSet presAssocID="{07F19F14-EA3E-EA4D-A808-04C3A80F9488}" presName="rootComposite" presStyleCnt="0"/>
      <dgm:spPr/>
    </dgm:pt>
    <dgm:pt modelId="{573EE390-BCDE-284F-9ED3-11CE927DB3FB}" type="pres">
      <dgm:prSet presAssocID="{07F19F14-EA3E-EA4D-A808-04C3A80F9488}" presName="rootText" presStyleLbl="node2" presStyleIdx="2" presStyleCnt="5">
        <dgm:presLayoutVars>
          <dgm:chPref val="3"/>
        </dgm:presLayoutVars>
      </dgm:prSet>
      <dgm:spPr/>
    </dgm:pt>
    <dgm:pt modelId="{07FA44F7-8C30-A446-B94F-FEB2C5949EA6}" type="pres">
      <dgm:prSet presAssocID="{07F19F14-EA3E-EA4D-A808-04C3A80F9488}" presName="rootConnector" presStyleLbl="node2" presStyleIdx="2" presStyleCnt="5"/>
      <dgm:spPr/>
    </dgm:pt>
    <dgm:pt modelId="{5B979580-4889-E842-8C7E-57005DB58928}" type="pres">
      <dgm:prSet presAssocID="{07F19F14-EA3E-EA4D-A808-04C3A80F9488}" presName="hierChild4" presStyleCnt="0"/>
      <dgm:spPr/>
    </dgm:pt>
    <dgm:pt modelId="{0086E5A4-20C5-3343-9085-DEA8216CDE3F}" type="pres">
      <dgm:prSet presAssocID="{07F19F14-EA3E-EA4D-A808-04C3A80F9488}" presName="hierChild5" presStyleCnt="0"/>
      <dgm:spPr/>
    </dgm:pt>
    <dgm:pt modelId="{FA5195D5-EE7B-EA43-B924-951EF26D62F1}" type="pres">
      <dgm:prSet presAssocID="{A0DD7E49-C582-6947-8657-22C17E853B7A}" presName="hierChild3" presStyleCnt="0"/>
      <dgm:spPr/>
    </dgm:pt>
    <dgm:pt modelId="{9895E170-2EFF-7D4D-974E-37811E203D43}" type="pres">
      <dgm:prSet presAssocID="{1A4D1482-60CE-5C45-843C-B1D15C5E12B5}" presName="hierRoot1" presStyleCnt="0">
        <dgm:presLayoutVars>
          <dgm:hierBranch val="init"/>
        </dgm:presLayoutVars>
      </dgm:prSet>
      <dgm:spPr/>
    </dgm:pt>
    <dgm:pt modelId="{9AA289CA-CC70-C846-851E-54718766A40C}" type="pres">
      <dgm:prSet presAssocID="{1A4D1482-60CE-5C45-843C-B1D15C5E12B5}" presName="rootComposite1" presStyleCnt="0"/>
      <dgm:spPr/>
    </dgm:pt>
    <dgm:pt modelId="{9086A7DF-799F-124B-8B32-2BDEBC078116}" type="pres">
      <dgm:prSet presAssocID="{1A4D1482-60CE-5C45-843C-B1D15C5E12B5}" presName="rootText1" presStyleLbl="node0" presStyleIdx="3" presStyleCnt="6">
        <dgm:presLayoutVars>
          <dgm:chPref val="3"/>
        </dgm:presLayoutVars>
      </dgm:prSet>
      <dgm:spPr/>
    </dgm:pt>
    <dgm:pt modelId="{D1C5A213-3D3A-9B40-BEFC-72D4E3ED36E6}" type="pres">
      <dgm:prSet presAssocID="{1A4D1482-60CE-5C45-843C-B1D15C5E12B5}" presName="rootConnector1" presStyleLbl="node1" presStyleIdx="0" presStyleCnt="0"/>
      <dgm:spPr/>
    </dgm:pt>
    <dgm:pt modelId="{54F9FF5C-4337-9447-A089-482975B3540B}" type="pres">
      <dgm:prSet presAssocID="{1A4D1482-60CE-5C45-843C-B1D15C5E12B5}" presName="hierChild2" presStyleCnt="0"/>
      <dgm:spPr/>
    </dgm:pt>
    <dgm:pt modelId="{D6DE1FE9-CE56-7449-A7B4-9C3F6C5AA874}" type="pres">
      <dgm:prSet presAssocID="{CBAB43BD-5505-BE41-B141-C3CFD1602503}" presName="Name37" presStyleLbl="parChTrans1D2" presStyleIdx="3" presStyleCnt="5"/>
      <dgm:spPr/>
    </dgm:pt>
    <dgm:pt modelId="{5A694EBD-0806-4D4A-B990-8D1E8DB089DC}" type="pres">
      <dgm:prSet presAssocID="{F9D75054-DDFC-DC49-B739-389380E6AC4C}" presName="hierRoot2" presStyleCnt="0">
        <dgm:presLayoutVars>
          <dgm:hierBranch val="init"/>
        </dgm:presLayoutVars>
      </dgm:prSet>
      <dgm:spPr/>
    </dgm:pt>
    <dgm:pt modelId="{31B0DCD3-0274-6F43-84B2-F72551644D6A}" type="pres">
      <dgm:prSet presAssocID="{F9D75054-DDFC-DC49-B739-389380E6AC4C}" presName="rootComposite" presStyleCnt="0"/>
      <dgm:spPr/>
    </dgm:pt>
    <dgm:pt modelId="{ACFD9834-57CA-964C-A205-DC6749B4AA89}" type="pres">
      <dgm:prSet presAssocID="{F9D75054-DDFC-DC49-B739-389380E6AC4C}" presName="rootText" presStyleLbl="node2" presStyleIdx="3" presStyleCnt="5">
        <dgm:presLayoutVars>
          <dgm:chPref val="3"/>
        </dgm:presLayoutVars>
      </dgm:prSet>
      <dgm:spPr/>
    </dgm:pt>
    <dgm:pt modelId="{E5290428-9E0D-134D-8852-333D5FB426B3}" type="pres">
      <dgm:prSet presAssocID="{F9D75054-DDFC-DC49-B739-389380E6AC4C}" presName="rootConnector" presStyleLbl="node2" presStyleIdx="3" presStyleCnt="5"/>
      <dgm:spPr/>
    </dgm:pt>
    <dgm:pt modelId="{2A15DBF3-8527-2248-A5B7-B92FDA825FAA}" type="pres">
      <dgm:prSet presAssocID="{F9D75054-DDFC-DC49-B739-389380E6AC4C}" presName="hierChild4" presStyleCnt="0"/>
      <dgm:spPr/>
    </dgm:pt>
    <dgm:pt modelId="{FF0AD179-2D0D-F44B-B0AF-619DFDDB11D4}" type="pres">
      <dgm:prSet presAssocID="{23FF52DE-045A-4E4A-BBBD-47D9A4CE6528}" presName="Name37" presStyleLbl="parChTrans1D3" presStyleIdx="1" presStyleCnt="3"/>
      <dgm:spPr/>
    </dgm:pt>
    <dgm:pt modelId="{AED86356-82F7-5345-8AF0-173C057C6298}" type="pres">
      <dgm:prSet presAssocID="{10CA2B18-67D7-0A48-9BCE-92B4D813C566}" presName="hierRoot2" presStyleCnt="0">
        <dgm:presLayoutVars>
          <dgm:hierBranch val="init"/>
        </dgm:presLayoutVars>
      </dgm:prSet>
      <dgm:spPr/>
    </dgm:pt>
    <dgm:pt modelId="{2DD6FFBA-EB6C-1643-ACD9-06478911A14D}" type="pres">
      <dgm:prSet presAssocID="{10CA2B18-67D7-0A48-9BCE-92B4D813C566}" presName="rootComposite" presStyleCnt="0"/>
      <dgm:spPr/>
    </dgm:pt>
    <dgm:pt modelId="{677578F6-8154-F84A-97E2-17B11C77768F}" type="pres">
      <dgm:prSet presAssocID="{10CA2B18-67D7-0A48-9BCE-92B4D813C566}" presName="rootText" presStyleLbl="node3" presStyleIdx="1" presStyleCnt="3">
        <dgm:presLayoutVars>
          <dgm:chPref val="3"/>
        </dgm:presLayoutVars>
      </dgm:prSet>
      <dgm:spPr/>
    </dgm:pt>
    <dgm:pt modelId="{566D47A5-09B0-3A4B-BCC7-07F65D326B5C}" type="pres">
      <dgm:prSet presAssocID="{10CA2B18-67D7-0A48-9BCE-92B4D813C566}" presName="rootConnector" presStyleLbl="node3" presStyleIdx="1" presStyleCnt="3"/>
      <dgm:spPr/>
    </dgm:pt>
    <dgm:pt modelId="{6C8E775D-8DF6-3D4B-979C-2C8AC852644B}" type="pres">
      <dgm:prSet presAssocID="{10CA2B18-67D7-0A48-9BCE-92B4D813C566}" presName="hierChild4" presStyleCnt="0"/>
      <dgm:spPr/>
    </dgm:pt>
    <dgm:pt modelId="{52E8A4FB-D854-8141-9FD4-EE93C08587E5}" type="pres">
      <dgm:prSet presAssocID="{9B08F69F-2E83-5640-BC54-23D954FE1FDC}" presName="Name37" presStyleLbl="parChTrans1D4" presStyleIdx="0" presStyleCnt="2"/>
      <dgm:spPr/>
    </dgm:pt>
    <dgm:pt modelId="{BBFF0F23-6B88-C243-B434-0C6A9BB7A1B9}" type="pres">
      <dgm:prSet presAssocID="{152DBF6A-970A-AB41-B16A-A5AD6F603AC6}" presName="hierRoot2" presStyleCnt="0">
        <dgm:presLayoutVars>
          <dgm:hierBranch val="init"/>
        </dgm:presLayoutVars>
      </dgm:prSet>
      <dgm:spPr/>
    </dgm:pt>
    <dgm:pt modelId="{70A2FC2E-1914-B745-A4D4-35DF4D81407F}" type="pres">
      <dgm:prSet presAssocID="{152DBF6A-970A-AB41-B16A-A5AD6F603AC6}" presName="rootComposite" presStyleCnt="0"/>
      <dgm:spPr/>
    </dgm:pt>
    <dgm:pt modelId="{CF6B1926-3F5D-934A-9817-10B4F7A4BF32}" type="pres">
      <dgm:prSet presAssocID="{152DBF6A-970A-AB41-B16A-A5AD6F603AC6}" presName="rootText" presStyleLbl="node4" presStyleIdx="0" presStyleCnt="2">
        <dgm:presLayoutVars>
          <dgm:chPref val="3"/>
        </dgm:presLayoutVars>
      </dgm:prSet>
      <dgm:spPr/>
    </dgm:pt>
    <dgm:pt modelId="{40CE5E64-8C5E-804A-B491-1E8E4DF83C40}" type="pres">
      <dgm:prSet presAssocID="{152DBF6A-970A-AB41-B16A-A5AD6F603AC6}" presName="rootConnector" presStyleLbl="node4" presStyleIdx="0" presStyleCnt="2"/>
      <dgm:spPr/>
    </dgm:pt>
    <dgm:pt modelId="{EC05575B-D6B6-D74F-9BE1-159346631254}" type="pres">
      <dgm:prSet presAssocID="{152DBF6A-970A-AB41-B16A-A5AD6F603AC6}" presName="hierChild4" presStyleCnt="0"/>
      <dgm:spPr/>
    </dgm:pt>
    <dgm:pt modelId="{73880CCC-0C84-6643-839D-C8532525AEDE}" type="pres">
      <dgm:prSet presAssocID="{152DBF6A-970A-AB41-B16A-A5AD6F603AC6}" presName="hierChild5" presStyleCnt="0"/>
      <dgm:spPr/>
    </dgm:pt>
    <dgm:pt modelId="{4CFCD6EE-DD5C-814E-B3E2-2451A8D667DC}" type="pres">
      <dgm:prSet presAssocID="{10CA2B18-67D7-0A48-9BCE-92B4D813C566}" presName="hierChild5" presStyleCnt="0"/>
      <dgm:spPr/>
    </dgm:pt>
    <dgm:pt modelId="{75C74CC1-E132-D940-A04D-B40AB93E8A4D}" type="pres">
      <dgm:prSet presAssocID="{625B2F20-A235-C048-BC79-A1D09075C04D}" presName="Name37" presStyleLbl="parChTrans1D3" presStyleIdx="2" presStyleCnt="3"/>
      <dgm:spPr/>
    </dgm:pt>
    <dgm:pt modelId="{6A3CDCEF-2ABC-2641-9F1C-A42125FFA531}" type="pres">
      <dgm:prSet presAssocID="{F262BA4F-40E1-0745-8AB5-CAE57FA751F1}" presName="hierRoot2" presStyleCnt="0">
        <dgm:presLayoutVars>
          <dgm:hierBranch val="init"/>
        </dgm:presLayoutVars>
      </dgm:prSet>
      <dgm:spPr/>
    </dgm:pt>
    <dgm:pt modelId="{8539B300-DEB0-D048-8FF5-FF75E8EA3395}" type="pres">
      <dgm:prSet presAssocID="{F262BA4F-40E1-0745-8AB5-CAE57FA751F1}" presName="rootComposite" presStyleCnt="0"/>
      <dgm:spPr/>
    </dgm:pt>
    <dgm:pt modelId="{A283F6FD-40CE-1543-9CF5-B8C9BD752C80}" type="pres">
      <dgm:prSet presAssocID="{F262BA4F-40E1-0745-8AB5-CAE57FA751F1}" presName="rootText" presStyleLbl="node3" presStyleIdx="2" presStyleCnt="3">
        <dgm:presLayoutVars>
          <dgm:chPref val="3"/>
        </dgm:presLayoutVars>
      </dgm:prSet>
      <dgm:spPr/>
    </dgm:pt>
    <dgm:pt modelId="{C37865EE-69D5-6B4C-A9D7-5AAB727C7C70}" type="pres">
      <dgm:prSet presAssocID="{F262BA4F-40E1-0745-8AB5-CAE57FA751F1}" presName="rootConnector" presStyleLbl="node3" presStyleIdx="2" presStyleCnt="3"/>
      <dgm:spPr/>
    </dgm:pt>
    <dgm:pt modelId="{C752A022-E5DC-9D4C-BAB1-1CE10AEEFBFF}" type="pres">
      <dgm:prSet presAssocID="{F262BA4F-40E1-0745-8AB5-CAE57FA751F1}" presName="hierChild4" presStyleCnt="0"/>
      <dgm:spPr/>
    </dgm:pt>
    <dgm:pt modelId="{D2C1AEA7-3CE4-A64A-85A1-33745651EFD4}" type="pres">
      <dgm:prSet presAssocID="{A968A5E4-7667-9D4E-8C50-42FF8A82596B}" presName="Name37" presStyleLbl="parChTrans1D4" presStyleIdx="1" presStyleCnt="2"/>
      <dgm:spPr/>
    </dgm:pt>
    <dgm:pt modelId="{9597AA75-12F4-7248-94A6-A283F9F9E9FA}" type="pres">
      <dgm:prSet presAssocID="{9C448ED2-88A9-DA4C-B203-B95228652EB1}" presName="hierRoot2" presStyleCnt="0">
        <dgm:presLayoutVars>
          <dgm:hierBranch val="init"/>
        </dgm:presLayoutVars>
      </dgm:prSet>
      <dgm:spPr/>
    </dgm:pt>
    <dgm:pt modelId="{9157DCC9-C5B1-C942-8723-ADFD60788AF7}" type="pres">
      <dgm:prSet presAssocID="{9C448ED2-88A9-DA4C-B203-B95228652EB1}" presName="rootComposite" presStyleCnt="0"/>
      <dgm:spPr/>
    </dgm:pt>
    <dgm:pt modelId="{A67A7B93-8642-E34D-B569-3420A74D803F}" type="pres">
      <dgm:prSet presAssocID="{9C448ED2-88A9-DA4C-B203-B95228652EB1}" presName="rootText" presStyleLbl="node4" presStyleIdx="1" presStyleCnt="2">
        <dgm:presLayoutVars>
          <dgm:chPref val="3"/>
        </dgm:presLayoutVars>
      </dgm:prSet>
      <dgm:spPr/>
    </dgm:pt>
    <dgm:pt modelId="{C14DF451-2282-EE40-9DA9-AB040C98FD3C}" type="pres">
      <dgm:prSet presAssocID="{9C448ED2-88A9-DA4C-B203-B95228652EB1}" presName="rootConnector" presStyleLbl="node4" presStyleIdx="1" presStyleCnt="2"/>
      <dgm:spPr/>
    </dgm:pt>
    <dgm:pt modelId="{2C29DC4E-B2B8-424D-8531-3868C64D5966}" type="pres">
      <dgm:prSet presAssocID="{9C448ED2-88A9-DA4C-B203-B95228652EB1}" presName="hierChild4" presStyleCnt="0"/>
      <dgm:spPr/>
    </dgm:pt>
    <dgm:pt modelId="{C135B899-BE87-7D49-99E4-95ED9DD18790}" type="pres">
      <dgm:prSet presAssocID="{9C448ED2-88A9-DA4C-B203-B95228652EB1}" presName="hierChild5" presStyleCnt="0"/>
      <dgm:spPr/>
    </dgm:pt>
    <dgm:pt modelId="{ACBCCD74-2338-4246-B5AB-551B0BA6B868}" type="pres">
      <dgm:prSet presAssocID="{F262BA4F-40E1-0745-8AB5-CAE57FA751F1}" presName="hierChild5" presStyleCnt="0"/>
      <dgm:spPr/>
    </dgm:pt>
    <dgm:pt modelId="{1C4FC515-7308-1444-90D7-2977C37FE011}" type="pres">
      <dgm:prSet presAssocID="{F9D75054-DDFC-DC49-B739-389380E6AC4C}" presName="hierChild5" presStyleCnt="0"/>
      <dgm:spPr/>
    </dgm:pt>
    <dgm:pt modelId="{E9FDB2FD-887F-3847-9AA0-35B6F021ED70}" type="pres">
      <dgm:prSet presAssocID="{1A4D1482-60CE-5C45-843C-B1D15C5E12B5}" presName="hierChild3" presStyleCnt="0"/>
      <dgm:spPr/>
    </dgm:pt>
    <dgm:pt modelId="{C09BF7FB-8331-244D-B8DA-F4293068CF27}" type="pres">
      <dgm:prSet presAssocID="{4EB964FE-8593-0B41-B52C-F6B075C67C51}" presName="hierRoot1" presStyleCnt="0">
        <dgm:presLayoutVars>
          <dgm:hierBranch val="init"/>
        </dgm:presLayoutVars>
      </dgm:prSet>
      <dgm:spPr/>
    </dgm:pt>
    <dgm:pt modelId="{2883B608-D749-AD47-BC44-C722BE917598}" type="pres">
      <dgm:prSet presAssocID="{4EB964FE-8593-0B41-B52C-F6B075C67C51}" presName="rootComposite1" presStyleCnt="0"/>
      <dgm:spPr/>
    </dgm:pt>
    <dgm:pt modelId="{F0FAA3B0-C260-F748-9A8A-6AE54327431D}" type="pres">
      <dgm:prSet presAssocID="{4EB964FE-8593-0B41-B52C-F6B075C67C51}" presName="rootText1" presStyleLbl="node0" presStyleIdx="4" presStyleCnt="6">
        <dgm:presLayoutVars>
          <dgm:chPref val="3"/>
        </dgm:presLayoutVars>
      </dgm:prSet>
      <dgm:spPr/>
    </dgm:pt>
    <dgm:pt modelId="{6BD06F3A-7AFF-084A-B9D6-39CCC0B49E5A}" type="pres">
      <dgm:prSet presAssocID="{4EB964FE-8593-0B41-B52C-F6B075C67C51}" presName="rootConnector1" presStyleLbl="node1" presStyleIdx="0" presStyleCnt="0"/>
      <dgm:spPr/>
    </dgm:pt>
    <dgm:pt modelId="{B8CBC758-B582-164F-A162-461DAFC05EDD}" type="pres">
      <dgm:prSet presAssocID="{4EB964FE-8593-0B41-B52C-F6B075C67C51}" presName="hierChild2" presStyleCnt="0"/>
      <dgm:spPr/>
    </dgm:pt>
    <dgm:pt modelId="{F3A2E4E5-2FF6-1740-B6C7-911D6646EF76}" type="pres">
      <dgm:prSet presAssocID="{4EB964FE-8593-0B41-B52C-F6B075C67C51}" presName="hierChild3" presStyleCnt="0"/>
      <dgm:spPr/>
    </dgm:pt>
    <dgm:pt modelId="{0026F448-8775-2A42-BD0C-F6DE86199DC2}" type="pres">
      <dgm:prSet presAssocID="{10B33684-D01C-8C44-B97D-F5873D7EDD40}" presName="hierRoot1" presStyleCnt="0">
        <dgm:presLayoutVars>
          <dgm:hierBranch val="init"/>
        </dgm:presLayoutVars>
      </dgm:prSet>
      <dgm:spPr/>
    </dgm:pt>
    <dgm:pt modelId="{92E09B2F-DEE4-9B4F-9CA7-28C719007231}" type="pres">
      <dgm:prSet presAssocID="{10B33684-D01C-8C44-B97D-F5873D7EDD40}" presName="rootComposite1" presStyleCnt="0"/>
      <dgm:spPr/>
    </dgm:pt>
    <dgm:pt modelId="{45691C8A-FFA9-334E-8FEF-D12905ECA186}" type="pres">
      <dgm:prSet presAssocID="{10B33684-D01C-8C44-B97D-F5873D7EDD40}" presName="rootText1" presStyleLbl="node0" presStyleIdx="5" presStyleCnt="6">
        <dgm:presLayoutVars>
          <dgm:chPref val="3"/>
        </dgm:presLayoutVars>
      </dgm:prSet>
      <dgm:spPr/>
    </dgm:pt>
    <dgm:pt modelId="{02ADC6C0-8887-7645-A685-C48AB6E80A8D}" type="pres">
      <dgm:prSet presAssocID="{10B33684-D01C-8C44-B97D-F5873D7EDD40}" presName="rootConnector1" presStyleLbl="node1" presStyleIdx="0" presStyleCnt="0"/>
      <dgm:spPr/>
    </dgm:pt>
    <dgm:pt modelId="{18F56577-4F9F-3345-A498-57D149CB1776}" type="pres">
      <dgm:prSet presAssocID="{10B33684-D01C-8C44-B97D-F5873D7EDD40}" presName="hierChild2" presStyleCnt="0"/>
      <dgm:spPr/>
    </dgm:pt>
    <dgm:pt modelId="{012175C4-71F1-FD44-91C0-34862C6D191D}" type="pres">
      <dgm:prSet presAssocID="{C84EF2F9-EE16-E644-9804-096AC474C762}" presName="Name37" presStyleLbl="parChTrans1D2" presStyleIdx="4" presStyleCnt="5"/>
      <dgm:spPr/>
    </dgm:pt>
    <dgm:pt modelId="{7F0AC568-13A4-4B47-B268-D8341DF8692E}" type="pres">
      <dgm:prSet presAssocID="{8FC9200D-B03E-B446-BDF8-9139DF533415}" presName="hierRoot2" presStyleCnt="0">
        <dgm:presLayoutVars>
          <dgm:hierBranch val="init"/>
        </dgm:presLayoutVars>
      </dgm:prSet>
      <dgm:spPr/>
    </dgm:pt>
    <dgm:pt modelId="{62029B7B-EB26-D844-9B85-02F9CC615926}" type="pres">
      <dgm:prSet presAssocID="{8FC9200D-B03E-B446-BDF8-9139DF533415}" presName="rootComposite" presStyleCnt="0"/>
      <dgm:spPr/>
    </dgm:pt>
    <dgm:pt modelId="{4B5CF35F-9570-A143-8D63-D1D83768FB19}" type="pres">
      <dgm:prSet presAssocID="{8FC9200D-B03E-B446-BDF8-9139DF533415}" presName="rootText" presStyleLbl="node2" presStyleIdx="4" presStyleCnt="5">
        <dgm:presLayoutVars>
          <dgm:chPref val="3"/>
        </dgm:presLayoutVars>
      </dgm:prSet>
      <dgm:spPr/>
    </dgm:pt>
    <dgm:pt modelId="{516CFAC8-0273-BC4D-9902-10EC550F89D4}" type="pres">
      <dgm:prSet presAssocID="{8FC9200D-B03E-B446-BDF8-9139DF533415}" presName="rootConnector" presStyleLbl="node2" presStyleIdx="4" presStyleCnt="5"/>
      <dgm:spPr/>
    </dgm:pt>
    <dgm:pt modelId="{F93A8C9A-CC81-D044-9EF4-6DB702F3091D}" type="pres">
      <dgm:prSet presAssocID="{8FC9200D-B03E-B446-BDF8-9139DF533415}" presName="hierChild4" presStyleCnt="0"/>
      <dgm:spPr/>
    </dgm:pt>
    <dgm:pt modelId="{A3D76365-37B4-B04D-969E-314AFC13D750}" type="pres">
      <dgm:prSet presAssocID="{8FC9200D-B03E-B446-BDF8-9139DF533415}" presName="hierChild5" presStyleCnt="0"/>
      <dgm:spPr/>
    </dgm:pt>
    <dgm:pt modelId="{A54B3D54-552B-8B4B-9F48-8E5F9C0909E0}" type="pres">
      <dgm:prSet presAssocID="{10B33684-D01C-8C44-B97D-F5873D7EDD40}" presName="hierChild3" presStyleCnt="0"/>
      <dgm:spPr/>
    </dgm:pt>
  </dgm:ptLst>
  <dgm:cxnLst>
    <dgm:cxn modelId="{071D7302-5B25-6643-B51D-6AAA8D203AA5}" type="presOf" srcId="{06BE83FD-356F-6247-AD6D-E33CEF84475A}" destId="{584921CC-520E-9047-800A-DBDCE045C19E}" srcOrd="1" destOrd="0" presId="urn:microsoft.com/office/officeart/2005/8/layout/orgChart1"/>
    <dgm:cxn modelId="{1CC7630A-F47C-074B-BFE0-663C3527D59D}" type="presOf" srcId="{4EB964FE-8593-0B41-B52C-F6B075C67C51}" destId="{F0FAA3B0-C260-F748-9A8A-6AE54327431D}" srcOrd="0" destOrd="0" presId="urn:microsoft.com/office/officeart/2005/8/layout/orgChart1"/>
    <dgm:cxn modelId="{2663EF10-A9A2-AD4B-99C1-B2AD59924D7D}" type="presOf" srcId="{B015FADC-91CF-144E-BEEB-26A66651A640}" destId="{8F38D2A4-8DF1-8249-BC6F-8CAD6D65256B}" srcOrd="0" destOrd="0" presId="urn:microsoft.com/office/officeart/2005/8/layout/orgChart1"/>
    <dgm:cxn modelId="{5CD8FD12-84B2-514C-9B54-AA9D33300F79}" type="presOf" srcId="{052776B0-ADBE-FE4F-9362-F19505C66F52}" destId="{E173D42E-F859-294B-9429-A61462B94B29}" srcOrd="0" destOrd="0" presId="urn:microsoft.com/office/officeart/2005/8/layout/orgChart1"/>
    <dgm:cxn modelId="{03F72813-1D63-4B48-9765-8BE7843B0612}" type="presOf" srcId="{07F19F14-EA3E-EA4D-A808-04C3A80F9488}" destId="{573EE390-BCDE-284F-9ED3-11CE927DB3FB}" srcOrd="0" destOrd="0" presId="urn:microsoft.com/office/officeart/2005/8/layout/orgChart1"/>
    <dgm:cxn modelId="{538CF029-DF14-0649-ACD7-8C65E82FC54A}" type="presOf" srcId="{10B33684-D01C-8C44-B97D-F5873D7EDD40}" destId="{02ADC6C0-8887-7645-A685-C48AB6E80A8D}" srcOrd="1" destOrd="0" presId="urn:microsoft.com/office/officeart/2005/8/layout/orgChart1"/>
    <dgm:cxn modelId="{29794E2D-5854-824A-BCA2-7B33FA1C6ED1}" type="presOf" srcId="{8FC9200D-B03E-B446-BDF8-9139DF533415}" destId="{516CFAC8-0273-BC4D-9902-10EC550F89D4}" srcOrd="1" destOrd="0" presId="urn:microsoft.com/office/officeart/2005/8/layout/orgChart1"/>
    <dgm:cxn modelId="{A17CC82F-948E-6A49-8E1C-603BD49CE975}" type="presOf" srcId="{9A6E0F58-C7B6-F242-A809-D3653E41810D}" destId="{23CB07E2-9F2D-FF40-92A2-516465D05DBC}" srcOrd="0" destOrd="0" presId="urn:microsoft.com/office/officeart/2005/8/layout/orgChart1"/>
    <dgm:cxn modelId="{31A06730-4D6F-494E-84B5-BF0745580D7E}" type="presOf" srcId="{A6B05777-E883-CA4F-AE2F-77F745640C00}" destId="{55808F82-6EB0-8940-AAE3-E3EAE83A6AC0}" srcOrd="0" destOrd="0" presId="urn:microsoft.com/office/officeart/2005/8/layout/orgChart1"/>
    <dgm:cxn modelId="{75B5E031-16DB-974D-AF42-32A7879885FF}" type="presOf" srcId="{F9D75054-DDFC-DC49-B739-389380E6AC4C}" destId="{ACFD9834-57CA-964C-A205-DC6749B4AA89}" srcOrd="0" destOrd="0" presId="urn:microsoft.com/office/officeart/2005/8/layout/orgChart1"/>
    <dgm:cxn modelId="{24F59732-430A-B541-A83C-BD75CE7D1BFF}" type="presOf" srcId="{F262BA4F-40E1-0745-8AB5-CAE57FA751F1}" destId="{A283F6FD-40CE-1543-9CF5-B8C9BD752C80}" srcOrd="0" destOrd="0" presId="urn:microsoft.com/office/officeart/2005/8/layout/orgChart1"/>
    <dgm:cxn modelId="{61113533-62A1-1742-B18B-7179D5B4756D}" type="presOf" srcId="{1A4D1482-60CE-5C45-843C-B1D15C5E12B5}" destId="{D1C5A213-3D3A-9B40-BEFC-72D4E3ED36E6}" srcOrd="1" destOrd="0" presId="urn:microsoft.com/office/officeart/2005/8/layout/orgChart1"/>
    <dgm:cxn modelId="{577CA033-0F69-9C40-A9A1-FD78E1D507E9}" type="presOf" srcId="{A968A5E4-7667-9D4E-8C50-42FF8A82596B}" destId="{D2C1AEA7-3CE4-A64A-85A1-33745651EFD4}" srcOrd="0" destOrd="0" presId="urn:microsoft.com/office/officeart/2005/8/layout/orgChart1"/>
    <dgm:cxn modelId="{DC455735-FFBE-044E-9A28-99427FF3433F}" type="presOf" srcId="{B015FADC-91CF-144E-BEEB-26A66651A640}" destId="{6FD287DE-A8DC-0D48-AD04-3ADC3FF323EF}" srcOrd="1" destOrd="0" presId="urn:microsoft.com/office/officeart/2005/8/layout/orgChart1"/>
    <dgm:cxn modelId="{0043CF39-5623-FB4A-BE9C-82C69D2901EE}" type="presOf" srcId="{06BE83FD-356F-6247-AD6D-E33CEF84475A}" destId="{495E32EA-CF45-484B-AD42-21BB26865AE1}" srcOrd="0" destOrd="0" presId="urn:microsoft.com/office/officeart/2005/8/layout/orgChart1"/>
    <dgm:cxn modelId="{85DF7B3C-CC5D-8443-9BB9-810E90F547BA}" type="presOf" srcId="{4EB964FE-8593-0B41-B52C-F6B075C67C51}" destId="{6BD06F3A-7AFF-084A-B9D6-39CCC0B49E5A}" srcOrd="1" destOrd="0" presId="urn:microsoft.com/office/officeart/2005/8/layout/orgChart1"/>
    <dgm:cxn modelId="{B6A6874D-7042-8B4D-9F5D-07D8BC937897}" srcId="{A6B05777-E883-CA4F-AE2F-77F745640C00}" destId="{B015FADC-91CF-144E-BEEB-26A66651A640}" srcOrd="0" destOrd="0" parTransId="{32D9EEC4-438B-A34E-A05E-976EBF3192E8}" sibTransId="{C512A18D-CD22-9A4C-9DB5-2CF08BA51422}"/>
    <dgm:cxn modelId="{928A974D-F722-1D47-BFBB-9A274B9EF38E}" type="presOf" srcId="{5D67E18A-EBF1-1140-85AD-C12EAEC08787}" destId="{7795B2D2-B1B2-1E40-ABD6-466701561526}" srcOrd="0" destOrd="0" presId="urn:microsoft.com/office/officeart/2005/8/layout/orgChart1"/>
    <dgm:cxn modelId="{CC5F8F57-6F18-A049-BE1B-03F7BE6C9186}" type="presOf" srcId="{052776B0-ADBE-FE4F-9362-F19505C66F52}" destId="{5A6F41C3-7D9A-BB4F-9C17-C3CEAB853146}" srcOrd="1" destOrd="0" presId="urn:microsoft.com/office/officeart/2005/8/layout/orgChart1"/>
    <dgm:cxn modelId="{9598185A-17E9-B344-942F-CDE3A0385C5E}" type="presOf" srcId="{F9D75054-DDFC-DC49-B739-389380E6AC4C}" destId="{E5290428-9E0D-134D-8852-333D5FB426B3}" srcOrd="1" destOrd="0" presId="urn:microsoft.com/office/officeart/2005/8/layout/orgChart1"/>
    <dgm:cxn modelId="{D565335E-2CD8-5E49-B8B6-78AC266243E1}" srcId="{10CA2B18-67D7-0A48-9BCE-92B4D813C566}" destId="{152DBF6A-970A-AB41-B16A-A5AD6F603AC6}" srcOrd="0" destOrd="0" parTransId="{9B08F69F-2E83-5640-BC54-23D954FE1FDC}" sibTransId="{A05DD615-A36A-494A-BB3B-EE6C20B7B3D7}"/>
    <dgm:cxn modelId="{B98D6C66-B4C6-AF4E-B175-44DA24A940DA}" type="presOf" srcId="{A0DD7E49-C582-6947-8657-22C17E853B7A}" destId="{31F97F71-E378-1E41-8ED0-68EF46FC50EC}" srcOrd="0" destOrd="0" presId="urn:microsoft.com/office/officeart/2005/8/layout/orgChart1"/>
    <dgm:cxn modelId="{91F66568-5E61-D14F-9829-D3888CE36B6B}" type="presOf" srcId="{72597E32-738C-014C-91C0-1A4347A1F3FC}" destId="{668AF8F2-8897-D347-B667-E6D7D776EC4F}" srcOrd="1" destOrd="0" presId="urn:microsoft.com/office/officeart/2005/8/layout/orgChart1"/>
    <dgm:cxn modelId="{D6A14C6B-A34D-BC44-BDB1-17CBC46ADA59}" type="presOf" srcId="{9B08F69F-2E83-5640-BC54-23D954FE1FDC}" destId="{52E8A4FB-D854-8141-9FD4-EE93C08587E5}" srcOrd="0" destOrd="0" presId="urn:microsoft.com/office/officeart/2005/8/layout/orgChart1"/>
    <dgm:cxn modelId="{486A8981-565D-FC43-82FF-5BC24EB3FE94}" srcId="{10B33684-D01C-8C44-B97D-F5873D7EDD40}" destId="{8FC9200D-B03E-B446-BDF8-9139DF533415}" srcOrd="0" destOrd="0" parTransId="{C84EF2F9-EE16-E644-9804-096AC474C762}" sibTransId="{559CB1CF-4B40-8142-A073-79B2D1B233E4}"/>
    <dgm:cxn modelId="{22E2A882-2BEB-D74E-88DE-3D4924B9420A}" srcId="{F262BA4F-40E1-0745-8AB5-CAE57FA751F1}" destId="{9C448ED2-88A9-DA4C-B203-B95228652EB1}" srcOrd="0" destOrd="0" parTransId="{A968A5E4-7667-9D4E-8C50-42FF8A82596B}" sibTransId="{967DCFCA-0852-8D46-94D4-45009AAE6437}"/>
    <dgm:cxn modelId="{D4229686-A94B-4149-B900-28ABD5261093}" type="presOf" srcId="{625B2F20-A235-C048-BC79-A1D09075C04D}" destId="{75C74CC1-E132-D940-A04D-B40AB93E8A4D}" srcOrd="0" destOrd="0" presId="urn:microsoft.com/office/officeart/2005/8/layout/orgChart1"/>
    <dgm:cxn modelId="{B57EAF8C-48C2-D64D-9BD2-2F46B42F6A9D}" type="presOf" srcId="{9C448ED2-88A9-DA4C-B203-B95228652EB1}" destId="{C14DF451-2282-EE40-9DA9-AB040C98FD3C}" srcOrd="1" destOrd="0" presId="urn:microsoft.com/office/officeart/2005/8/layout/orgChart1"/>
    <dgm:cxn modelId="{831ED893-7FD8-7747-8E46-F4CF520E974D}" type="presOf" srcId="{1A4D1482-60CE-5C45-843C-B1D15C5E12B5}" destId="{9086A7DF-799F-124B-8B32-2BDEBC078116}" srcOrd="0" destOrd="0" presId="urn:microsoft.com/office/officeart/2005/8/layout/orgChart1"/>
    <dgm:cxn modelId="{1ACD7094-17C2-9D4E-A639-ACDE4E4AA599}" type="presOf" srcId="{AFF3EC12-BF11-5241-8EF9-D8A47E6E525E}" destId="{90CCA360-B29F-3448-9CE3-1742BF76C83D}" srcOrd="0" destOrd="0" presId="urn:microsoft.com/office/officeart/2005/8/layout/orgChart1"/>
    <dgm:cxn modelId="{20BE2195-DABC-4A43-AB16-BFBAEA613AC3}" type="presOf" srcId="{F262BA4F-40E1-0745-8AB5-CAE57FA751F1}" destId="{C37865EE-69D5-6B4C-A9D7-5AAB727C7C70}" srcOrd="1" destOrd="0" presId="urn:microsoft.com/office/officeart/2005/8/layout/orgChart1"/>
    <dgm:cxn modelId="{DEB57595-A8AB-B844-BA36-99EE63DC3839}" srcId="{052776B0-ADBE-FE4F-9362-F19505C66F52}" destId="{06BE83FD-356F-6247-AD6D-E33CEF84475A}" srcOrd="0" destOrd="0" parTransId="{9A6E0F58-C7B6-F242-A809-D3653E41810D}" sibTransId="{9B7E1CAF-10AD-3B4C-8A65-2AB5F021C2E1}"/>
    <dgm:cxn modelId="{D0D42799-48BA-AB4C-9DB8-882A52730E09}" srcId="{A6B05777-E883-CA4F-AE2F-77F745640C00}" destId="{964F2D5A-4A4A-3749-A4E0-C4DEF72C03F6}" srcOrd="1" destOrd="0" parTransId="{C106D131-4E6C-744F-A2AC-DFA60A6B4792}" sibTransId="{80D26120-2876-1746-86CF-A7B7370D5E37}"/>
    <dgm:cxn modelId="{65410B9D-0BDF-784A-91FC-9321C9D580FB}" type="presOf" srcId="{9C448ED2-88A9-DA4C-B203-B95228652EB1}" destId="{A67A7B93-8642-E34D-B569-3420A74D803F}" srcOrd="0" destOrd="0" presId="urn:microsoft.com/office/officeart/2005/8/layout/orgChart1"/>
    <dgm:cxn modelId="{BA499FA4-2D0F-FE40-AC8D-5A0AB9A00754}" srcId="{A6B05777-E883-CA4F-AE2F-77F745640C00}" destId="{10B33684-D01C-8C44-B97D-F5873D7EDD40}" srcOrd="5" destOrd="0" parTransId="{D002D3CE-C329-D64D-8414-B16BF52A22C7}" sibTransId="{019C8550-8970-F64C-8192-17DEE82256BB}"/>
    <dgm:cxn modelId="{AB8063A5-B02D-4E4B-89E5-5CB73440C34A}" srcId="{F9D75054-DDFC-DC49-B739-389380E6AC4C}" destId="{F262BA4F-40E1-0745-8AB5-CAE57FA751F1}" srcOrd="1" destOrd="0" parTransId="{625B2F20-A235-C048-BC79-A1D09075C04D}" sibTransId="{724DDD59-CEBE-8C40-B386-89511DA9B785}"/>
    <dgm:cxn modelId="{49DA6FAF-9F95-CC4C-9411-A6B865135244}" type="presOf" srcId="{CBAB43BD-5505-BE41-B141-C3CFD1602503}" destId="{D6DE1FE9-CE56-7449-A7B4-9C3F6C5AA874}" srcOrd="0" destOrd="0" presId="urn:microsoft.com/office/officeart/2005/8/layout/orgChart1"/>
    <dgm:cxn modelId="{1E4E50B0-6D7E-4843-9C20-68D573F108B5}" srcId="{A6B05777-E883-CA4F-AE2F-77F745640C00}" destId="{4EB964FE-8593-0B41-B52C-F6B075C67C51}" srcOrd="4" destOrd="0" parTransId="{1D9CE37F-FE7A-C64F-9CB7-95319842A638}" sibTransId="{1C3486BE-F49A-464A-811A-7C3496290EBA}"/>
    <dgm:cxn modelId="{15119CB6-F1E4-1E41-82CF-5146D6052CAB}" type="presOf" srcId="{07F19F14-EA3E-EA4D-A808-04C3A80F9488}" destId="{07FA44F7-8C30-A446-B94F-FEB2C5949EA6}" srcOrd="1" destOrd="0" presId="urn:microsoft.com/office/officeart/2005/8/layout/orgChart1"/>
    <dgm:cxn modelId="{F91033BB-759A-6343-B5EB-97B0A870FF4C}" type="presOf" srcId="{152DBF6A-970A-AB41-B16A-A5AD6F603AC6}" destId="{CF6B1926-3F5D-934A-9817-10B4F7A4BF32}" srcOrd="0" destOrd="0" presId="urn:microsoft.com/office/officeart/2005/8/layout/orgChart1"/>
    <dgm:cxn modelId="{EC28F8BE-816D-1A45-9A42-60CF036A32D0}" type="presOf" srcId="{152DBF6A-970A-AB41-B16A-A5AD6F603AC6}" destId="{40CE5E64-8C5E-804A-B491-1E8E4DF83C40}" srcOrd="1" destOrd="0" presId="urn:microsoft.com/office/officeart/2005/8/layout/orgChart1"/>
    <dgm:cxn modelId="{D118D2C1-58B2-DA4F-8F2B-97B347D45AF5}" type="presOf" srcId="{10CA2B18-67D7-0A48-9BCE-92B4D813C566}" destId="{677578F6-8154-F84A-97E2-17B11C77768F}" srcOrd="0" destOrd="0" presId="urn:microsoft.com/office/officeart/2005/8/layout/orgChart1"/>
    <dgm:cxn modelId="{45C3F5CC-35BC-AA4F-AEA5-BD71BE6F6070}" type="presOf" srcId="{520FFDD7-8BBE-054B-A308-5D0173BD7655}" destId="{EF8B3FE3-8CD9-6840-80EF-0E68EBD411DB}" srcOrd="0" destOrd="0" presId="urn:microsoft.com/office/officeart/2005/8/layout/orgChart1"/>
    <dgm:cxn modelId="{C745BAD3-C283-7C40-B870-6294B85D7890}" srcId="{A6B05777-E883-CA4F-AE2F-77F745640C00}" destId="{1A4D1482-60CE-5C45-843C-B1D15C5E12B5}" srcOrd="3" destOrd="0" parTransId="{3A7A3F02-1820-F842-A7F0-621BB4B22EB7}" sibTransId="{5D2ADE3F-C8E9-2F49-ABFF-898B85396A29}"/>
    <dgm:cxn modelId="{986E75D9-60DA-CB40-BFDE-4AB7C3CBFA10}" srcId="{A6B05777-E883-CA4F-AE2F-77F745640C00}" destId="{A0DD7E49-C582-6947-8657-22C17E853B7A}" srcOrd="2" destOrd="0" parTransId="{7954441D-B3A0-ED4A-A473-965B298396D3}" sibTransId="{7E868A69-BF17-AF48-AD32-4372CB572148}"/>
    <dgm:cxn modelId="{450F02DA-A6E0-2B48-A2BE-1E8F592CC8D7}" type="presOf" srcId="{C84EF2F9-EE16-E644-9804-096AC474C762}" destId="{012175C4-71F1-FD44-91C0-34862C6D191D}" srcOrd="0" destOrd="0" presId="urn:microsoft.com/office/officeart/2005/8/layout/orgChart1"/>
    <dgm:cxn modelId="{D17AEEE2-726C-104E-B5C1-87F7C3D857AB}" srcId="{F9D75054-DDFC-DC49-B739-389380E6AC4C}" destId="{10CA2B18-67D7-0A48-9BCE-92B4D813C566}" srcOrd="0" destOrd="0" parTransId="{23FF52DE-045A-4E4A-BBBD-47D9A4CE6528}" sibTransId="{665A79E5-EBCD-FE43-8919-C37F80EF3055}"/>
    <dgm:cxn modelId="{A3C6D1E3-BBF9-E141-8A2B-461A668A2145}" srcId="{B015FADC-91CF-144E-BEEB-26A66651A640}" destId="{052776B0-ADBE-FE4F-9362-F19505C66F52}" srcOrd="0" destOrd="0" parTransId="{AFF3EC12-BF11-5241-8EF9-D8A47E6E525E}" sibTransId="{49291A2D-07FF-BD4F-A609-4201668FC35A}"/>
    <dgm:cxn modelId="{119AC9E4-0868-8844-897B-EB96D7C1C9B4}" type="presOf" srcId="{964F2D5A-4A4A-3749-A4E0-C4DEF72C03F6}" destId="{CAB8EA40-4AB8-9C4E-9431-F35850357EE9}" srcOrd="0" destOrd="0" presId="urn:microsoft.com/office/officeart/2005/8/layout/orgChart1"/>
    <dgm:cxn modelId="{EF8547E9-9184-0E46-88D2-7A31E27BADE4}" type="presOf" srcId="{8FC9200D-B03E-B446-BDF8-9139DF533415}" destId="{4B5CF35F-9570-A143-8D63-D1D83768FB19}" srcOrd="0" destOrd="0" presId="urn:microsoft.com/office/officeart/2005/8/layout/orgChart1"/>
    <dgm:cxn modelId="{C51ED6E9-E050-354D-BA8C-5E46E20808C6}" type="presOf" srcId="{964F2D5A-4A4A-3749-A4E0-C4DEF72C03F6}" destId="{2C4EC602-CD50-2C4D-82ED-509FE74EE942}" srcOrd="1" destOrd="0" presId="urn:microsoft.com/office/officeart/2005/8/layout/orgChart1"/>
    <dgm:cxn modelId="{04F069EA-C375-1C46-802D-CA090FEB9634}" type="presOf" srcId="{A0DD7E49-C582-6947-8657-22C17E853B7A}" destId="{1472F8FE-F6FE-3340-A845-DD6B43B7125A}" srcOrd="1" destOrd="0" presId="urn:microsoft.com/office/officeart/2005/8/layout/orgChart1"/>
    <dgm:cxn modelId="{2B3D8DEB-F742-4B4C-8B28-75CF31E8E908}" srcId="{A0DD7E49-C582-6947-8657-22C17E853B7A}" destId="{07F19F14-EA3E-EA4D-A808-04C3A80F9488}" srcOrd="0" destOrd="0" parTransId="{520FFDD7-8BBE-054B-A308-5D0173BD7655}" sibTransId="{E6ACA4D3-C2BC-0B4C-90EF-4B10747828D4}"/>
    <dgm:cxn modelId="{A73622ED-1193-414B-9219-065F2B7454FC}" type="presOf" srcId="{72597E32-738C-014C-91C0-1A4347A1F3FC}" destId="{35F44076-2F4E-E344-99FC-052CAAB87247}" srcOrd="0" destOrd="0" presId="urn:microsoft.com/office/officeart/2005/8/layout/orgChart1"/>
    <dgm:cxn modelId="{6F9D2AEF-9BC3-264B-9B8D-9ECB0A570634}" type="presOf" srcId="{23FF52DE-045A-4E4A-BBBD-47D9A4CE6528}" destId="{FF0AD179-2D0D-F44B-B0AF-619DFDDB11D4}" srcOrd="0" destOrd="0" presId="urn:microsoft.com/office/officeart/2005/8/layout/orgChart1"/>
    <dgm:cxn modelId="{E2ABF2F4-C0A2-5740-8C90-BDB759B63247}" srcId="{1A4D1482-60CE-5C45-843C-B1D15C5E12B5}" destId="{F9D75054-DDFC-DC49-B739-389380E6AC4C}" srcOrd="0" destOrd="0" parTransId="{CBAB43BD-5505-BE41-B141-C3CFD1602503}" sibTransId="{D5F531F4-77B9-9744-BE92-E856AC2382A8}"/>
    <dgm:cxn modelId="{2E80DAF8-A15F-C44A-B67F-A6F5AD7EF949}" srcId="{964F2D5A-4A4A-3749-A4E0-C4DEF72C03F6}" destId="{72597E32-738C-014C-91C0-1A4347A1F3FC}" srcOrd="0" destOrd="0" parTransId="{5D67E18A-EBF1-1140-85AD-C12EAEC08787}" sibTransId="{FF613758-84A0-CD43-8439-C6F04E737B6A}"/>
    <dgm:cxn modelId="{6E05E2F8-7A33-1B44-9C0B-B912A408B899}" type="presOf" srcId="{10CA2B18-67D7-0A48-9BCE-92B4D813C566}" destId="{566D47A5-09B0-3A4B-BCC7-07F65D326B5C}" srcOrd="1" destOrd="0" presId="urn:microsoft.com/office/officeart/2005/8/layout/orgChart1"/>
    <dgm:cxn modelId="{69E681FE-73F6-E044-BA49-9EEF3699C018}" type="presOf" srcId="{10B33684-D01C-8C44-B97D-F5873D7EDD40}" destId="{45691C8A-FFA9-334E-8FEF-D12905ECA186}" srcOrd="0" destOrd="0" presId="urn:microsoft.com/office/officeart/2005/8/layout/orgChart1"/>
    <dgm:cxn modelId="{B78D6E74-7E67-AA48-99D8-F3BC4C7FC180}" type="presParOf" srcId="{55808F82-6EB0-8940-AAE3-E3EAE83A6AC0}" destId="{1C99B0B9-6F9C-7C4A-B4DC-A60FC12423A7}" srcOrd="0" destOrd="0" presId="urn:microsoft.com/office/officeart/2005/8/layout/orgChart1"/>
    <dgm:cxn modelId="{BDD640C7-980D-D942-8949-7AE8B22C72F8}" type="presParOf" srcId="{1C99B0B9-6F9C-7C4A-B4DC-A60FC12423A7}" destId="{93A136D6-0807-844D-87F3-3D67E378650A}" srcOrd="0" destOrd="0" presId="urn:microsoft.com/office/officeart/2005/8/layout/orgChart1"/>
    <dgm:cxn modelId="{13384889-3D1F-0E4A-8D69-8CCBD8805E16}" type="presParOf" srcId="{93A136D6-0807-844D-87F3-3D67E378650A}" destId="{8F38D2A4-8DF1-8249-BC6F-8CAD6D65256B}" srcOrd="0" destOrd="0" presId="urn:microsoft.com/office/officeart/2005/8/layout/orgChart1"/>
    <dgm:cxn modelId="{BE3CA9F4-47D8-194C-A5B3-0351640F51AA}" type="presParOf" srcId="{93A136D6-0807-844D-87F3-3D67E378650A}" destId="{6FD287DE-A8DC-0D48-AD04-3ADC3FF323EF}" srcOrd="1" destOrd="0" presId="urn:microsoft.com/office/officeart/2005/8/layout/orgChart1"/>
    <dgm:cxn modelId="{E27954C0-2C9C-E749-9CBF-B8FBA8034A4B}" type="presParOf" srcId="{1C99B0B9-6F9C-7C4A-B4DC-A60FC12423A7}" destId="{8591D71D-46E7-3246-BBF7-528E744F56E0}" srcOrd="1" destOrd="0" presId="urn:microsoft.com/office/officeart/2005/8/layout/orgChart1"/>
    <dgm:cxn modelId="{B0278F3D-9FB9-854E-8E4A-D50116351B35}" type="presParOf" srcId="{8591D71D-46E7-3246-BBF7-528E744F56E0}" destId="{90CCA360-B29F-3448-9CE3-1742BF76C83D}" srcOrd="0" destOrd="0" presId="urn:microsoft.com/office/officeart/2005/8/layout/orgChart1"/>
    <dgm:cxn modelId="{B8DA4440-A96A-3743-95DF-0F0EDF410E6A}" type="presParOf" srcId="{8591D71D-46E7-3246-BBF7-528E744F56E0}" destId="{017E4272-C58F-7B4E-B230-807F6C227A36}" srcOrd="1" destOrd="0" presId="urn:microsoft.com/office/officeart/2005/8/layout/orgChart1"/>
    <dgm:cxn modelId="{99B20C7D-2BAA-294C-8CC2-E0252E58DA3F}" type="presParOf" srcId="{017E4272-C58F-7B4E-B230-807F6C227A36}" destId="{1FD113F6-030B-804E-9AD3-83B9ABC8A4D7}" srcOrd="0" destOrd="0" presId="urn:microsoft.com/office/officeart/2005/8/layout/orgChart1"/>
    <dgm:cxn modelId="{5A76D119-8BF3-E54C-99B4-6895D6E34806}" type="presParOf" srcId="{1FD113F6-030B-804E-9AD3-83B9ABC8A4D7}" destId="{E173D42E-F859-294B-9429-A61462B94B29}" srcOrd="0" destOrd="0" presId="urn:microsoft.com/office/officeart/2005/8/layout/orgChart1"/>
    <dgm:cxn modelId="{35C8A143-CEE2-7A4E-92D4-1220FEB94E42}" type="presParOf" srcId="{1FD113F6-030B-804E-9AD3-83B9ABC8A4D7}" destId="{5A6F41C3-7D9A-BB4F-9C17-C3CEAB853146}" srcOrd="1" destOrd="0" presId="urn:microsoft.com/office/officeart/2005/8/layout/orgChart1"/>
    <dgm:cxn modelId="{90F60012-0CF4-5949-8F81-2DC0E69C911C}" type="presParOf" srcId="{017E4272-C58F-7B4E-B230-807F6C227A36}" destId="{CF354D04-25BE-CA4F-AC58-F9E9D3F732E5}" srcOrd="1" destOrd="0" presId="urn:microsoft.com/office/officeart/2005/8/layout/orgChart1"/>
    <dgm:cxn modelId="{9CE035E5-89C9-D548-8B9B-634438694B6A}" type="presParOf" srcId="{CF354D04-25BE-CA4F-AC58-F9E9D3F732E5}" destId="{23CB07E2-9F2D-FF40-92A2-516465D05DBC}" srcOrd="0" destOrd="0" presId="urn:microsoft.com/office/officeart/2005/8/layout/orgChart1"/>
    <dgm:cxn modelId="{4C8B2238-977E-4947-8554-F8FD5C8A1627}" type="presParOf" srcId="{CF354D04-25BE-CA4F-AC58-F9E9D3F732E5}" destId="{E0F4AA33-96AB-D94C-858D-D7B81046982C}" srcOrd="1" destOrd="0" presId="urn:microsoft.com/office/officeart/2005/8/layout/orgChart1"/>
    <dgm:cxn modelId="{45A18CBF-4BDA-C240-9A12-3A13C8EEB0E8}" type="presParOf" srcId="{E0F4AA33-96AB-D94C-858D-D7B81046982C}" destId="{9FCFC190-A192-5047-9397-E45A9A2215C3}" srcOrd="0" destOrd="0" presId="urn:microsoft.com/office/officeart/2005/8/layout/orgChart1"/>
    <dgm:cxn modelId="{4FF3DE1A-3BD3-3444-8BB3-CFC7DC4DB291}" type="presParOf" srcId="{9FCFC190-A192-5047-9397-E45A9A2215C3}" destId="{495E32EA-CF45-484B-AD42-21BB26865AE1}" srcOrd="0" destOrd="0" presId="urn:microsoft.com/office/officeart/2005/8/layout/orgChart1"/>
    <dgm:cxn modelId="{917A49FA-937A-414E-A002-E3B1EBDF41ED}" type="presParOf" srcId="{9FCFC190-A192-5047-9397-E45A9A2215C3}" destId="{584921CC-520E-9047-800A-DBDCE045C19E}" srcOrd="1" destOrd="0" presId="urn:microsoft.com/office/officeart/2005/8/layout/orgChart1"/>
    <dgm:cxn modelId="{40DB319E-DAF4-154B-ACC5-C9BF2CEC44F1}" type="presParOf" srcId="{E0F4AA33-96AB-D94C-858D-D7B81046982C}" destId="{51577EAE-6CAC-CB4B-9672-254B4F8A2153}" srcOrd="1" destOrd="0" presId="urn:microsoft.com/office/officeart/2005/8/layout/orgChart1"/>
    <dgm:cxn modelId="{BBA55B5E-EC10-5247-A401-3561C03ECFFB}" type="presParOf" srcId="{E0F4AA33-96AB-D94C-858D-D7B81046982C}" destId="{38186713-E055-294F-8D9A-9DB97A1D3360}" srcOrd="2" destOrd="0" presId="urn:microsoft.com/office/officeart/2005/8/layout/orgChart1"/>
    <dgm:cxn modelId="{615D1D21-7321-B046-A8D2-BD2C89DBAF74}" type="presParOf" srcId="{017E4272-C58F-7B4E-B230-807F6C227A36}" destId="{12EED9EB-9FDD-0E49-AFD7-8CED5A23A104}" srcOrd="2" destOrd="0" presId="urn:microsoft.com/office/officeart/2005/8/layout/orgChart1"/>
    <dgm:cxn modelId="{EE73AFF5-06DD-794A-AEC6-5DD199A3C2BC}" type="presParOf" srcId="{1C99B0B9-6F9C-7C4A-B4DC-A60FC12423A7}" destId="{03503262-8D71-8246-990B-08A2409C09CF}" srcOrd="2" destOrd="0" presId="urn:microsoft.com/office/officeart/2005/8/layout/orgChart1"/>
    <dgm:cxn modelId="{80C4BC3F-961F-B64F-87EE-C868E03E8FB5}" type="presParOf" srcId="{55808F82-6EB0-8940-AAE3-E3EAE83A6AC0}" destId="{99946650-93A8-884F-9798-B335674BD934}" srcOrd="1" destOrd="0" presId="urn:microsoft.com/office/officeart/2005/8/layout/orgChart1"/>
    <dgm:cxn modelId="{464697D3-F1BD-FC4A-8630-1C9A71E705E5}" type="presParOf" srcId="{99946650-93A8-884F-9798-B335674BD934}" destId="{9CA8556B-EF34-D245-9811-141534C81E85}" srcOrd="0" destOrd="0" presId="urn:microsoft.com/office/officeart/2005/8/layout/orgChart1"/>
    <dgm:cxn modelId="{D3F5E9A5-6033-FD4A-8F8E-C2669456B282}" type="presParOf" srcId="{9CA8556B-EF34-D245-9811-141534C81E85}" destId="{CAB8EA40-4AB8-9C4E-9431-F35850357EE9}" srcOrd="0" destOrd="0" presId="urn:microsoft.com/office/officeart/2005/8/layout/orgChart1"/>
    <dgm:cxn modelId="{6E2CD2B4-DD99-6646-A5C9-DD315D08E535}" type="presParOf" srcId="{9CA8556B-EF34-D245-9811-141534C81E85}" destId="{2C4EC602-CD50-2C4D-82ED-509FE74EE942}" srcOrd="1" destOrd="0" presId="urn:microsoft.com/office/officeart/2005/8/layout/orgChart1"/>
    <dgm:cxn modelId="{18C2FB1C-E21B-9243-B00B-713CFDBF0C8C}" type="presParOf" srcId="{99946650-93A8-884F-9798-B335674BD934}" destId="{501F4A8E-7C92-C343-B529-867F33C60DE1}" srcOrd="1" destOrd="0" presId="urn:microsoft.com/office/officeart/2005/8/layout/orgChart1"/>
    <dgm:cxn modelId="{A9AFC658-F8E5-904B-A1B1-B94274B33ED1}" type="presParOf" srcId="{501F4A8E-7C92-C343-B529-867F33C60DE1}" destId="{7795B2D2-B1B2-1E40-ABD6-466701561526}" srcOrd="0" destOrd="0" presId="urn:microsoft.com/office/officeart/2005/8/layout/orgChart1"/>
    <dgm:cxn modelId="{BF8C6A78-FCD0-7742-8452-8D97C1C2DF67}" type="presParOf" srcId="{501F4A8E-7C92-C343-B529-867F33C60DE1}" destId="{FBF00778-BD46-B14A-BACD-409208379965}" srcOrd="1" destOrd="0" presId="urn:microsoft.com/office/officeart/2005/8/layout/orgChart1"/>
    <dgm:cxn modelId="{70CF8C96-19D5-8841-9F70-0A71A19E7449}" type="presParOf" srcId="{FBF00778-BD46-B14A-BACD-409208379965}" destId="{680B597B-B724-AA47-AB69-845BB3F29678}" srcOrd="0" destOrd="0" presId="urn:microsoft.com/office/officeart/2005/8/layout/orgChart1"/>
    <dgm:cxn modelId="{B9CE0951-B63D-D44F-8643-ED948DB20D04}" type="presParOf" srcId="{680B597B-B724-AA47-AB69-845BB3F29678}" destId="{35F44076-2F4E-E344-99FC-052CAAB87247}" srcOrd="0" destOrd="0" presId="urn:microsoft.com/office/officeart/2005/8/layout/orgChart1"/>
    <dgm:cxn modelId="{DC599311-E882-B840-B96F-0C5E7C6A0CE3}" type="presParOf" srcId="{680B597B-B724-AA47-AB69-845BB3F29678}" destId="{668AF8F2-8897-D347-B667-E6D7D776EC4F}" srcOrd="1" destOrd="0" presId="urn:microsoft.com/office/officeart/2005/8/layout/orgChart1"/>
    <dgm:cxn modelId="{7564A53C-3144-0C4D-A5BF-0A6773756185}" type="presParOf" srcId="{FBF00778-BD46-B14A-BACD-409208379965}" destId="{101B5BE1-6299-7E49-A3CF-04C9AEAB8855}" srcOrd="1" destOrd="0" presId="urn:microsoft.com/office/officeart/2005/8/layout/orgChart1"/>
    <dgm:cxn modelId="{D77C2C7B-80CB-A944-A2C6-7CCFB350D2E0}" type="presParOf" srcId="{FBF00778-BD46-B14A-BACD-409208379965}" destId="{3ACC95D9-C653-6C46-8D22-DC0993AD5A69}" srcOrd="2" destOrd="0" presId="urn:microsoft.com/office/officeart/2005/8/layout/orgChart1"/>
    <dgm:cxn modelId="{BBCBC40B-D9ED-2D4E-94BA-A25149FC0218}" type="presParOf" srcId="{99946650-93A8-884F-9798-B335674BD934}" destId="{EFE5EEC4-C088-8048-88D2-48D373605157}" srcOrd="2" destOrd="0" presId="urn:microsoft.com/office/officeart/2005/8/layout/orgChart1"/>
    <dgm:cxn modelId="{3B7FA4E0-AAF4-3F4D-AE3C-82601CC937E0}" type="presParOf" srcId="{55808F82-6EB0-8940-AAE3-E3EAE83A6AC0}" destId="{773A2788-C638-5144-A5CE-96BE4C3AA4AC}" srcOrd="2" destOrd="0" presId="urn:microsoft.com/office/officeart/2005/8/layout/orgChart1"/>
    <dgm:cxn modelId="{1DC4A445-EF94-A543-B5EA-F60B269A0556}" type="presParOf" srcId="{773A2788-C638-5144-A5CE-96BE4C3AA4AC}" destId="{88949D04-47C1-9140-8927-2241C60A7CD5}" srcOrd="0" destOrd="0" presId="urn:microsoft.com/office/officeart/2005/8/layout/orgChart1"/>
    <dgm:cxn modelId="{060457DE-1BE8-764D-A1D0-E8159FAE94BF}" type="presParOf" srcId="{88949D04-47C1-9140-8927-2241C60A7CD5}" destId="{31F97F71-E378-1E41-8ED0-68EF46FC50EC}" srcOrd="0" destOrd="0" presId="urn:microsoft.com/office/officeart/2005/8/layout/orgChart1"/>
    <dgm:cxn modelId="{D0BABB9D-F742-AA4E-96FE-59B30DC83F61}" type="presParOf" srcId="{88949D04-47C1-9140-8927-2241C60A7CD5}" destId="{1472F8FE-F6FE-3340-A845-DD6B43B7125A}" srcOrd="1" destOrd="0" presId="urn:microsoft.com/office/officeart/2005/8/layout/orgChart1"/>
    <dgm:cxn modelId="{2D9B682E-6D78-5248-8770-F191AD8DD573}" type="presParOf" srcId="{773A2788-C638-5144-A5CE-96BE4C3AA4AC}" destId="{1287521B-BAD1-4F4F-94B5-DCF1EC9B4CB0}" srcOrd="1" destOrd="0" presId="urn:microsoft.com/office/officeart/2005/8/layout/orgChart1"/>
    <dgm:cxn modelId="{403F55E2-CD4F-9149-833D-4C0382ED8425}" type="presParOf" srcId="{1287521B-BAD1-4F4F-94B5-DCF1EC9B4CB0}" destId="{EF8B3FE3-8CD9-6840-80EF-0E68EBD411DB}" srcOrd="0" destOrd="0" presId="urn:microsoft.com/office/officeart/2005/8/layout/orgChart1"/>
    <dgm:cxn modelId="{DC4977CB-DD91-544E-8EAC-6DF16C3ECF8F}" type="presParOf" srcId="{1287521B-BAD1-4F4F-94B5-DCF1EC9B4CB0}" destId="{625F1E0E-88D3-584E-B249-23AE822E24AC}" srcOrd="1" destOrd="0" presId="urn:microsoft.com/office/officeart/2005/8/layout/orgChart1"/>
    <dgm:cxn modelId="{E2C09F4D-BCF9-2643-87D9-C7986CE6ADD8}" type="presParOf" srcId="{625F1E0E-88D3-584E-B249-23AE822E24AC}" destId="{6E95A027-F42B-4249-BDAD-AB38594B9474}" srcOrd="0" destOrd="0" presId="urn:microsoft.com/office/officeart/2005/8/layout/orgChart1"/>
    <dgm:cxn modelId="{96D45BFF-AB02-1445-87CF-63D528A0D980}" type="presParOf" srcId="{6E95A027-F42B-4249-BDAD-AB38594B9474}" destId="{573EE390-BCDE-284F-9ED3-11CE927DB3FB}" srcOrd="0" destOrd="0" presId="urn:microsoft.com/office/officeart/2005/8/layout/orgChart1"/>
    <dgm:cxn modelId="{99213994-BD65-EF4D-BFEC-C49794F39C41}" type="presParOf" srcId="{6E95A027-F42B-4249-BDAD-AB38594B9474}" destId="{07FA44F7-8C30-A446-B94F-FEB2C5949EA6}" srcOrd="1" destOrd="0" presId="urn:microsoft.com/office/officeart/2005/8/layout/orgChart1"/>
    <dgm:cxn modelId="{FE6FCE3E-43B7-BA46-8DD8-01DF6A8145D0}" type="presParOf" srcId="{625F1E0E-88D3-584E-B249-23AE822E24AC}" destId="{5B979580-4889-E842-8C7E-57005DB58928}" srcOrd="1" destOrd="0" presId="urn:microsoft.com/office/officeart/2005/8/layout/orgChart1"/>
    <dgm:cxn modelId="{F06FD51D-B35B-A546-9821-CB52F37BCF83}" type="presParOf" srcId="{625F1E0E-88D3-584E-B249-23AE822E24AC}" destId="{0086E5A4-20C5-3343-9085-DEA8216CDE3F}" srcOrd="2" destOrd="0" presId="urn:microsoft.com/office/officeart/2005/8/layout/orgChart1"/>
    <dgm:cxn modelId="{11AFF12A-A10B-384C-8FB3-95151BFFCF56}" type="presParOf" srcId="{773A2788-C638-5144-A5CE-96BE4C3AA4AC}" destId="{FA5195D5-EE7B-EA43-B924-951EF26D62F1}" srcOrd="2" destOrd="0" presId="urn:microsoft.com/office/officeart/2005/8/layout/orgChart1"/>
    <dgm:cxn modelId="{6A068F5C-8B1A-AC43-9123-C4576D5AC12A}" type="presParOf" srcId="{55808F82-6EB0-8940-AAE3-E3EAE83A6AC0}" destId="{9895E170-2EFF-7D4D-974E-37811E203D43}" srcOrd="3" destOrd="0" presId="urn:microsoft.com/office/officeart/2005/8/layout/orgChart1"/>
    <dgm:cxn modelId="{52945BA7-75F8-7C43-8C1E-510DF5AFC63A}" type="presParOf" srcId="{9895E170-2EFF-7D4D-974E-37811E203D43}" destId="{9AA289CA-CC70-C846-851E-54718766A40C}" srcOrd="0" destOrd="0" presId="urn:microsoft.com/office/officeart/2005/8/layout/orgChart1"/>
    <dgm:cxn modelId="{EADEFB01-18F4-1B4A-8014-8CB9BA7A9CDA}" type="presParOf" srcId="{9AA289CA-CC70-C846-851E-54718766A40C}" destId="{9086A7DF-799F-124B-8B32-2BDEBC078116}" srcOrd="0" destOrd="0" presId="urn:microsoft.com/office/officeart/2005/8/layout/orgChart1"/>
    <dgm:cxn modelId="{938DF5C7-6A06-754F-BA99-C7E6AF4B9976}" type="presParOf" srcId="{9AA289CA-CC70-C846-851E-54718766A40C}" destId="{D1C5A213-3D3A-9B40-BEFC-72D4E3ED36E6}" srcOrd="1" destOrd="0" presId="urn:microsoft.com/office/officeart/2005/8/layout/orgChart1"/>
    <dgm:cxn modelId="{C8B861B5-B619-5349-B579-F7622164E0F0}" type="presParOf" srcId="{9895E170-2EFF-7D4D-974E-37811E203D43}" destId="{54F9FF5C-4337-9447-A089-482975B3540B}" srcOrd="1" destOrd="0" presId="urn:microsoft.com/office/officeart/2005/8/layout/orgChart1"/>
    <dgm:cxn modelId="{B1169532-1BF4-9C4E-B048-1E6DC47187AE}" type="presParOf" srcId="{54F9FF5C-4337-9447-A089-482975B3540B}" destId="{D6DE1FE9-CE56-7449-A7B4-9C3F6C5AA874}" srcOrd="0" destOrd="0" presId="urn:microsoft.com/office/officeart/2005/8/layout/orgChart1"/>
    <dgm:cxn modelId="{25E97657-BF1A-5744-A5C1-EDC8B9B1F3FD}" type="presParOf" srcId="{54F9FF5C-4337-9447-A089-482975B3540B}" destId="{5A694EBD-0806-4D4A-B990-8D1E8DB089DC}" srcOrd="1" destOrd="0" presId="urn:microsoft.com/office/officeart/2005/8/layout/orgChart1"/>
    <dgm:cxn modelId="{FC14CE74-D580-2E46-A835-EFB138BFE257}" type="presParOf" srcId="{5A694EBD-0806-4D4A-B990-8D1E8DB089DC}" destId="{31B0DCD3-0274-6F43-84B2-F72551644D6A}" srcOrd="0" destOrd="0" presId="urn:microsoft.com/office/officeart/2005/8/layout/orgChart1"/>
    <dgm:cxn modelId="{B4BE172B-E29A-7C43-9D4C-A0BE6211BFF8}" type="presParOf" srcId="{31B0DCD3-0274-6F43-84B2-F72551644D6A}" destId="{ACFD9834-57CA-964C-A205-DC6749B4AA89}" srcOrd="0" destOrd="0" presId="urn:microsoft.com/office/officeart/2005/8/layout/orgChart1"/>
    <dgm:cxn modelId="{BB5DE6AC-47A0-704A-84D3-53D214C8B123}" type="presParOf" srcId="{31B0DCD3-0274-6F43-84B2-F72551644D6A}" destId="{E5290428-9E0D-134D-8852-333D5FB426B3}" srcOrd="1" destOrd="0" presId="urn:microsoft.com/office/officeart/2005/8/layout/orgChart1"/>
    <dgm:cxn modelId="{6AC77B3A-61AB-8548-B722-F374E3D1122C}" type="presParOf" srcId="{5A694EBD-0806-4D4A-B990-8D1E8DB089DC}" destId="{2A15DBF3-8527-2248-A5B7-B92FDA825FAA}" srcOrd="1" destOrd="0" presId="urn:microsoft.com/office/officeart/2005/8/layout/orgChart1"/>
    <dgm:cxn modelId="{D2D1E39E-B38E-0243-BD5B-514D0D1D061F}" type="presParOf" srcId="{2A15DBF3-8527-2248-A5B7-B92FDA825FAA}" destId="{FF0AD179-2D0D-F44B-B0AF-619DFDDB11D4}" srcOrd="0" destOrd="0" presId="urn:microsoft.com/office/officeart/2005/8/layout/orgChart1"/>
    <dgm:cxn modelId="{7289155D-6C0E-F24B-9893-7662DF533222}" type="presParOf" srcId="{2A15DBF3-8527-2248-A5B7-B92FDA825FAA}" destId="{AED86356-82F7-5345-8AF0-173C057C6298}" srcOrd="1" destOrd="0" presId="urn:microsoft.com/office/officeart/2005/8/layout/orgChart1"/>
    <dgm:cxn modelId="{CE2ADB8E-80E1-5F4E-9228-E5C0ACEC6DF5}" type="presParOf" srcId="{AED86356-82F7-5345-8AF0-173C057C6298}" destId="{2DD6FFBA-EB6C-1643-ACD9-06478911A14D}" srcOrd="0" destOrd="0" presId="urn:microsoft.com/office/officeart/2005/8/layout/orgChart1"/>
    <dgm:cxn modelId="{EA06943D-C63A-214B-A54E-AA26B21B6196}" type="presParOf" srcId="{2DD6FFBA-EB6C-1643-ACD9-06478911A14D}" destId="{677578F6-8154-F84A-97E2-17B11C77768F}" srcOrd="0" destOrd="0" presId="urn:microsoft.com/office/officeart/2005/8/layout/orgChart1"/>
    <dgm:cxn modelId="{9303162C-E391-F447-BD43-6EC184AE2EDF}" type="presParOf" srcId="{2DD6FFBA-EB6C-1643-ACD9-06478911A14D}" destId="{566D47A5-09B0-3A4B-BCC7-07F65D326B5C}" srcOrd="1" destOrd="0" presId="urn:microsoft.com/office/officeart/2005/8/layout/orgChart1"/>
    <dgm:cxn modelId="{40D1A744-2B30-2D46-976E-4FCC2E090A51}" type="presParOf" srcId="{AED86356-82F7-5345-8AF0-173C057C6298}" destId="{6C8E775D-8DF6-3D4B-979C-2C8AC852644B}" srcOrd="1" destOrd="0" presId="urn:microsoft.com/office/officeart/2005/8/layout/orgChart1"/>
    <dgm:cxn modelId="{D7524AF3-0729-5B4B-9056-E137E806D8BB}" type="presParOf" srcId="{6C8E775D-8DF6-3D4B-979C-2C8AC852644B}" destId="{52E8A4FB-D854-8141-9FD4-EE93C08587E5}" srcOrd="0" destOrd="0" presId="urn:microsoft.com/office/officeart/2005/8/layout/orgChart1"/>
    <dgm:cxn modelId="{E9132E62-23D5-8E47-819B-A3DC3174DB80}" type="presParOf" srcId="{6C8E775D-8DF6-3D4B-979C-2C8AC852644B}" destId="{BBFF0F23-6B88-C243-B434-0C6A9BB7A1B9}" srcOrd="1" destOrd="0" presId="urn:microsoft.com/office/officeart/2005/8/layout/orgChart1"/>
    <dgm:cxn modelId="{4083D97A-73A0-3F4D-9FBF-1A61F1804656}" type="presParOf" srcId="{BBFF0F23-6B88-C243-B434-0C6A9BB7A1B9}" destId="{70A2FC2E-1914-B745-A4D4-35DF4D81407F}" srcOrd="0" destOrd="0" presId="urn:microsoft.com/office/officeart/2005/8/layout/orgChart1"/>
    <dgm:cxn modelId="{3C435312-D884-1247-BC6C-95CF55329A72}" type="presParOf" srcId="{70A2FC2E-1914-B745-A4D4-35DF4D81407F}" destId="{CF6B1926-3F5D-934A-9817-10B4F7A4BF32}" srcOrd="0" destOrd="0" presId="urn:microsoft.com/office/officeart/2005/8/layout/orgChart1"/>
    <dgm:cxn modelId="{11A520A7-6F04-EA4A-8244-FFDB28EF1E35}" type="presParOf" srcId="{70A2FC2E-1914-B745-A4D4-35DF4D81407F}" destId="{40CE5E64-8C5E-804A-B491-1E8E4DF83C40}" srcOrd="1" destOrd="0" presId="urn:microsoft.com/office/officeart/2005/8/layout/orgChart1"/>
    <dgm:cxn modelId="{EA01D965-B81B-2446-A726-0298B68B9802}" type="presParOf" srcId="{BBFF0F23-6B88-C243-B434-0C6A9BB7A1B9}" destId="{EC05575B-D6B6-D74F-9BE1-159346631254}" srcOrd="1" destOrd="0" presId="urn:microsoft.com/office/officeart/2005/8/layout/orgChart1"/>
    <dgm:cxn modelId="{D5F3D70A-ADE6-4141-A6F0-2FB431AA2EE0}" type="presParOf" srcId="{BBFF0F23-6B88-C243-B434-0C6A9BB7A1B9}" destId="{73880CCC-0C84-6643-839D-C8532525AEDE}" srcOrd="2" destOrd="0" presId="urn:microsoft.com/office/officeart/2005/8/layout/orgChart1"/>
    <dgm:cxn modelId="{6231BBA4-D0D0-844F-A0A9-F5E6B72C65C9}" type="presParOf" srcId="{AED86356-82F7-5345-8AF0-173C057C6298}" destId="{4CFCD6EE-DD5C-814E-B3E2-2451A8D667DC}" srcOrd="2" destOrd="0" presId="urn:microsoft.com/office/officeart/2005/8/layout/orgChart1"/>
    <dgm:cxn modelId="{7EF531A1-F25F-3F47-93F7-C66D89200A1D}" type="presParOf" srcId="{2A15DBF3-8527-2248-A5B7-B92FDA825FAA}" destId="{75C74CC1-E132-D940-A04D-B40AB93E8A4D}" srcOrd="2" destOrd="0" presId="urn:microsoft.com/office/officeart/2005/8/layout/orgChart1"/>
    <dgm:cxn modelId="{35B4046E-CE24-4944-AD29-062031F2716A}" type="presParOf" srcId="{2A15DBF3-8527-2248-A5B7-B92FDA825FAA}" destId="{6A3CDCEF-2ABC-2641-9F1C-A42125FFA531}" srcOrd="3" destOrd="0" presId="urn:microsoft.com/office/officeart/2005/8/layout/orgChart1"/>
    <dgm:cxn modelId="{93ED6ED1-EB8E-1542-8E9A-8FBE5FDF8AF3}" type="presParOf" srcId="{6A3CDCEF-2ABC-2641-9F1C-A42125FFA531}" destId="{8539B300-DEB0-D048-8FF5-FF75E8EA3395}" srcOrd="0" destOrd="0" presId="urn:microsoft.com/office/officeart/2005/8/layout/orgChart1"/>
    <dgm:cxn modelId="{FB8DCF1C-63B4-5141-A39B-A1EB3E5447D6}" type="presParOf" srcId="{8539B300-DEB0-D048-8FF5-FF75E8EA3395}" destId="{A283F6FD-40CE-1543-9CF5-B8C9BD752C80}" srcOrd="0" destOrd="0" presId="urn:microsoft.com/office/officeart/2005/8/layout/orgChart1"/>
    <dgm:cxn modelId="{2515FA84-4A0B-FE47-89CB-BBE415566CF9}" type="presParOf" srcId="{8539B300-DEB0-D048-8FF5-FF75E8EA3395}" destId="{C37865EE-69D5-6B4C-A9D7-5AAB727C7C70}" srcOrd="1" destOrd="0" presId="urn:microsoft.com/office/officeart/2005/8/layout/orgChart1"/>
    <dgm:cxn modelId="{6B32E58E-9FE6-114B-9E3D-834BDB5F64FB}" type="presParOf" srcId="{6A3CDCEF-2ABC-2641-9F1C-A42125FFA531}" destId="{C752A022-E5DC-9D4C-BAB1-1CE10AEEFBFF}" srcOrd="1" destOrd="0" presId="urn:microsoft.com/office/officeart/2005/8/layout/orgChart1"/>
    <dgm:cxn modelId="{B2166AD6-2511-174A-92B8-0BC7D8B12E0B}" type="presParOf" srcId="{C752A022-E5DC-9D4C-BAB1-1CE10AEEFBFF}" destId="{D2C1AEA7-3CE4-A64A-85A1-33745651EFD4}" srcOrd="0" destOrd="0" presId="urn:microsoft.com/office/officeart/2005/8/layout/orgChart1"/>
    <dgm:cxn modelId="{33BC02A3-1097-494D-AFB6-FDEC56DABE8B}" type="presParOf" srcId="{C752A022-E5DC-9D4C-BAB1-1CE10AEEFBFF}" destId="{9597AA75-12F4-7248-94A6-A283F9F9E9FA}" srcOrd="1" destOrd="0" presId="urn:microsoft.com/office/officeart/2005/8/layout/orgChart1"/>
    <dgm:cxn modelId="{629579C8-D5D5-664C-958D-239AA1871B7C}" type="presParOf" srcId="{9597AA75-12F4-7248-94A6-A283F9F9E9FA}" destId="{9157DCC9-C5B1-C942-8723-ADFD60788AF7}" srcOrd="0" destOrd="0" presId="urn:microsoft.com/office/officeart/2005/8/layout/orgChart1"/>
    <dgm:cxn modelId="{BAD34809-4AC6-CB41-AC48-8E92F2F2970F}" type="presParOf" srcId="{9157DCC9-C5B1-C942-8723-ADFD60788AF7}" destId="{A67A7B93-8642-E34D-B569-3420A74D803F}" srcOrd="0" destOrd="0" presId="urn:microsoft.com/office/officeart/2005/8/layout/orgChart1"/>
    <dgm:cxn modelId="{45B64CA4-F362-DA42-8C89-A1AD10E3D2ED}" type="presParOf" srcId="{9157DCC9-C5B1-C942-8723-ADFD60788AF7}" destId="{C14DF451-2282-EE40-9DA9-AB040C98FD3C}" srcOrd="1" destOrd="0" presId="urn:microsoft.com/office/officeart/2005/8/layout/orgChart1"/>
    <dgm:cxn modelId="{51D43159-E053-4C4D-92BD-5E59A82A194E}" type="presParOf" srcId="{9597AA75-12F4-7248-94A6-A283F9F9E9FA}" destId="{2C29DC4E-B2B8-424D-8531-3868C64D5966}" srcOrd="1" destOrd="0" presId="urn:microsoft.com/office/officeart/2005/8/layout/orgChart1"/>
    <dgm:cxn modelId="{C2964F01-745A-4A46-9F37-7EAFF811C71F}" type="presParOf" srcId="{9597AA75-12F4-7248-94A6-A283F9F9E9FA}" destId="{C135B899-BE87-7D49-99E4-95ED9DD18790}" srcOrd="2" destOrd="0" presId="urn:microsoft.com/office/officeart/2005/8/layout/orgChart1"/>
    <dgm:cxn modelId="{456B61DE-2A87-6146-B8B7-1AFFD423E2E2}" type="presParOf" srcId="{6A3CDCEF-2ABC-2641-9F1C-A42125FFA531}" destId="{ACBCCD74-2338-4246-B5AB-551B0BA6B868}" srcOrd="2" destOrd="0" presId="urn:microsoft.com/office/officeart/2005/8/layout/orgChart1"/>
    <dgm:cxn modelId="{78B86F11-F7D1-024A-B7C0-8F92BF7731A4}" type="presParOf" srcId="{5A694EBD-0806-4D4A-B990-8D1E8DB089DC}" destId="{1C4FC515-7308-1444-90D7-2977C37FE011}" srcOrd="2" destOrd="0" presId="urn:microsoft.com/office/officeart/2005/8/layout/orgChart1"/>
    <dgm:cxn modelId="{29F71C8A-5C0B-ED4A-8599-70DC8B885D0C}" type="presParOf" srcId="{9895E170-2EFF-7D4D-974E-37811E203D43}" destId="{E9FDB2FD-887F-3847-9AA0-35B6F021ED70}" srcOrd="2" destOrd="0" presId="urn:microsoft.com/office/officeart/2005/8/layout/orgChart1"/>
    <dgm:cxn modelId="{3292EEAD-2876-394B-B754-39234D550A97}" type="presParOf" srcId="{55808F82-6EB0-8940-AAE3-E3EAE83A6AC0}" destId="{C09BF7FB-8331-244D-B8DA-F4293068CF27}" srcOrd="4" destOrd="0" presId="urn:microsoft.com/office/officeart/2005/8/layout/orgChart1"/>
    <dgm:cxn modelId="{F52EAA22-853C-8D48-948E-EDF3167AC68F}" type="presParOf" srcId="{C09BF7FB-8331-244D-B8DA-F4293068CF27}" destId="{2883B608-D749-AD47-BC44-C722BE917598}" srcOrd="0" destOrd="0" presId="urn:microsoft.com/office/officeart/2005/8/layout/orgChart1"/>
    <dgm:cxn modelId="{C4A7F9F7-9BC5-D04F-A34D-CA2F53C8D2EA}" type="presParOf" srcId="{2883B608-D749-AD47-BC44-C722BE917598}" destId="{F0FAA3B0-C260-F748-9A8A-6AE54327431D}" srcOrd="0" destOrd="0" presId="urn:microsoft.com/office/officeart/2005/8/layout/orgChart1"/>
    <dgm:cxn modelId="{1AB357B3-AFB8-EC46-BD9D-D96C9A1DE1CC}" type="presParOf" srcId="{2883B608-D749-AD47-BC44-C722BE917598}" destId="{6BD06F3A-7AFF-084A-B9D6-39CCC0B49E5A}" srcOrd="1" destOrd="0" presId="urn:microsoft.com/office/officeart/2005/8/layout/orgChart1"/>
    <dgm:cxn modelId="{91D63414-DFE4-4B4F-A3E3-1E7EB218DA7E}" type="presParOf" srcId="{C09BF7FB-8331-244D-B8DA-F4293068CF27}" destId="{B8CBC758-B582-164F-A162-461DAFC05EDD}" srcOrd="1" destOrd="0" presId="urn:microsoft.com/office/officeart/2005/8/layout/orgChart1"/>
    <dgm:cxn modelId="{4EE08F35-4C7C-F349-87C5-A29E17B95B24}" type="presParOf" srcId="{C09BF7FB-8331-244D-B8DA-F4293068CF27}" destId="{F3A2E4E5-2FF6-1740-B6C7-911D6646EF76}" srcOrd="2" destOrd="0" presId="urn:microsoft.com/office/officeart/2005/8/layout/orgChart1"/>
    <dgm:cxn modelId="{08BFFDB9-C078-0649-B5D7-FB48BF62C835}" type="presParOf" srcId="{55808F82-6EB0-8940-AAE3-E3EAE83A6AC0}" destId="{0026F448-8775-2A42-BD0C-F6DE86199DC2}" srcOrd="5" destOrd="0" presId="urn:microsoft.com/office/officeart/2005/8/layout/orgChart1"/>
    <dgm:cxn modelId="{AB536EC3-B917-654A-AECE-9D116D5DDEDA}" type="presParOf" srcId="{0026F448-8775-2A42-BD0C-F6DE86199DC2}" destId="{92E09B2F-DEE4-9B4F-9CA7-28C719007231}" srcOrd="0" destOrd="0" presId="urn:microsoft.com/office/officeart/2005/8/layout/orgChart1"/>
    <dgm:cxn modelId="{84D62F2D-6D63-F943-8A60-1D74375E9D38}" type="presParOf" srcId="{92E09B2F-DEE4-9B4F-9CA7-28C719007231}" destId="{45691C8A-FFA9-334E-8FEF-D12905ECA186}" srcOrd="0" destOrd="0" presId="urn:microsoft.com/office/officeart/2005/8/layout/orgChart1"/>
    <dgm:cxn modelId="{FFF8A68C-26F1-804D-860F-F83A28BCFC0C}" type="presParOf" srcId="{92E09B2F-DEE4-9B4F-9CA7-28C719007231}" destId="{02ADC6C0-8887-7645-A685-C48AB6E80A8D}" srcOrd="1" destOrd="0" presId="urn:microsoft.com/office/officeart/2005/8/layout/orgChart1"/>
    <dgm:cxn modelId="{B681DC4B-EFF8-5C43-ABB1-858CC834B987}" type="presParOf" srcId="{0026F448-8775-2A42-BD0C-F6DE86199DC2}" destId="{18F56577-4F9F-3345-A498-57D149CB1776}" srcOrd="1" destOrd="0" presId="urn:microsoft.com/office/officeart/2005/8/layout/orgChart1"/>
    <dgm:cxn modelId="{711EDB63-041B-5047-A9F1-E69827B26B22}" type="presParOf" srcId="{18F56577-4F9F-3345-A498-57D149CB1776}" destId="{012175C4-71F1-FD44-91C0-34862C6D191D}" srcOrd="0" destOrd="0" presId="urn:microsoft.com/office/officeart/2005/8/layout/orgChart1"/>
    <dgm:cxn modelId="{0C866C97-54AC-6745-BF36-07CA6FEA7AA6}" type="presParOf" srcId="{18F56577-4F9F-3345-A498-57D149CB1776}" destId="{7F0AC568-13A4-4B47-B268-D8341DF8692E}" srcOrd="1" destOrd="0" presId="urn:microsoft.com/office/officeart/2005/8/layout/orgChart1"/>
    <dgm:cxn modelId="{869B8376-E259-5546-AB60-97447144CE84}" type="presParOf" srcId="{7F0AC568-13A4-4B47-B268-D8341DF8692E}" destId="{62029B7B-EB26-D844-9B85-02F9CC615926}" srcOrd="0" destOrd="0" presId="urn:microsoft.com/office/officeart/2005/8/layout/orgChart1"/>
    <dgm:cxn modelId="{2E3A2B78-FFEF-3D4B-8B2E-A0C2ED57F3AB}" type="presParOf" srcId="{62029B7B-EB26-D844-9B85-02F9CC615926}" destId="{4B5CF35F-9570-A143-8D63-D1D83768FB19}" srcOrd="0" destOrd="0" presId="urn:microsoft.com/office/officeart/2005/8/layout/orgChart1"/>
    <dgm:cxn modelId="{8843BC2E-43B2-024F-9C24-4CB379B7886F}" type="presParOf" srcId="{62029B7B-EB26-D844-9B85-02F9CC615926}" destId="{516CFAC8-0273-BC4D-9902-10EC550F89D4}" srcOrd="1" destOrd="0" presId="urn:microsoft.com/office/officeart/2005/8/layout/orgChart1"/>
    <dgm:cxn modelId="{75A4C498-017B-534A-81AC-0C28C833D212}" type="presParOf" srcId="{7F0AC568-13A4-4B47-B268-D8341DF8692E}" destId="{F93A8C9A-CC81-D044-9EF4-6DB702F3091D}" srcOrd="1" destOrd="0" presId="urn:microsoft.com/office/officeart/2005/8/layout/orgChart1"/>
    <dgm:cxn modelId="{8810E98D-56AF-F348-BD8A-486D1093D2ED}" type="presParOf" srcId="{7F0AC568-13A4-4B47-B268-D8341DF8692E}" destId="{A3D76365-37B4-B04D-969E-314AFC13D750}" srcOrd="2" destOrd="0" presId="urn:microsoft.com/office/officeart/2005/8/layout/orgChart1"/>
    <dgm:cxn modelId="{9254475B-213A-BB42-B69F-D65745989158}" type="presParOf" srcId="{0026F448-8775-2A42-BD0C-F6DE86199DC2}" destId="{A54B3D54-552B-8B4B-9F48-8E5F9C0909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71FC7-C7A8-1947-B7C1-83E66EAD4EE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AFEB3-E612-0848-A878-1C1E088734F7}">
      <dgm:prSet/>
      <dgm:spPr/>
      <dgm:t>
        <a:bodyPr/>
        <a:lstStyle/>
        <a:p>
          <a:r>
            <a:rPr lang="en-US" dirty="0"/>
            <a:t>Search receipt by order number</a:t>
          </a:r>
        </a:p>
      </dgm:t>
    </dgm:pt>
    <dgm:pt modelId="{7CDDA268-3CF8-1443-B9A0-27A8C98F532D}" type="parTrans" cxnId="{042571F6-7A9C-D442-8331-20973C7E2168}">
      <dgm:prSet/>
      <dgm:spPr/>
      <dgm:t>
        <a:bodyPr/>
        <a:lstStyle/>
        <a:p>
          <a:endParaRPr lang="en-US"/>
        </a:p>
      </dgm:t>
    </dgm:pt>
    <dgm:pt modelId="{BE1A62EE-8DC6-1247-A00D-9DEFFABBA0EE}" type="sibTrans" cxnId="{042571F6-7A9C-D442-8331-20973C7E2168}">
      <dgm:prSet/>
      <dgm:spPr/>
      <dgm:t>
        <a:bodyPr/>
        <a:lstStyle/>
        <a:p>
          <a:endParaRPr lang="en-US"/>
        </a:p>
      </dgm:t>
    </dgm:pt>
    <dgm:pt modelId="{38D04E13-948C-B74C-B3D0-CBB266D43A39}">
      <dgm:prSet/>
      <dgm:spPr/>
      <dgm:t>
        <a:bodyPr/>
        <a:lstStyle/>
        <a:p>
          <a:r>
            <a:rPr lang="en-US" dirty="0"/>
            <a:t>Search shoes being returned by ID number</a:t>
          </a:r>
        </a:p>
      </dgm:t>
    </dgm:pt>
    <dgm:pt modelId="{FAB8360E-62EC-4E47-982B-B5EFF3A6B92B}" type="parTrans" cxnId="{58AF6ED3-B835-4048-ADC3-E5B6C39A560A}">
      <dgm:prSet/>
      <dgm:spPr/>
      <dgm:t>
        <a:bodyPr/>
        <a:lstStyle/>
        <a:p>
          <a:endParaRPr lang="en-US"/>
        </a:p>
      </dgm:t>
    </dgm:pt>
    <dgm:pt modelId="{544AA524-B49D-1041-A922-73B45A50FFFE}" type="sibTrans" cxnId="{58AF6ED3-B835-4048-ADC3-E5B6C39A560A}">
      <dgm:prSet/>
      <dgm:spPr/>
      <dgm:t>
        <a:bodyPr/>
        <a:lstStyle/>
        <a:p>
          <a:endParaRPr lang="en-US"/>
        </a:p>
      </dgm:t>
    </dgm:pt>
    <dgm:pt modelId="{0C61255F-235C-C649-B9D8-D4AABCA1A9A5}">
      <dgm:prSet/>
      <dgm:spPr/>
      <dgm:t>
        <a:bodyPr/>
        <a:lstStyle/>
        <a:p>
          <a:r>
            <a:rPr lang="en-US" dirty="0"/>
            <a:t>Look up date of purchase</a:t>
          </a:r>
        </a:p>
      </dgm:t>
    </dgm:pt>
    <dgm:pt modelId="{42F30314-249A-A441-95BE-242992EC678B}" type="parTrans" cxnId="{90251BCA-8B5D-B241-AA26-34AFF587FD67}">
      <dgm:prSet/>
      <dgm:spPr/>
      <dgm:t>
        <a:bodyPr/>
        <a:lstStyle/>
        <a:p>
          <a:endParaRPr lang="en-US"/>
        </a:p>
      </dgm:t>
    </dgm:pt>
    <dgm:pt modelId="{D6EBFB4D-4EC4-E247-BA39-FEB18F17FE56}" type="sibTrans" cxnId="{90251BCA-8B5D-B241-AA26-34AFF587FD67}">
      <dgm:prSet/>
      <dgm:spPr/>
      <dgm:t>
        <a:bodyPr/>
        <a:lstStyle/>
        <a:p>
          <a:endParaRPr lang="en-US"/>
        </a:p>
      </dgm:t>
    </dgm:pt>
    <dgm:pt modelId="{18DB83DE-B9CA-7D45-9DC3-78B704C9EAB0}">
      <dgm:prSet/>
      <dgm:spPr/>
      <dgm:t>
        <a:bodyPr/>
        <a:lstStyle/>
        <a:p>
          <a:r>
            <a:rPr lang="en-US" dirty="0"/>
            <a:t>If date is less than 30 days from current date, continue; </a:t>
          </a:r>
        </a:p>
      </dgm:t>
    </dgm:pt>
    <dgm:pt modelId="{EC80A8D7-A5B4-DA4C-84E4-3D00A468243D}" type="parTrans" cxnId="{CD51BB62-0508-504F-8BBA-741FC1E15665}">
      <dgm:prSet/>
      <dgm:spPr/>
      <dgm:t>
        <a:bodyPr/>
        <a:lstStyle/>
        <a:p>
          <a:endParaRPr lang="en-US"/>
        </a:p>
      </dgm:t>
    </dgm:pt>
    <dgm:pt modelId="{C6B24A2A-35C0-3B4C-A4ED-8F715D5FD50E}" type="sibTrans" cxnId="{CD51BB62-0508-504F-8BBA-741FC1E15665}">
      <dgm:prSet/>
      <dgm:spPr/>
      <dgm:t>
        <a:bodyPr/>
        <a:lstStyle/>
        <a:p>
          <a:endParaRPr lang="en-US"/>
        </a:p>
      </dgm:t>
    </dgm:pt>
    <dgm:pt modelId="{2B5D6FAF-E829-3141-8270-F046E5F386A4}">
      <dgm:prSet/>
      <dgm:spPr/>
      <dgm:t>
        <a:bodyPr/>
        <a:lstStyle/>
        <a:p>
          <a:r>
            <a:rPr lang="en-US" dirty="0"/>
            <a:t>Look up price of shoe by ID number</a:t>
          </a:r>
        </a:p>
      </dgm:t>
    </dgm:pt>
    <dgm:pt modelId="{0FAECD6C-00DD-3B4C-8DEE-F4D56501DE65}" type="parTrans" cxnId="{D409692B-AF87-AE48-BBAE-4C702C442BD1}">
      <dgm:prSet/>
      <dgm:spPr/>
      <dgm:t>
        <a:bodyPr/>
        <a:lstStyle/>
        <a:p>
          <a:endParaRPr lang="en-US"/>
        </a:p>
      </dgm:t>
    </dgm:pt>
    <dgm:pt modelId="{2EE65F3E-D527-2746-ABE9-F60D6A53B492}" type="sibTrans" cxnId="{D409692B-AF87-AE48-BBAE-4C702C442BD1}">
      <dgm:prSet/>
      <dgm:spPr/>
      <dgm:t>
        <a:bodyPr/>
        <a:lstStyle/>
        <a:p>
          <a:endParaRPr lang="en-US"/>
        </a:p>
      </dgm:t>
    </dgm:pt>
    <dgm:pt modelId="{8FE894EB-8C8B-3142-A419-A845342542B0}">
      <dgm:prSet/>
      <dgm:spPr/>
      <dgm:t>
        <a:bodyPr/>
        <a:lstStyle/>
        <a:p>
          <a:r>
            <a:rPr lang="en-US" dirty="0"/>
            <a:t>if more than 30, stop return</a:t>
          </a:r>
        </a:p>
      </dgm:t>
    </dgm:pt>
    <dgm:pt modelId="{5C544565-7299-0640-B674-76F6C4FF99DA}" type="parTrans" cxnId="{B4AB1EEC-3947-7141-99B6-01B99092F64F}">
      <dgm:prSet/>
      <dgm:spPr/>
      <dgm:t>
        <a:bodyPr/>
        <a:lstStyle/>
        <a:p>
          <a:endParaRPr lang="en-US"/>
        </a:p>
      </dgm:t>
    </dgm:pt>
    <dgm:pt modelId="{5305AB18-4842-5140-9A9C-091C2E7B4C0C}" type="sibTrans" cxnId="{B4AB1EEC-3947-7141-99B6-01B99092F64F}">
      <dgm:prSet/>
      <dgm:spPr/>
      <dgm:t>
        <a:bodyPr/>
        <a:lstStyle/>
        <a:p>
          <a:endParaRPr lang="en-US"/>
        </a:p>
      </dgm:t>
    </dgm:pt>
    <dgm:pt modelId="{D40D8D4F-F671-9940-BBE4-A020BC80A70B}">
      <dgm:prSet/>
      <dgm:spPr/>
      <dgm:t>
        <a:bodyPr/>
        <a:lstStyle/>
        <a:p>
          <a:r>
            <a:rPr lang="en-US" dirty="0"/>
            <a:t>If price is more than $399, set shipping cost at $0; </a:t>
          </a:r>
        </a:p>
      </dgm:t>
    </dgm:pt>
    <dgm:pt modelId="{AE9867AD-BCA5-C24F-AEC4-53908FB688D4}" type="parTrans" cxnId="{1037585C-6202-684B-99FC-F195F202701F}">
      <dgm:prSet/>
      <dgm:spPr/>
      <dgm:t>
        <a:bodyPr/>
        <a:lstStyle/>
        <a:p>
          <a:endParaRPr lang="en-US"/>
        </a:p>
      </dgm:t>
    </dgm:pt>
    <dgm:pt modelId="{5350B763-D845-8745-889F-6AC4B295FCA1}" type="sibTrans" cxnId="{1037585C-6202-684B-99FC-F195F202701F}">
      <dgm:prSet/>
      <dgm:spPr/>
      <dgm:t>
        <a:bodyPr/>
        <a:lstStyle/>
        <a:p>
          <a:endParaRPr lang="en-US"/>
        </a:p>
      </dgm:t>
    </dgm:pt>
    <dgm:pt modelId="{359CF9C1-1F81-8149-984D-BE8E65475029}">
      <dgm:prSet/>
      <dgm:spPr/>
      <dgm:t>
        <a:bodyPr/>
        <a:lstStyle/>
        <a:p>
          <a:r>
            <a:rPr lang="en-US" dirty="0"/>
            <a:t>if less than, continue with return as is with shipping costs yet to be determined.</a:t>
          </a:r>
        </a:p>
      </dgm:t>
    </dgm:pt>
    <dgm:pt modelId="{1D90A510-E492-AD4F-BBE0-084D7E80263C}" type="parTrans" cxnId="{6CC51292-3243-5F40-A9C3-5DD1100250BD}">
      <dgm:prSet/>
      <dgm:spPr/>
      <dgm:t>
        <a:bodyPr/>
        <a:lstStyle/>
        <a:p>
          <a:endParaRPr lang="en-US"/>
        </a:p>
      </dgm:t>
    </dgm:pt>
    <dgm:pt modelId="{61AA31E3-F439-FD41-B869-1773D1758234}" type="sibTrans" cxnId="{6CC51292-3243-5F40-A9C3-5DD1100250BD}">
      <dgm:prSet/>
      <dgm:spPr/>
      <dgm:t>
        <a:bodyPr/>
        <a:lstStyle/>
        <a:p>
          <a:endParaRPr lang="en-US"/>
        </a:p>
      </dgm:t>
    </dgm:pt>
    <dgm:pt modelId="{649CF05D-30F1-BF4E-B445-6FCB0C413F03}" type="pres">
      <dgm:prSet presAssocID="{4CB71FC7-C7A8-1947-B7C1-83E66EAD4E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B2B120-AB92-F64C-9892-4E349D3F0832}" type="pres">
      <dgm:prSet presAssocID="{127AFEB3-E612-0848-A878-1C1E088734F7}" presName="hierRoot1" presStyleCnt="0">
        <dgm:presLayoutVars>
          <dgm:hierBranch val="init"/>
        </dgm:presLayoutVars>
      </dgm:prSet>
      <dgm:spPr/>
    </dgm:pt>
    <dgm:pt modelId="{8A224B8C-9DF8-5947-B91A-D800AC799EB4}" type="pres">
      <dgm:prSet presAssocID="{127AFEB3-E612-0848-A878-1C1E088734F7}" presName="rootComposite1" presStyleCnt="0"/>
      <dgm:spPr/>
    </dgm:pt>
    <dgm:pt modelId="{16035F5A-45C0-9046-98D1-17F0B9062331}" type="pres">
      <dgm:prSet presAssocID="{127AFEB3-E612-0848-A878-1C1E088734F7}" presName="rootText1" presStyleLbl="node0" presStyleIdx="0" presStyleCnt="1">
        <dgm:presLayoutVars>
          <dgm:chPref val="3"/>
        </dgm:presLayoutVars>
      </dgm:prSet>
      <dgm:spPr/>
    </dgm:pt>
    <dgm:pt modelId="{A84F8ECF-1A91-AF44-BCBD-B7222F9D7B80}" type="pres">
      <dgm:prSet presAssocID="{127AFEB3-E612-0848-A878-1C1E088734F7}" presName="rootConnector1" presStyleLbl="node1" presStyleIdx="0" presStyleCnt="0"/>
      <dgm:spPr/>
    </dgm:pt>
    <dgm:pt modelId="{63451586-2CC2-BF47-AFC5-0957D2AAAB1D}" type="pres">
      <dgm:prSet presAssocID="{127AFEB3-E612-0848-A878-1C1E088734F7}" presName="hierChild2" presStyleCnt="0"/>
      <dgm:spPr/>
    </dgm:pt>
    <dgm:pt modelId="{F6676FF4-228F-704E-8BAE-47D24129E286}" type="pres">
      <dgm:prSet presAssocID="{FAB8360E-62EC-4E47-982B-B5EFF3A6B92B}" presName="Name37" presStyleLbl="parChTrans1D2" presStyleIdx="0" presStyleCnt="1"/>
      <dgm:spPr/>
    </dgm:pt>
    <dgm:pt modelId="{39D859EA-7C19-3048-A31D-3D8269DA4F60}" type="pres">
      <dgm:prSet presAssocID="{38D04E13-948C-B74C-B3D0-CBB266D43A39}" presName="hierRoot2" presStyleCnt="0">
        <dgm:presLayoutVars>
          <dgm:hierBranch val="init"/>
        </dgm:presLayoutVars>
      </dgm:prSet>
      <dgm:spPr/>
    </dgm:pt>
    <dgm:pt modelId="{23B43DA7-B19F-4B43-95E5-47F4FFA125C7}" type="pres">
      <dgm:prSet presAssocID="{38D04E13-948C-B74C-B3D0-CBB266D43A39}" presName="rootComposite" presStyleCnt="0"/>
      <dgm:spPr/>
    </dgm:pt>
    <dgm:pt modelId="{152A0A4F-6249-C743-88F5-B00840FA7E2A}" type="pres">
      <dgm:prSet presAssocID="{38D04E13-948C-B74C-B3D0-CBB266D43A39}" presName="rootText" presStyleLbl="node2" presStyleIdx="0" presStyleCnt="1">
        <dgm:presLayoutVars>
          <dgm:chPref val="3"/>
        </dgm:presLayoutVars>
      </dgm:prSet>
      <dgm:spPr/>
    </dgm:pt>
    <dgm:pt modelId="{4E7421B0-D3D9-8041-BDB7-DD01BBA845AB}" type="pres">
      <dgm:prSet presAssocID="{38D04E13-948C-B74C-B3D0-CBB266D43A39}" presName="rootConnector" presStyleLbl="node2" presStyleIdx="0" presStyleCnt="1"/>
      <dgm:spPr/>
    </dgm:pt>
    <dgm:pt modelId="{314BE962-1423-5D42-8F50-5605EDE6AB38}" type="pres">
      <dgm:prSet presAssocID="{38D04E13-948C-B74C-B3D0-CBB266D43A39}" presName="hierChild4" presStyleCnt="0"/>
      <dgm:spPr/>
    </dgm:pt>
    <dgm:pt modelId="{8CC65DD0-7F63-AA45-8F58-3F310D561927}" type="pres">
      <dgm:prSet presAssocID="{42F30314-249A-A441-95BE-242992EC678B}" presName="Name37" presStyleLbl="parChTrans1D3" presStyleIdx="0" presStyleCnt="2"/>
      <dgm:spPr/>
    </dgm:pt>
    <dgm:pt modelId="{5AE1F3FD-C4B9-1D42-957C-46BBC77D6BAF}" type="pres">
      <dgm:prSet presAssocID="{0C61255F-235C-C649-B9D8-D4AABCA1A9A5}" presName="hierRoot2" presStyleCnt="0">
        <dgm:presLayoutVars>
          <dgm:hierBranch val="init"/>
        </dgm:presLayoutVars>
      </dgm:prSet>
      <dgm:spPr/>
    </dgm:pt>
    <dgm:pt modelId="{C9752AAE-C2D9-4047-8E15-06CE2A88CBF0}" type="pres">
      <dgm:prSet presAssocID="{0C61255F-235C-C649-B9D8-D4AABCA1A9A5}" presName="rootComposite" presStyleCnt="0"/>
      <dgm:spPr/>
    </dgm:pt>
    <dgm:pt modelId="{489CA26B-FF6F-5B4B-95BA-32AC33E1C06A}" type="pres">
      <dgm:prSet presAssocID="{0C61255F-235C-C649-B9D8-D4AABCA1A9A5}" presName="rootText" presStyleLbl="node3" presStyleIdx="0" presStyleCnt="2">
        <dgm:presLayoutVars>
          <dgm:chPref val="3"/>
        </dgm:presLayoutVars>
      </dgm:prSet>
      <dgm:spPr/>
    </dgm:pt>
    <dgm:pt modelId="{8816186B-0BC8-BD45-828A-A0818E976425}" type="pres">
      <dgm:prSet presAssocID="{0C61255F-235C-C649-B9D8-D4AABCA1A9A5}" presName="rootConnector" presStyleLbl="node3" presStyleIdx="0" presStyleCnt="2"/>
      <dgm:spPr/>
    </dgm:pt>
    <dgm:pt modelId="{D11BC24D-BF85-D140-9DC7-A21981919E16}" type="pres">
      <dgm:prSet presAssocID="{0C61255F-235C-C649-B9D8-D4AABCA1A9A5}" presName="hierChild4" presStyleCnt="0"/>
      <dgm:spPr/>
    </dgm:pt>
    <dgm:pt modelId="{F92C237E-6557-9040-9177-199B5E931C50}" type="pres">
      <dgm:prSet presAssocID="{EC80A8D7-A5B4-DA4C-84E4-3D00A468243D}" presName="Name37" presStyleLbl="parChTrans1D4" presStyleIdx="0" presStyleCnt="4"/>
      <dgm:spPr/>
    </dgm:pt>
    <dgm:pt modelId="{3994EA64-C28E-2E49-9B05-980C0ABC6191}" type="pres">
      <dgm:prSet presAssocID="{18DB83DE-B9CA-7D45-9DC3-78B704C9EAB0}" presName="hierRoot2" presStyleCnt="0">
        <dgm:presLayoutVars>
          <dgm:hierBranch val="init"/>
        </dgm:presLayoutVars>
      </dgm:prSet>
      <dgm:spPr/>
    </dgm:pt>
    <dgm:pt modelId="{B955B7A6-2E99-174E-A1C9-E274DDA8AB18}" type="pres">
      <dgm:prSet presAssocID="{18DB83DE-B9CA-7D45-9DC3-78B704C9EAB0}" presName="rootComposite" presStyleCnt="0"/>
      <dgm:spPr/>
    </dgm:pt>
    <dgm:pt modelId="{405D5626-FB0D-244A-A5E0-CF5DA253E8E4}" type="pres">
      <dgm:prSet presAssocID="{18DB83DE-B9CA-7D45-9DC3-78B704C9EAB0}" presName="rootText" presStyleLbl="node4" presStyleIdx="0" presStyleCnt="4">
        <dgm:presLayoutVars>
          <dgm:chPref val="3"/>
        </dgm:presLayoutVars>
      </dgm:prSet>
      <dgm:spPr/>
    </dgm:pt>
    <dgm:pt modelId="{38BFEF8A-A27F-D64F-B2A8-EB439218CC72}" type="pres">
      <dgm:prSet presAssocID="{18DB83DE-B9CA-7D45-9DC3-78B704C9EAB0}" presName="rootConnector" presStyleLbl="node4" presStyleIdx="0" presStyleCnt="4"/>
      <dgm:spPr/>
    </dgm:pt>
    <dgm:pt modelId="{C1C6D551-588B-984D-B764-24F642B98897}" type="pres">
      <dgm:prSet presAssocID="{18DB83DE-B9CA-7D45-9DC3-78B704C9EAB0}" presName="hierChild4" presStyleCnt="0"/>
      <dgm:spPr/>
    </dgm:pt>
    <dgm:pt modelId="{5A057E1E-9EE8-6B4C-A936-67A5A8F6DB00}" type="pres">
      <dgm:prSet presAssocID="{18DB83DE-B9CA-7D45-9DC3-78B704C9EAB0}" presName="hierChild5" presStyleCnt="0"/>
      <dgm:spPr/>
    </dgm:pt>
    <dgm:pt modelId="{3F3FC2C9-AF5C-4744-B79A-A203175AE6FC}" type="pres">
      <dgm:prSet presAssocID="{5C544565-7299-0640-B674-76F6C4FF99DA}" presName="Name37" presStyleLbl="parChTrans1D4" presStyleIdx="1" presStyleCnt="4"/>
      <dgm:spPr/>
    </dgm:pt>
    <dgm:pt modelId="{2EF960DC-F82F-3A4F-B6FD-00DC05F15ADF}" type="pres">
      <dgm:prSet presAssocID="{8FE894EB-8C8B-3142-A419-A845342542B0}" presName="hierRoot2" presStyleCnt="0">
        <dgm:presLayoutVars>
          <dgm:hierBranch val="init"/>
        </dgm:presLayoutVars>
      </dgm:prSet>
      <dgm:spPr/>
    </dgm:pt>
    <dgm:pt modelId="{EC47B615-732B-A049-835C-92116933B6CA}" type="pres">
      <dgm:prSet presAssocID="{8FE894EB-8C8B-3142-A419-A845342542B0}" presName="rootComposite" presStyleCnt="0"/>
      <dgm:spPr/>
    </dgm:pt>
    <dgm:pt modelId="{DE8BEBD6-7504-8145-B47B-6295E422390B}" type="pres">
      <dgm:prSet presAssocID="{8FE894EB-8C8B-3142-A419-A845342542B0}" presName="rootText" presStyleLbl="node4" presStyleIdx="1" presStyleCnt="4">
        <dgm:presLayoutVars>
          <dgm:chPref val="3"/>
        </dgm:presLayoutVars>
      </dgm:prSet>
      <dgm:spPr/>
    </dgm:pt>
    <dgm:pt modelId="{5402D376-03A0-D741-8DF4-5AB137DC3208}" type="pres">
      <dgm:prSet presAssocID="{8FE894EB-8C8B-3142-A419-A845342542B0}" presName="rootConnector" presStyleLbl="node4" presStyleIdx="1" presStyleCnt="4"/>
      <dgm:spPr/>
    </dgm:pt>
    <dgm:pt modelId="{ECD385A7-6BF0-5147-86D8-CAF3BDE728CE}" type="pres">
      <dgm:prSet presAssocID="{8FE894EB-8C8B-3142-A419-A845342542B0}" presName="hierChild4" presStyleCnt="0"/>
      <dgm:spPr/>
    </dgm:pt>
    <dgm:pt modelId="{0ECE0325-FC8B-5949-B496-10ACEB7788B0}" type="pres">
      <dgm:prSet presAssocID="{8FE894EB-8C8B-3142-A419-A845342542B0}" presName="hierChild5" presStyleCnt="0"/>
      <dgm:spPr/>
    </dgm:pt>
    <dgm:pt modelId="{0BCD23BD-14B8-2B45-B092-F2C06DAB61D4}" type="pres">
      <dgm:prSet presAssocID="{0C61255F-235C-C649-B9D8-D4AABCA1A9A5}" presName="hierChild5" presStyleCnt="0"/>
      <dgm:spPr/>
    </dgm:pt>
    <dgm:pt modelId="{89CCCC59-9452-C44A-A55F-D23F5DB1D381}" type="pres">
      <dgm:prSet presAssocID="{0FAECD6C-00DD-3B4C-8DEE-F4D56501DE65}" presName="Name37" presStyleLbl="parChTrans1D3" presStyleIdx="1" presStyleCnt="2"/>
      <dgm:spPr/>
    </dgm:pt>
    <dgm:pt modelId="{6B159953-712C-D946-B5D0-D7CDDC3F6BB8}" type="pres">
      <dgm:prSet presAssocID="{2B5D6FAF-E829-3141-8270-F046E5F386A4}" presName="hierRoot2" presStyleCnt="0">
        <dgm:presLayoutVars>
          <dgm:hierBranch val="init"/>
        </dgm:presLayoutVars>
      </dgm:prSet>
      <dgm:spPr/>
    </dgm:pt>
    <dgm:pt modelId="{D4F40C28-01D5-CD45-BB33-FDE8BB77995A}" type="pres">
      <dgm:prSet presAssocID="{2B5D6FAF-E829-3141-8270-F046E5F386A4}" presName="rootComposite" presStyleCnt="0"/>
      <dgm:spPr/>
    </dgm:pt>
    <dgm:pt modelId="{B3C7A06D-08DD-784A-ADCD-A6F486B3F66E}" type="pres">
      <dgm:prSet presAssocID="{2B5D6FAF-E829-3141-8270-F046E5F386A4}" presName="rootText" presStyleLbl="node3" presStyleIdx="1" presStyleCnt="2">
        <dgm:presLayoutVars>
          <dgm:chPref val="3"/>
        </dgm:presLayoutVars>
      </dgm:prSet>
      <dgm:spPr/>
    </dgm:pt>
    <dgm:pt modelId="{328828CF-7B44-A041-B1B4-157B9CD9B6CC}" type="pres">
      <dgm:prSet presAssocID="{2B5D6FAF-E829-3141-8270-F046E5F386A4}" presName="rootConnector" presStyleLbl="node3" presStyleIdx="1" presStyleCnt="2"/>
      <dgm:spPr/>
    </dgm:pt>
    <dgm:pt modelId="{0538F613-5480-C44C-92D5-DEFEE5D5EF5F}" type="pres">
      <dgm:prSet presAssocID="{2B5D6FAF-E829-3141-8270-F046E5F386A4}" presName="hierChild4" presStyleCnt="0"/>
      <dgm:spPr/>
    </dgm:pt>
    <dgm:pt modelId="{27FE323F-83E6-C444-BBF0-404964810E8F}" type="pres">
      <dgm:prSet presAssocID="{AE9867AD-BCA5-C24F-AEC4-53908FB688D4}" presName="Name37" presStyleLbl="parChTrans1D4" presStyleIdx="2" presStyleCnt="4"/>
      <dgm:spPr/>
    </dgm:pt>
    <dgm:pt modelId="{79A1B3DD-F441-0A48-8D4E-407CDDB5A666}" type="pres">
      <dgm:prSet presAssocID="{D40D8D4F-F671-9940-BBE4-A020BC80A70B}" presName="hierRoot2" presStyleCnt="0">
        <dgm:presLayoutVars>
          <dgm:hierBranch val="init"/>
        </dgm:presLayoutVars>
      </dgm:prSet>
      <dgm:spPr/>
    </dgm:pt>
    <dgm:pt modelId="{DD0ECC24-966D-0F45-A002-08FE592CAB9C}" type="pres">
      <dgm:prSet presAssocID="{D40D8D4F-F671-9940-BBE4-A020BC80A70B}" presName="rootComposite" presStyleCnt="0"/>
      <dgm:spPr/>
    </dgm:pt>
    <dgm:pt modelId="{5CD3C6F7-34CB-0A46-8BA1-C586C2F35C8A}" type="pres">
      <dgm:prSet presAssocID="{D40D8D4F-F671-9940-BBE4-A020BC80A70B}" presName="rootText" presStyleLbl="node4" presStyleIdx="2" presStyleCnt="4">
        <dgm:presLayoutVars>
          <dgm:chPref val="3"/>
        </dgm:presLayoutVars>
      </dgm:prSet>
      <dgm:spPr/>
    </dgm:pt>
    <dgm:pt modelId="{09E21596-C4AA-C746-87E1-A1271C59AA0C}" type="pres">
      <dgm:prSet presAssocID="{D40D8D4F-F671-9940-BBE4-A020BC80A70B}" presName="rootConnector" presStyleLbl="node4" presStyleIdx="2" presStyleCnt="4"/>
      <dgm:spPr/>
    </dgm:pt>
    <dgm:pt modelId="{254BDBD7-492C-E849-98DF-89C7D6A26C09}" type="pres">
      <dgm:prSet presAssocID="{D40D8D4F-F671-9940-BBE4-A020BC80A70B}" presName="hierChild4" presStyleCnt="0"/>
      <dgm:spPr/>
    </dgm:pt>
    <dgm:pt modelId="{AB358060-19EB-6342-B8CB-D1515204F963}" type="pres">
      <dgm:prSet presAssocID="{D40D8D4F-F671-9940-BBE4-A020BC80A70B}" presName="hierChild5" presStyleCnt="0"/>
      <dgm:spPr/>
    </dgm:pt>
    <dgm:pt modelId="{6B7770E2-E15E-4743-96FB-81FC8C2D0550}" type="pres">
      <dgm:prSet presAssocID="{1D90A510-E492-AD4F-BBE0-084D7E80263C}" presName="Name37" presStyleLbl="parChTrans1D4" presStyleIdx="3" presStyleCnt="4"/>
      <dgm:spPr/>
    </dgm:pt>
    <dgm:pt modelId="{0BD266C0-0618-0E40-999C-15CAA18A0CAD}" type="pres">
      <dgm:prSet presAssocID="{359CF9C1-1F81-8149-984D-BE8E65475029}" presName="hierRoot2" presStyleCnt="0">
        <dgm:presLayoutVars>
          <dgm:hierBranch val="init"/>
        </dgm:presLayoutVars>
      </dgm:prSet>
      <dgm:spPr/>
    </dgm:pt>
    <dgm:pt modelId="{5AD737CB-5A12-1D4C-8C41-AAF52DEDA885}" type="pres">
      <dgm:prSet presAssocID="{359CF9C1-1F81-8149-984D-BE8E65475029}" presName="rootComposite" presStyleCnt="0"/>
      <dgm:spPr/>
    </dgm:pt>
    <dgm:pt modelId="{8838E836-9349-AA40-B1BC-9CDC83398AF6}" type="pres">
      <dgm:prSet presAssocID="{359CF9C1-1F81-8149-984D-BE8E65475029}" presName="rootText" presStyleLbl="node4" presStyleIdx="3" presStyleCnt="4">
        <dgm:presLayoutVars>
          <dgm:chPref val="3"/>
        </dgm:presLayoutVars>
      </dgm:prSet>
      <dgm:spPr/>
    </dgm:pt>
    <dgm:pt modelId="{E53E3A89-B4B1-3247-8897-5EC961C1B98A}" type="pres">
      <dgm:prSet presAssocID="{359CF9C1-1F81-8149-984D-BE8E65475029}" presName="rootConnector" presStyleLbl="node4" presStyleIdx="3" presStyleCnt="4"/>
      <dgm:spPr/>
    </dgm:pt>
    <dgm:pt modelId="{85F646AF-098B-7D4A-82E3-B8F73C161B9A}" type="pres">
      <dgm:prSet presAssocID="{359CF9C1-1F81-8149-984D-BE8E65475029}" presName="hierChild4" presStyleCnt="0"/>
      <dgm:spPr/>
    </dgm:pt>
    <dgm:pt modelId="{66E5B972-9D40-F045-88A2-1E3FAAE6FCEC}" type="pres">
      <dgm:prSet presAssocID="{359CF9C1-1F81-8149-984D-BE8E65475029}" presName="hierChild5" presStyleCnt="0"/>
      <dgm:spPr/>
    </dgm:pt>
    <dgm:pt modelId="{FECF7FF6-2E2C-0F4F-BBC0-C4C548DA8EE2}" type="pres">
      <dgm:prSet presAssocID="{2B5D6FAF-E829-3141-8270-F046E5F386A4}" presName="hierChild5" presStyleCnt="0"/>
      <dgm:spPr/>
    </dgm:pt>
    <dgm:pt modelId="{E657A29C-FFC9-AA40-BC29-6EE6CEC5DB46}" type="pres">
      <dgm:prSet presAssocID="{38D04E13-948C-B74C-B3D0-CBB266D43A39}" presName="hierChild5" presStyleCnt="0"/>
      <dgm:spPr/>
    </dgm:pt>
    <dgm:pt modelId="{086C9AA8-E707-A341-A695-DCA443E3812D}" type="pres">
      <dgm:prSet presAssocID="{127AFEB3-E612-0848-A878-1C1E088734F7}" presName="hierChild3" presStyleCnt="0"/>
      <dgm:spPr/>
    </dgm:pt>
  </dgm:ptLst>
  <dgm:cxnLst>
    <dgm:cxn modelId="{C2DB7C13-674F-0149-A504-B2314A356EB0}" type="presOf" srcId="{18DB83DE-B9CA-7D45-9DC3-78B704C9EAB0}" destId="{405D5626-FB0D-244A-A5E0-CF5DA253E8E4}" srcOrd="0" destOrd="0" presId="urn:microsoft.com/office/officeart/2005/8/layout/orgChart1"/>
    <dgm:cxn modelId="{BCFAF917-561D-D34E-B670-D28C514DA136}" type="presOf" srcId="{AE9867AD-BCA5-C24F-AEC4-53908FB688D4}" destId="{27FE323F-83E6-C444-BBF0-404964810E8F}" srcOrd="0" destOrd="0" presId="urn:microsoft.com/office/officeart/2005/8/layout/orgChart1"/>
    <dgm:cxn modelId="{5A90B423-8D67-034E-AE19-CCD8DB27B17A}" type="presOf" srcId="{0C61255F-235C-C649-B9D8-D4AABCA1A9A5}" destId="{489CA26B-FF6F-5B4B-95BA-32AC33E1C06A}" srcOrd="0" destOrd="0" presId="urn:microsoft.com/office/officeart/2005/8/layout/orgChart1"/>
    <dgm:cxn modelId="{D88C6624-AA01-5F42-A219-F2816423C393}" type="presOf" srcId="{38D04E13-948C-B74C-B3D0-CBB266D43A39}" destId="{152A0A4F-6249-C743-88F5-B00840FA7E2A}" srcOrd="0" destOrd="0" presId="urn:microsoft.com/office/officeart/2005/8/layout/orgChart1"/>
    <dgm:cxn modelId="{D60CBC26-352D-8643-BC8D-ACFA426CB611}" type="presOf" srcId="{359CF9C1-1F81-8149-984D-BE8E65475029}" destId="{8838E836-9349-AA40-B1BC-9CDC83398AF6}" srcOrd="0" destOrd="0" presId="urn:microsoft.com/office/officeart/2005/8/layout/orgChart1"/>
    <dgm:cxn modelId="{D409692B-AF87-AE48-BBAE-4C702C442BD1}" srcId="{38D04E13-948C-B74C-B3D0-CBB266D43A39}" destId="{2B5D6FAF-E829-3141-8270-F046E5F386A4}" srcOrd="1" destOrd="0" parTransId="{0FAECD6C-00DD-3B4C-8DEE-F4D56501DE65}" sibTransId="{2EE65F3E-D527-2746-ABE9-F60D6A53B492}"/>
    <dgm:cxn modelId="{14AB1A2D-A387-5745-8B44-22931C5E7A65}" type="presOf" srcId="{D40D8D4F-F671-9940-BBE4-A020BC80A70B}" destId="{09E21596-C4AA-C746-87E1-A1271C59AA0C}" srcOrd="1" destOrd="0" presId="urn:microsoft.com/office/officeart/2005/8/layout/orgChart1"/>
    <dgm:cxn modelId="{FD3B932E-87C9-5146-B5F5-7DE7CD456A14}" type="presOf" srcId="{8FE894EB-8C8B-3142-A419-A845342542B0}" destId="{DE8BEBD6-7504-8145-B47B-6295E422390B}" srcOrd="0" destOrd="0" presId="urn:microsoft.com/office/officeart/2005/8/layout/orgChart1"/>
    <dgm:cxn modelId="{9BC4EF4A-3049-B447-8957-16B6B8EE0FD1}" type="presOf" srcId="{1D90A510-E492-AD4F-BBE0-084D7E80263C}" destId="{6B7770E2-E15E-4743-96FB-81FC8C2D0550}" srcOrd="0" destOrd="0" presId="urn:microsoft.com/office/officeart/2005/8/layout/orgChart1"/>
    <dgm:cxn modelId="{657B844B-5449-A643-A80D-5E86BAA87279}" type="presOf" srcId="{0FAECD6C-00DD-3B4C-8DEE-F4D56501DE65}" destId="{89CCCC59-9452-C44A-A55F-D23F5DB1D381}" srcOrd="0" destOrd="0" presId="urn:microsoft.com/office/officeart/2005/8/layout/orgChart1"/>
    <dgm:cxn modelId="{44073957-2148-9447-8EBA-56939E7D80A4}" type="presOf" srcId="{D40D8D4F-F671-9940-BBE4-A020BC80A70B}" destId="{5CD3C6F7-34CB-0A46-8BA1-C586C2F35C8A}" srcOrd="0" destOrd="0" presId="urn:microsoft.com/office/officeart/2005/8/layout/orgChart1"/>
    <dgm:cxn modelId="{1037585C-6202-684B-99FC-F195F202701F}" srcId="{2B5D6FAF-E829-3141-8270-F046E5F386A4}" destId="{D40D8D4F-F671-9940-BBE4-A020BC80A70B}" srcOrd="0" destOrd="0" parTransId="{AE9867AD-BCA5-C24F-AEC4-53908FB688D4}" sibTransId="{5350B763-D845-8745-889F-6AC4B295FCA1}"/>
    <dgm:cxn modelId="{CD51BB62-0508-504F-8BBA-741FC1E15665}" srcId="{0C61255F-235C-C649-B9D8-D4AABCA1A9A5}" destId="{18DB83DE-B9CA-7D45-9DC3-78B704C9EAB0}" srcOrd="0" destOrd="0" parTransId="{EC80A8D7-A5B4-DA4C-84E4-3D00A468243D}" sibTransId="{C6B24A2A-35C0-3B4C-A4ED-8F715D5FD50E}"/>
    <dgm:cxn modelId="{603BA071-CFAE-E84F-A6A5-2AB8328D54D4}" type="presOf" srcId="{4CB71FC7-C7A8-1947-B7C1-83E66EAD4EEA}" destId="{649CF05D-30F1-BF4E-B445-6FCB0C413F03}" srcOrd="0" destOrd="0" presId="urn:microsoft.com/office/officeart/2005/8/layout/orgChart1"/>
    <dgm:cxn modelId="{F4019675-1AFE-034F-A25D-013F2549B836}" type="presOf" srcId="{359CF9C1-1F81-8149-984D-BE8E65475029}" destId="{E53E3A89-B4B1-3247-8897-5EC961C1B98A}" srcOrd="1" destOrd="0" presId="urn:microsoft.com/office/officeart/2005/8/layout/orgChart1"/>
    <dgm:cxn modelId="{4C76A776-6848-4E42-BFBC-6DC1FCC86487}" type="presOf" srcId="{127AFEB3-E612-0848-A878-1C1E088734F7}" destId="{A84F8ECF-1A91-AF44-BCBD-B7222F9D7B80}" srcOrd="1" destOrd="0" presId="urn:microsoft.com/office/officeart/2005/8/layout/orgChart1"/>
    <dgm:cxn modelId="{0A615777-7D53-0244-A843-3C98409A07B4}" type="presOf" srcId="{EC80A8D7-A5B4-DA4C-84E4-3D00A468243D}" destId="{F92C237E-6557-9040-9177-199B5E931C50}" srcOrd="0" destOrd="0" presId="urn:microsoft.com/office/officeart/2005/8/layout/orgChart1"/>
    <dgm:cxn modelId="{F38FA586-7DE1-D345-8E10-173452D35514}" type="presOf" srcId="{18DB83DE-B9CA-7D45-9DC3-78B704C9EAB0}" destId="{38BFEF8A-A27F-D64F-B2A8-EB439218CC72}" srcOrd="1" destOrd="0" presId="urn:microsoft.com/office/officeart/2005/8/layout/orgChart1"/>
    <dgm:cxn modelId="{CC280389-917C-4F45-B170-81A22C3FBCA4}" type="presOf" srcId="{127AFEB3-E612-0848-A878-1C1E088734F7}" destId="{16035F5A-45C0-9046-98D1-17F0B9062331}" srcOrd="0" destOrd="0" presId="urn:microsoft.com/office/officeart/2005/8/layout/orgChart1"/>
    <dgm:cxn modelId="{C36CBA8B-95FE-C84B-8AE8-755E749EFDEB}" type="presOf" srcId="{2B5D6FAF-E829-3141-8270-F046E5F386A4}" destId="{328828CF-7B44-A041-B1B4-157B9CD9B6CC}" srcOrd="1" destOrd="0" presId="urn:microsoft.com/office/officeart/2005/8/layout/orgChart1"/>
    <dgm:cxn modelId="{15110D90-365E-2445-8954-18E31DD2E41A}" type="presOf" srcId="{8FE894EB-8C8B-3142-A419-A845342542B0}" destId="{5402D376-03A0-D741-8DF4-5AB137DC3208}" srcOrd="1" destOrd="0" presId="urn:microsoft.com/office/officeart/2005/8/layout/orgChart1"/>
    <dgm:cxn modelId="{6CC51292-3243-5F40-A9C3-5DD1100250BD}" srcId="{2B5D6FAF-E829-3141-8270-F046E5F386A4}" destId="{359CF9C1-1F81-8149-984D-BE8E65475029}" srcOrd="1" destOrd="0" parTransId="{1D90A510-E492-AD4F-BBE0-084D7E80263C}" sibTransId="{61AA31E3-F439-FD41-B869-1773D1758234}"/>
    <dgm:cxn modelId="{F5336699-23ED-E543-9322-1A5E493ECE26}" type="presOf" srcId="{FAB8360E-62EC-4E47-982B-B5EFF3A6B92B}" destId="{F6676FF4-228F-704E-8BAE-47D24129E286}" srcOrd="0" destOrd="0" presId="urn:microsoft.com/office/officeart/2005/8/layout/orgChart1"/>
    <dgm:cxn modelId="{4E612EB8-6317-8C47-A4B7-1CA659974F0F}" type="presOf" srcId="{0C61255F-235C-C649-B9D8-D4AABCA1A9A5}" destId="{8816186B-0BC8-BD45-828A-A0818E976425}" srcOrd="1" destOrd="0" presId="urn:microsoft.com/office/officeart/2005/8/layout/orgChart1"/>
    <dgm:cxn modelId="{334E61BC-1A49-CF46-9C9B-063791B44A7C}" type="presOf" srcId="{42F30314-249A-A441-95BE-242992EC678B}" destId="{8CC65DD0-7F63-AA45-8F58-3F310D561927}" srcOrd="0" destOrd="0" presId="urn:microsoft.com/office/officeart/2005/8/layout/orgChart1"/>
    <dgm:cxn modelId="{159E6AC3-3C36-D04E-9261-347F3603CDC4}" type="presOf" srcId="{5C544565-7299-0640-B674-76F6C4FF99DA}" destId="{3F3FC2C9-AF5C-4744-B79A-A203175AE6FC}" srcOrd="0" destOrd="0" presId="urn:microsoft.com/office/officeart/2005/8/layout/orgChart1"/>
    <dgm:cxn modelId="{90251BCA-8B5D-B241-AA26-34AFF587FD67}" srcId="{38D04E13-948C-B74C-B3D0-CBB266D43A39}" destId="{0C61255F-235C-C649-B9D8-D4AABCA1A9A5}" srcOrd="0" destOrd="0" parTransId="{42F30314-249A-A441-95BE-242992EC678B}" sibTransId="{D6EBFB4D-4EC4-E247-BA39-FEB18F17FE56}"/>
    <dgm:cxn modelId="{99947FCB-E318-CC48-A285-52EFE0DA5795}" type="presOf" srcId="{38D04E13-948C-B74C-B3D0-CBB266D43A39}" destId="{4E7421B0-D3D9-8041-BDB7-DD01BBA845AB}" srcOrd="1" destOrd="0" presId="urn:microsoft.com/office/officeart/2005/8/layout/orgChart1"/>
    <dgm:cxn modelId="{58AF6ED3-B835-4048-ADC3-E5B6C39A560A}" srcId="{127AFEB3-E612-0848-A878-1C1E088734F7}" destId="{38D04E13-948C-B74C-B3D0-CBB266D43A39}" srcOrd="0" destOrd="0" parTransId="{FAB8360E-62EC-4E47-982B-B5EFF3A6B92B}" sibTransId="{544AA524-B49D-1041-A922-73B45A50FFFE}"/>
    <dgm:cxn modelId="{7B5C86E0-A7C6-484E-A9A6-954FA375AF84}" type="presOf" srcId="{2B5D6FAF-E829-3141-8270-F046E5F386A4}" destId="{B3C7A06D-08DD-784A-ADCD-A6F486B3F66E}" srcOrd="0" destOrd="0" presId="urn:microsoft.com/office/officeart/2005/8/layout/orgChart1"/>
    <dgm:cxn modelId="{B4AB1EEC-3947-7141-99B6-01B99092F64F}" srcId="{0C61255F-235C-C649-B9D8-D4AABCA1A9A5}" destId="{8FE894EB-8C8B-3142-A419-A845342542B0}" srcOrd="1" destOrd="0" parTransId="{5C544565-7299-0640-B674-76F6C4FF99DA}" sibTransId="{5305AB18-4842-5140-9A9C-091C2E7B4C0C}"/>
    <dgm:cxn modelId="{042571F6-7A9C-D442-8331-20973C7E2168}" srcId="{4CB71FC7-C7A8-1947-B7C1-83E66EAD4EEA}" destId="{127AFEB3-E612-0848-A878-1C1E088734F7}" srcOrd="0" destOrd="0" parTransId="{7CDDA268-3CF8-1443-B9A0-27A8C98F532D}" sibTransId="{BE1A62EE-8DC6-1247-A00D-9DEFFABBA0EE}"/>
    <dgm:cxn modelId="{30C346D3-122D-9C42-9ECC-D9662CDC2F14}" type="presParOf" srcId="{649CF05D-30F1-BF4E-B445-6FCB0C413F03}" destId="{86B2B120-AB92-F64C-9892-4E349D3F0832}" srcOrd="0" destOrd="0" presId="urn:microsoft.com/office/officeart/2005/8/layout/orgChart1"/>
    <dgm:cxn modelId="{194D84FB-61DF-E94D-A889-326F8B15A6CA}" type="presParOf" srcId="{86B2B120-AB92-F64C-9892-4E349D3F0832}" destId="{8A224B8C-9DF8-5947-B91A-D800AC799EB4}" srcOrd="0" destOrd="0" presId="urn:microsoft.com/office/officeart/2005/8/layout/orgChart1"/>
    <dgm:cxn modelId="{D02FD3F7-B5A3-3C4C-B2D4-31BD30E89508}" type="presParOf" srcId="{8A224B8C-9DF8-5947-B91A-D800AC799EB4}" destId="{16035F5A-45C0-9046-98D1-17F0B9062331}" srcOrd="0" destOrd="0" presId="urn:microsoft.com/office/officeart/2005/8/layout/orgChart1"/>
    <dgm:cxn modelId="{1CD6B119-D2A9-A74A-B116-696B1495E587}" type="presParOf" srcId="{8A224B8C-9DF8-5947-B91A-D800AC799EB4}" destId="{A84F8ECF-1A91-AF44-BCBD-B7222F9D7B80}" srcOrd="1" destOrd="0" presId="urn:microsoft.com/office/officeart/2005/8/layout/orgChart1"/>
    <dgm:cxn modelId="{5FBCF1F9-6046-C249-ADEC-8E8A1ECF1D8C}" type="presParOf" srcId="{86B2B120-AB92-F64C-9892-4E349D3F0832}" destId="{63451586-2CC2-BF47-AFC5-0957D2AAAB1D}" srcOrd="1" destOrd="0" presId="urn:microsoft.com/office/officeart/2005/8/layout/orgChart1"/>
    <dgm:cxn modelId="{FEA57571-F7F9-A443-A9EF-8F2C18EF7C99}" type="presParOf" srcId="{63451586-2CC2-BF47-AFC5-0957D2AAAB1D}" destId="{F6676FF4-228F-704E-8BAE-47D24129E286}" srcOrd="0" destOrd="0" presId="urn:microsoft.com/office/officeart/2005/8/layout/orgChart1"/>
    <dgm:cxn modelId="{248CA7D1-8AFB-2A44-8F5E-607C6D190AF2}" type="presParOf" srcId="{63451586-2CC2-BF47-AFC5-0957D2AAAB1D}" destId="{39D859EA-7C19-3048-A31D-3D8269DA4F60}" srcOrd="1" destOrd="0" presId="urn:microsoft.com/office/officeart/2005/8/layout/orgChart1"/>
    <dgm:cxn modelId="{81496069-4BB6-3842-9052-E2C5677C71B1}" type="presParOf" srcId="{39D859EA-7C19-3048-A31D-3D8269DA4F60}" destId="{23B43DA7-B19F-4B43-95E5-47F4FFA125C7}" srcOrd="0" destOrd="0" presId="urn:microsoft.com/office/officeart/2005/8/layout/orgChart1"/>
    <dgm:cxn modelId="{9AB24BC8-E1E0-9C48-9716-4CAD74F50BCB}" type="presParOf" srcId="{23B43DA7-B19F-4B43-95E5-47F4FFA125C7}" destId="{152A0A4F-6249-C743-88F5-B00840FA7E2A}" srcOrd="0" destOrd="0" presId="urn:microsoft.com/office/officeart/2005/8/layout/orgChart1"/>
    <dgm:cxn modelId="{83647967-0EB3-2741-B166-768303A059CC}" type="presParOf" srcId="{23B43DA7-B19F-4B43-95E5-47F4FFA125C7}" destId="{4E7421B0-D3D9-8041-BDB7-DD01BBA845AB}" srcOrd="1" destOrd="0" presId="urn:microsoft.com/office/officeart/2005/8/layout/orgChart1"/>
    <dgm:cxn modelId="{AD37BCC8-6606-DD41-83C4-3283712A3C98}" type="presParOf" srcId="{39D859EA-7C19-3048-A31D-3D8269DA4F60}" destId="{314BE962-1423-5D42-8F50-5605EDE6AB38}" srcOrd="1" destOrd="0" presId="urn:microsoft.com/office/officeart/2005/8/layout/orgChart1"/>
    <dgm:cxn modelId="{ECB3B70F-570A-7A42-88AC-1710D13F8C14}" type="presParOf" srcId="{314BE962-1423-5D42-8F50-5605EDE6AB38}" destId="{8CC65DD0-7F63-AA45-8F58-3F310D561927}" srcOrd="0" destOrd="0" presId="urn:microsoft.com/office/officeart/2005/8/layout/orgChart1"/>
    <dgm:cxn modelId="{EB396B95-749E-FC44-987C-70FAEEDA4A2F}" type="presParOf" srcId="{314BE962-1423-5D42-8F50-5605EDE6AB38}" destId="{5AE1F3FD-C4B9-1D42-957C-46BBC77D6BAF}" srcOrd="1" destOrd="0" presId="urn:microsoft.com/office/officeart/2005/8/layout/orgChart1"/>
    <dgm:cxn modelId="{1440A22E-3D78-8C4D-BF4F-69D9ABAF5307}" type="presParOf" srcId="{5AE1F3FD-C4B9-1D42-957C-46BBC77D6BAF}" destId="{C9752AAE-C2D9-4047-8E15-06CE2A88CBF0}" srcOrd="0" destOrd="0" presId="urn:microsoft.com/office/officeart/2005/8/layout/orgChart1"/>
    <dgm:cxn modelId="{34522597-2BB0-8E4C-8C36-BC6A407C9AEE}" type="presParOf" srcId="{C9752AAE-C2D9-4047-8E15-06CE2A88CBF0}" destId="{489CA26B-FF6F-5B4B-95BA-32AC33E1C06A}" srcOrd="0" destOrd="0" presId="urn:microsoft.com/office/officeart/2005/8/layout/orgChart1"/>
    <dgm:cxn modelId="{6E478593-A07E-FB4C-AB24-FABDAE878F12}" type="presParOf" srcId="{C9752AAE-C2D9-4047-8E15-06CE2A88CBF0}" destId="{8816186B-0BC8-BD45-828A-A0818E976425}" srcOrd="1" destOrd="0" presId="urn:microsoft.com/office/officeart/2005/8/layout/orgChart1"/>
    <dgm:cxn modelId="{BF6E2816-3BBD-634E-83DD-2E0DB73B3149}" type="presParOf" srcId="{5AE1F3FD-C4B9-1D42-957C-46BBC77D6BAF}" destId="{D11BC24D-BF85-D140-9DC7-A21981919E16}" srcOrd="1" destOrd="0" presId="urn:microsoft.com/office/officeart/2005/8/layout/orgChart1"/>
    <dgm:cxn modelId="{C67883E1-15E0-E846-8700-A0354A1D7F42}" type="presParOf" srcId="{D11BC24D-BF85-D140-9DC7-A21981919E16}" destId="{F92C237E-6557-9040-9177-199B5E931C50}" srcOrd="0" destOrd="0" presId="urn:microsoft.com/office/officeart/2005/8/layout/orgChart1"/>
    <dgm:cxn modelId="{C53066A1-47BB-5A48-8E23-3D50EC7C6B14}" type="presParOf" srcId="{D11BC24D-BF85-D140-9DC7-A21981919E16}" destId="{3994EA64-C28E-2E49-9B05-980C0ABC6191}" srcOrd="1" destOrd="0" presId="urn:microsoft.com/office/officeart/2005/8/layout/orgChart1"/>
    <dgm:cxn modelId="{5737BCCF-9D4F-0A48-9EC6-4F9C3EA15CB5}" type="presParOf" srcId="{3994EA64-C28E-2E49-9B05-980C0ABC6191}" destId="{B955B7A6-2E99-174E-A1C9-E274DDA8AB18}" srcOrd="0" destOrd="0" presId="urn:microsoft.com/office/officeart/2005/8/layout/orgChart1"/>
    <dgm:cxn modelId="{4789C206-CD50-A24C-89EE-B974450FEB87}" type="presParOf" srcId="{B955B7A6-2E99-174E-A1C9-E274DDA8AB18}" destId="{405D5626-FB0D-244A-A5E0-CF5DA253E8E4}" srcOrd="0" destOrd="0" presId="urn:microsoft.com/office/officeart/2005/8/layout/orgChart1"/>
    <dgm:cxn modelId="{79DE9D70-035E-A84C-94E7-BB2F91DA8C6B}" type="presParOf" srcId="{B955B7A6-2E99-174E-A1C9-E274DDA8AB18}" destId="{38BFEF8A-A27F-D64F-B2A8-EB439218CC72}" srcOrd="1" destOrd="0" presId="urn:microsoft.com/office/officeart/2005/8/layout/orgChart1"/>
    <dgm:cxn modelId="{4EE3BCAB-7735-A946-80A2-9842887EF1FD}" type="presParOf" srcId="{3994EA64-C28E-2E49-9B05-980C0ABC6191}" destId="{C1C6D551-588B-984D-B764-24F642B98897}" srcOrd="1" destOrd="0" presId="urn:microsoft.com/office/officeart/2005/8/layout/orgChart1"/>
    <dgm:cxn modelId="{1778964A-0285-704B-91D2-48DB92CDA4C4}" type="presParOf" srcId="{3994EA64-C28E-2E49-9B05-980C0ABC6191}" destId="{5A057E1E-9EE8-6B4C-A936-67A5A8F6DB00}" srcOrd="2" destOrd="0" presId="urn:microsoft.com/office/officeart/2005/8/layout/orgChart1"/>
    <dgm:cxn modelId="{F4FD9736-E030-7C45-B7D0-D74AC8FCD02F}" type="presParOf" srcId="{D11BC24D-BF85-D140-9DC7-A21981919E16}" destId="{3F3FC2C9-AF5C-4744-B79A-A203175AE6FC}" srcOrd="2" destOrd="0" presId="urn:microsoft.com/office/officeart/2005/8/layout/orgChart1"/>
    <dgm:cxn modelId="{AAD364B0-C317-5645-B406-A1BE58B9FB93}" type="presParOf" srcId="{D11BC24D-BF85-D140-9DC7-A21981919E16}" destId="{2EF960DC-F82F-3A4F-B6FD-00DC05F15ADF}" srcOrd="3" destOrd="0" presId="urn:microsoft.com/office/officeart/2005/8/layout/orgChart1"/>
    <dgm:cxn modelId="{931D670B-E1BA-CA48-9883-25BD45C2F701}" type="presParOf" srcId="{2EF960DC-F82F-3A4F-B6FD-00DC05F15ADF}" destId="{EC47B615-732B-A049-835C-92116933B6CA}" srcOrd="0" destOrd="0" presId="urn:microsoft.com/office/officeart/2005/8/layout/orgChart1"/>
    <dgm:cxn modelId="{98789099-B74C-6541-AD02-EDEA4ECE0D2E}" type="presParOf" srcId="{EC47B615-732B-A049-835C-92116933B6CA}" destId="{DE8BEBD6-7504-8145-B47B-6295E422390B}" srcOrd="0" destOrd="0" presId="urn:microsoft.com/office/officeart/2005/8/layout/orgChart1"/>
    <dgm:cxn modelId="{A2AA2C15-B41C-1844-89EE-2D8DBF49C069}" type="presParOf" srcId="{EC47B615-732B-A049-835C-92116933B6CA}" destId="{5402D376-03A0-D741-8DF4-5AB137DC3208}" srcOrd="1" destOrd="0" presId="urn:microsoft.com/office/officeart/2005/8/layout/orgChart1"/>
    <dgm:cxn modelId="{BBCCD72A-AC3E-F443-826B-DD0906A6317C}" type="presParOf" srcId="{2EF960DC-F82F-3A4F-B6FD-00DC05F15ADF}" destId="{ECD385A7-6BF0-5147-86D8-CAF3BDE728CE}" srcOrd="1" destOrd="0" presId="urn:microsoft.com/office/officeart/2005/8/layout/orgChart1"/>
    <dgm:cxn modelId="{E0067B83-71E1-1A45-BB47-D621AB5C4E22}" type="presParOf" srcId="{2EF960DC-F82F-3A4F-B6FD-00DC05F15ADF}" destId="{0ECE0325-FC8B-5949-B496-10ACEB7788B0}" srcOrd="2" destOrd="0" presId="urn:microsoft.com/office/officeart/2005/8/layout/orgChart1"/>
    <dgm:cxn modelId="{A8BE30E7-DADC-8844-A73B-09C5923829F3}" type="presParOf" srcId="{5AE1F3FD-C4B9-1D42-957C-46BBC77D6BAF}" destId="{0BCD23BD-14B8-2B45-B092-F2C06DAB61D4}" srcOrd="2" destOrd="0" presId="urn:microsoft.com/office/officeart/2005/8/layout/orgChart1"/>
    <dgm:cxn modelId="{4C148F6C-4462-6E49-95DD-F2A1CB98AC55}" type="presParOf" srcId="{314BE962-1423-5D42-8F50-5605EDE6AB38}" destId="{89CCCC59-9452-C44A-A55F-D23F5DB1D381}" srcOrd="2" destOrd="0" presId="urn:microsoft.com/office/officeart/2005/8/layout/orgChart1"/>
    <dgm:cxn modelId="{4A1BAEE8-B68B-F749-8C1A-67CD427204AA}" type="presParOf" srcId="{314BE962-1423-5D42-8F50-5605EDE6AB38}" destId="{6B159953-712C-D946-B5D0-D7CDDC3F6BB8}" srcOrd="3" destOrd="0" presId="urn:microsoft.com/office/officeart/2005/8/layout/orgChart1"/>
    <dgm:cxn modelId="{AAA6B791-B232-7246-902B-094233772D50}" type="presParOf" srcId="{6B159953-712C-D946-B5D0-D7CDDC3F6BB8}" destId="{D4F40C28-01D5-CD45-BB33-FDE8BB77995A}" srcOrd="0" destOrd="0" presId="urn:microsoft.com/office/officeart/2005/8/layout/orgChart1"/>
    <dgm:cxn modelId="{CCEAF28D-7847-3F4B-925B-19E52D4EAF4C}" type="presParOf" srcId="{D4F40C28-01D5-CD45-BB33-FDE8BB77995A}" destId="{B3C7A06D-08DD-784A-ADCD-A6F486B3F66E}" srcOrd="0" destOrd="0" presId="urn:microsoft.com/office/officeart/2005/8/layout/orgChart1"/>
    <dgm:cxn modelId="{66BBF72E-5409-6146-9AB8-28D6EC60B765}" type="presParOf" srcId="{D4F40C28-01D5-CD45-BB33-FDE8BB77995A}" destId="{328828CF-7B44-A041-B1B4-157B9CD9B6CC}" srcOrd="1" destOrd="0" presId="urn:microsoft.com/office/officeart/2005/8/layout/orgChart1"/>
    <dgm:cxn modelId="{9B595078-7767-534B-BED8-1536D2377E29}" type="presParOf" srcId="{6B159953-712C-D946-B5D0-D7CDDC3F6BB8}" destId="{0538F613-5480-C44C-92D5-DEFEE5D5EF5F}" srcOrd="1" destOrd="0" presId="urn:microsoft.com/office/officeart/2005/8/layout/orgChart1"/>
    <dgm:cxn modelId="{25E4F833-70CA-1143-A55F-3CD2C4266B45}" type="presParOf" srcId="{0538F613-5480-C44C-92D5-DEFEE5D5EF5F}" destId="{27FE323F-83E6-C444-BBF0-404964810E8F}" srcOrd="0" destOrd="0" presId="urn:microsoft.com/office/officeart/2005/8/layout/orgChart1"/>
    <dgm:cxn modelId="{1C230952-DCA4-5D4F-A508-602383C76886}" type="presParOf" srcId="{0538F613-5480-C44C-92D5-DEFEE5D5EF5F}" destId="{79A1B3DD-F441-0A48-8D4E-407CDDB5A666}" srcOrd="1" destOrd="0" presId="urn:microsoft.com/office/officeart/2005/8/layout/orgChart1"/>
    <dgm:cxn modelId="{854E7A5D-3F30-0A46-9D0B-7E0CBC1BB013}" type="presParOf" srcId="{79A1B3DD-F441-0A48-8D4E-407CDDB5A666}" destId="{DD0ECC24-966D-0F45-A002-08FE592CAB9C}" srcOrd="0" destOrd="0" presId="urn:microsoft.com/office/officeart/2005/8/layout/orgChart1"/>
    <dgm:cxn modelId="{D1315756-44E5-3144-840D-50724574DAA5}" type="presParOf" srcId="{DD0ECC24-966D-0F45-A002-08FE592CAB9C}" destId="{5CD3C6F7-34CB-0A46-8BA1-C586C2F35C8A}" srcOrd="0" destOrd="0" presId="urn:microsoft.com/office/officeart/2005/8/layout/orgChart1"/>
    <dgm:cxn modelId="{9A479952-1F63-0D48-ADF3-720A6C0A2A78}" type="presParOf" srcId="{DD0ECC24-966D-0F45-A002-08FE592CAB9C}" destId="{09E21596-C4AA-C746-87E1-A1271C59AA0C}" srcOrd="1" destOrd="0" presId="urn:microsoft.com/office/officeart/2005/8/layout/orgChart1"/>
    <dgm:cxn modelId="{8695EC8F-F2CE-7C4C-B7D2-6B599A4A9DB3}" type="presParOf" srcId="{79A1B3DD-F441-0A48-8D4E-407CDDB5A666}" destId="{254BDBD7-492C-E849-98DF-89C7D6A26C09}" srcOrd="1" destOrd="0" presId="urn:microsoft.com/office/officeart/2005/8/layout/orgChart1"/>
    <dgm:cxn modelId="{43ED4FCA-386E-CC43-B979-B73E9DEDD9A5}" type="presParOf" srcId="{79A1B3DD-F441-0A48-8D4E-407CDDB5A666}" destId="{AB358060-19EB-6342-B8CB-D1515204F963}" srcOrd="2" destOrd="0" presId="urn:microsoft.com/office/officeart/2005/8/layout/orgChart1"/>
    <dgm:cxn modelId="{608CAE3B-0AF8-9849-85A7-9409ED255894}" type="presParOf" srcId="{0538F613-5480-C44C-92D5-DEFEE5D5EF5F}" destId="{6B7770E2-E15E-4743-96FB-81FC8C2D0550}" srcOrd="2" destOrd="0" presId="urn:microsoft.com/office/officeart/2005/8/layout/orgChart1"/>
    <dgm:cxn modelId="{2211DC47-4DEC-7B40-99B3-2CF55D7AD662}" type="presParOf" srcId="{0538F613-5480-C44C-92D5-DEFEE5D5EF5F}" destId="{0BD266C0-0618-0E40-999C-15CAA18A0CAD}" srcOrd="3" destOrd="0" presId="urn:microsoft.com/office/officeart/2005/8/layout/orgChart1"/>
    <dgm:cxn modelId="{E550EE15-969E-5945-A5E5-70DCA5E836C0}" type="presParOf" srcId="{0BD266C0-0618-0E40-999C-15CAA18A0CAD}" destId="{5AD737CB-5A12-1D4C-8C41-AAF52DEDA885}" srcOrd="0" destOrd="0" presId="urn:microsoft.com/office/officeart/2005/8/layout/orgChart1"/>
    <dgm:cxn modelId="{BE8A9C95-BAA5-8249-844E-6AF4C14F08BD}" type="presParOf" srcId="{5AD737CB-5A12-1D4C-8C41-AAF52DEDA885}" destId="{8838E836-9349-AA40-B1BC-9CDC83398AF6}" srcOrd="0" destOrd="0" presId="urn:microsoft.com/office/officeart/2005/8/layout/orgChart1"/>
    <dgm:cxn modelId="{209C6F48-F284-4A4C-8D50-386E3E5B891E}" type="presParOf" srcId="{5AD737CB-5A12-1D4C-8C41-AAF52DEDA885}" destId="{E53E3A89-B4B1-3247-8897-5EC961C1B98A}" srcOrd="1" destOrd="0" presId="urn:microsoft.com/office/officeart/2005/8/layout/orgChart1"/>
    <dgm:cxn modelId="{28767536-7BE7-2E48-BB3E-DD439B9BC77E}" type="presParOf" srcId="{0BD266C0-0618-0E40-999C-15CAA18A0CAD}" destId="{85F646AF-098B-7D4A-82E3-B8F73C161B9A}" srcOrd="1" destOrd="0" presId="urn:microsoft.com/office/officeart/2005/8/layout/orgChart1"/>
    <dgm:cxn modelId="{19FDE45D-3436-C64A-8045-A9AFCF997521}" type="presParOf" srcId="{0BD266C0-0618-0E40-999C-15CAA18A0CAD}" destId="{66E5B972-9D40-F045-88A2-1E3FAAE6FCEC}" srcOrd="2" destOrd="0" presId="urn:microsoft.com/office/officeart/2005/8/layout/orgChart1"/>
    <dgm:cxn modelId="{C3F266F0-2F98-204F-8D2B-2A9A5B049C3A}" type="presParOf" srcId="{6B159953-712C-D946-B5D0-D7CDDC3F6BB8}" destId="{FECF7FF6-2E2C-0F4F-BBC0-C4C548DA8EE2}" srcOrd="2" destOrd="0" presId="urn:microsoft.com/office/officeart/2005/8/layout/orgChart1"/>
    <dgm:cxn modelId="{EDFE3DBB-BBB3-3E48-A925-E4E517A21774}" type="presParOf" srcId="{39D859EA-7C19-3048-A31D-3D8269DA4F60}" destId="{E657A29C-FFC9-AA40-BC29-6EE6CEC5DB46}" srcOrd="2" destOrd="0" presId="urn:microsoft.com/office/officeart/2005/8/layout/orgChart1"/>
    <dgm:cxn modelId="{4355E437-7D3B-3B44-A193-61F63FDEA8C0}" type="presParOf" srcId="{86B2B120-AB92-F64C-9892-4E349D3F0832}" destId="{086C9AA8-E707-A341-A695-DCA443E381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175C4-71F1-FD44-91C0-34862C6D191D}">
      <dsp:nvSpPr>
        <dsp:cNvPr id="0" name=""/>
        <dsp:cNvSpPr/>
      </dsp:nvSpPr>
      <dsp:spPr>
        <a:xfrm>
          <a:off x="10295275" y="1650365"/>
          <a:ext cx="91440" cy="33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1AEA7-3CE4-A64A-85A1-33745651EFD4}">
      <dsp:nvSpPr>
        <dsp:cNvPr id="0" name=""/>
        <dsp:cNvSpPr/>
      </dsp:nvSpPr>
      <dsp:spPr>
        <a:xfrm>
          <a:off x="6845194" y="3891465"/>
          <a:ext cx="236735" cy="72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990"/>
              </a:lnTo>
              <a:lnTo>
                <a:pt x="236735" y="725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74CC1-E132-D940-A04D-B40AB93E8A4D}">
      <dsp:nvSpPr>
        <dsp:cNvPr id="0" name=""/>
        <dsp:cNvSpPr/>
      </dsp:nvSpPr>
      <dsp:spPr>
        <a:xfrm>
          <a:off x="6521655" y="2770915"/>
          <a:ext cx="954835" cy="33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15"/>
              </a:lnTo>
              <a:lnTo>
                <a:pt x="954835" y="165715"/>
              </a:lnTo>
              <a:lnTo>
                <a:pt x="954835" y="331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8A4FB-D854-8141-9FD4-EE93C08587E5}">
      <dsp:nvSpPr>
        <dsp:cNvPr id="0" name=""/>
        <dsp:cNvSpPr/>
      </dsp:nvSpPr>
      <dsp:spPr>
        <a:xfrm>
          <a:off x="4935524" y="3891465"/>
          <a:ext cx="236735" cy="72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990"/>
              </a:lnTo>
              <a:lnTo>
                <a:pt x="236735" y="725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D179-2D0D-F44B-B0AF-619DFDDB11D4}">
      <dsp:nvSpPr>
        <dsp:cNvPr id="0" name=""/>
        <dsp:cNvSpPr/>
      </dsp:nvSpPr>
      <dsp:spPr>
        <a:xfrm>
          <a:off x="5566820" y="2770915"/>
          <a:ext cx="954835" cy="331430"/>
        </a:xfrm>
        <a:custGeom>
          <a:avLst/>
          <a:gdLst/>
          <a:ahLst/>
          <a:cxnLst/>
          <a:rect l="0" t="0" r="0" b="0"/>
          <a:pathLst>
            <a:path>
              <a:moveTo>
                <a:pt x="954835" y="0"/>
              </a:moveTo>
              <a:lnTo>
                <a:pt x="954835" y="165715"/>
              </a:lnTo>
              <a:lnTo>
                <a:pt x="0" y="165715"/>
              </a:lnTo>
              <a:lnTo>
                <a:pt x="0" y="331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E1FE9-CE56-7449-A7B4-9C3F6C5AA874}">
      <dsp:nvSpPr>
        <dsp:cNvPr id="0" name=""/>
        <dsp:cNvSpPr/>
      </dsp:nvSpPr>
      <dsp:spPr>
        <a:xfrm>
          <a:off x="6475935" y="1650365"/>
          <a:ext cx="91440" cy="33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B3FE3-8CD9-6840-80EF-0E68EBD411DB}">
      <dsp:nvSpPr>
        <dsp:cNvPr id="0" name=""/>
        <dsp:cNvSpPr/>
      </dsp:nvSpPr>
      <dsp:spPr>
        <a:xfrm>
          <a:off x="4566264" y="1650365"/>
          <a:ext cx="91440" cy="33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5B2D2-B1B2-1E40-ABD6-466701561526}">
      <dsp:nvSpPr>
        <dsp:cNvPr id="0" name=""/>
        <dsp:cNvSpPr/>
      </dsp:nvSpPr>
      <dsp:spPr>
        <a:xfrm>
          <a:off x="2656594" y="1650365"/>
          <a:ext cx="91440" cy="33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B07E2-9F2D-FF40-92A2-516465D05DBC}">
      <dsp:nvSpPr>
        <dsp:cNvPr id="0" name=""/>
        <dsp:cNvSpPr/>
      </dsp:nvSpPr>
      <dsp:spPr>
        <a:xfrm>
          <a:off x="161349" y="2770915"/>
          <a:ext cx="236735" cy="72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990"/>
              </a:lnTo>
              <a:lnTo>
                <a:pt x="236735" y="725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CA360-B29F-3448-9CE3-1742BF76C83D}">
      <dsp:nvSpPr>
        <dsp:cNvPr id="0" name=""/>
        <dsp:cNvSpPr/>
      </dsp:nvSpPr>
      <dsp:spPr>
        <a:xfrm>
          <a:off x="746924" y="1650365"/>
          <a:ext cx="91440" cy="33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8D2A4-8DF1-8249-BC6F-8CAD6D65256B}">
      <dsp:nvSpPr>
        <dsp:cNvPr id="0" name=""/>
        <dsp:cNvSpPr/>
      </dsp:nvSpPr>
      <dsp:spPr>
        <a:xfrm>
          <a:off x="3525" y="8612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BC's University Information System (UIS).  </a:t>
          </a:r>
        </a:p>
      </dsp:txBody>
      <dsp:txXfrm>
        <a:off x="3525" y="861245"/>
        <a:ext cx="1578239" cy="789119"/>
      </dsp:txXfrm>
    </dsp:sp>
    <dsp:sp modelId="{E173D42E-F859-294B-9429-A61462B94B29}">
      <dsp:nvSpPr>
        <dsp:cNvPr id="0" name=""/>
        <dsp:cNvSpPr/>
      </dsp:nvSpPr>
      <dsp:spPr>
        <a:xfrm>
          <a:off x="3525" y="19817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Enter your username </a:t>
          </a:r>
          <a:r>
            <a:rPr lang="en-US" sz="1400" kern="1200" dirty="0" err="1"/>
            <a:t>kellyzf</a:t>
          </a:r>
          <a:r>
            <a:rPr lang="en-US" sz="1400" kern="1200" dirty="0"/>
            <a:t> and password **********.</a:t>
          </a:r>
        </a:p>
      </dsp:txBody>
      <dsp:txXfrm>
        <a:off x="3525" y="1981795"/>
        <a:ext cx="1578239" cy="789119"/>
      </dsp:txXfrm>
    </dsp:sp>
    <dsp:sp modelId="{495E32EA-CF45-484B-AD42-21BB26865AE1}">
      <dsp:nvSpPr>
        <dsp:cNvPr id="0" name=""/>
        <dsp:cNvSpPr/>
      </dsp:nvSpPr>
      <dsp:spPr>
        <a:xfrm>
          <a:off x="398085" y="31023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the return key on your keyboard.</a:t>
          </a:r>
        </a:p>
      </dsp:txBody>
      <dsp:txXfrm>
        <a:off x="398085" y="3102345"/>
        <a:ext cx="1578239" cy="789119"/>
      </dsp:txXfrm>
    </dsp:sp>
    <dsp:sp modelId="{CAB8EA40-4AB8-9C4E-9431-F35850357EE9}">
      <dsp:nvSpPr>
        <dsp:cNvPr id="0" name=""/>
        <dsp:cNvSpPr/>
      </dsp:nvSpPr>
      <dsp:spPr>
        <a:xfrm>
          <a:off x="1913195" y="8612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11 for student information</a:t>
          </a:r>
        </a:p>
      </dsp:txBody>
      <dsp:txXfrm>
        <a:off x="1913195" y="861245"/>
        <a:ext cx="1578239" cy="789119"/>
      </dsp:txXfrm>
    </dsp:sp>
    <dsp:sp modelId="{35F44076-2F4E-E344-99FC-052CAAB87247}">
      <dsp:nvSpPr>
        <dsp:cNvPr id="0" name=""/>
        <dsp:cNvSpPr/>
      </dsp:nvSpPr>
      <dsp:spPr>
        <a:xfrm>
          <a:off x="1913195" y="19817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the return key on your keyboard.</a:t>
          </a:r>
        </a:p>
      </dsp:txBody>
      <dsp:txXfrm>
        <a:off x="1913195" y="1981795"/>
        <a:ext cx="1578239" cy="789119"/>
      </dsp:txXfrm>
    </dsp:sp>
    <dsp:sp modelId="{31F97F71-E378-1E41-8ED0-68EF46FC50EC}">
      <dsp:nvSpPr>
        <dsp:cNvPr id="0" name=""/>
        <dsp:cNvSpPr/>
      </dsp:nvSpPr>
      <dsp:spPr>
        <a:xfrm>
          <a:off x="3822865" y="8612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2 for student information</a:t>
          </a:r>
        </a:p>
      </dsp:txBody>
      <dsp:txXfrm>
        <a:off x="3822865" y="861245"/>
        <a:ext cx="1578239" cy="789119"/>
      </dsp:txXfrm>
    </dsp:sp>
    <dsp:sp modelId="{573EE390-BCDE-284F-9ED3-11CE927DB3FB}">
      <dsp:nvSpPr>
        <dsp:cNvPr id="0" name=""/>
        <dsp:cNvSpPr/>
      </dsp:nvSpPr>
      <dsp:spPr>
        <a:xfrm>
          <a:off x="3822865" y="19817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the return key on your keyboard.</a:t>
          </a:r>
        </a:p>
      </dsp:txBody>
      <dsp:txXfrm>
        <a:off x="3822865" y="1981795"/>
        <a:ext cx="1578239" cy="789119"/>
      </dsp:txXfrm>
    </dsp:sp>
    <dsp:sp modelId="{9086A7DF-799F-124B-8B32-2BDEBC078116}">
      <dsp:nvSpPr>
        <dsp:cNvPr id="0" name=""/>
        <dsp:cNvSpPr/>
      </dsp:nvSpPr>
      <dsp:spPr>
        <a:xfrm>
          <a:off x="5732535" y="8612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R to register for courses</a:t>
          </a:r>
        </a:p>
      </dsp:txBody>
      <dsp:txXfrm>
        <a:off x="5732535" y="861245"/>
        <a:ext cx="1578239" cy="789119"/>
      </dsp:txXfrm>
    </dsp:sp>
    <dsp:sp modelId="{ACFD9834-57CA-964C-A205-DC6749B4AA89}">
      <dsp:nvSpPr>
        <dsp:cNvPr id="0" name=""/>
        <dsp:cNvSpPr/>
      </dsp:nvSpPr>
      <dsp:spPr>
        <a:xfrm>
          <a:off x="5732535" y="19817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the return key on your keyboard.</a:t>
          </a:r>
        </a:p>
      </dsp:txBody>
      <dsp:txXfrm>
        <a:off x="5732535" y="1981795"/>
        <a:ext cx="1578239" cy="789119"/>
      </dsp:txXfrm>
    </dsp:sp>
    <dsp:sp modelId="{677578F6-8154-F84A-97E2-17B11C77768F}">
      <dsp:nvSpPr>
        <dsp:cNvPr id="0" name=""/>
        <dsp:cNvSpPr/>
      </dsp:nvSpPr>
      <dsp:spPr>
        <a:xfrm>
          <a:off x="4777700" y="31023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Enter ADIT135001 in next available entry point</a:t>
          </a:r>
        </a:p>
      </dsp:txBody>
      <dsp:txXfrm>
        <a:off x="4777700" y="3102345"/>
        <a:ext cx="1578239" cy="789119"/>
      </dsp:txXfrm>
    </dsp:sp>
    <dsp:sp modelId="{CF6B1926-3F5D-934A-9817-10B4F7A4BF32}">
      <dsp:nvSpPr>
        <dsp:cNvPr id="0" name=""/>
        <dsp:cNvSpPr/>
      </dsp:nvSpPr>
      <dsp:spPr>
        <a:xfrm>
          <a:off x="5172260" y="42228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the return key on your keyboard.</a:t>
          </a:r>
        </a:p>
      </dsp:txBody>
      <dsp:txXfrm>
        <a:off x="5172260" y="4222895"/>
        <a:ext cx="1578239" cy="789119"/>
      </dsp:txXfrm>
    </dsp:sp>
    <dsp:sp modelId="{A283F6FD-40CE-1543-9CF5-B8C9BD752C80}">
      <dsp:nvSpPr>
        <dsp:cNvPr id="0" name=""/>
        <dsp:cNvSpPr/>
      </dsp:nvSpPr>
      <dsp:spPr>
        <a:xfrm>
          <a:off x="6687370" y="31023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DONE in next available entry point</a:t>
          </a:r>
        </a:p>
      </dsp:txBody>
      <dsp:txXfrm>
        <a:off x="6687370" y="3102345"/>
        <a:ext cx="1578239" cy="789119"/>
      </dsp:txXfrm>
    </dsp:sp>
    <dsp:sp modelId="{A67A7B93-8642-E34D-B569-3420A74D803F}">
      <dsp:nvSpPr>
        <dsp:cNvPr id="0" name=""/>
        <dsp:cNvSpPr/>
      </dsp:nvSpPr>
      <dsp:spPr>
        <a:xfrm>
          <a:off x="7081930" y="42228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return key to return to view menu</a:t>
          </a:r>
        </a:p>
      </dsp:txBody>
      <dsp:txXfrm>
        <a:off x="7081930" y="4222895"/>
        <a:ext cx="1578239" cy="789119"/>
      </dsp:txXfrm>
    </dsp:sp>
    <dsp:sp modelId="{F0FAA3B0-C260-F748-9A8A-6AE54327431D}">
      <dsp:nvSpPr>
        <dsp:cNvPr id="0" name=""/>
        <dsp:cNvSpPr/>
      </dsp:nvSpPr>
      <dsp:spPr>
        <a:xfrm>
          <a:off x="7642205" y="8612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L to logoff</a:t>
          </a:r>
        </a:p>
      </dsp:txBody>
      <dsp:txXfrm>
        <a:off x="7642205" y="861245"/>
        <a:ext cx="1578239" cy="789119"/>
      </dsp:txXfrm>
    </dsp:sp>
    <dsp:sp modelId="{45691C8A-FFA9-334E-8FEF-D12905ECA186}">
      <dsp:nvSpPr>
        <dsp:cNvPr id="0" name=""/>
        <dsp:cNvSpPr/>
      </dsp:nvSpPr>
      <dsp:spPr>
        <a:xfrm>
          <a:off x="9551875" y="86124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"Quit" field, type YES to quit</a:t>
          </a:r>
        </a:p>
      </dsp:txBody>
      <dsp:txXfrm>
        <a:off x="9551875" y="861245"/>
        <a:ext cx="1578239" cy="789119"/>
      </dsp:txXfrm>
    </dsp:sp>
    <dsp:sp modelId="{4B5CF35F-9570-A143-8D63-D1D83768FB19}">
      <dsp:nvSpPr>
        <dsp:cNvPr id="0" name=""/>
        <dsp:cNvSpPr/>
      </dsp:nvSpPr>
      <dsp:spPr>
        <a:xfrm>
          <a:off x="9551875" y="1981795"/>
          <a:ext cx="1578239" cy="789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command Q to close the session</a:t>
          </a:r>
        </a:p>
      </dsp:txBody>
      <dsp:txXfrm>
        <a:off x="9551875" y="1981795"/>
        <a:ext cx="1578239" cy="789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770E2-E15E-4743-96FB-81FC8C2D0550}">
      <dsp:nvSpPr>
        <dsp:cNvPr id="0" name=""/>
        <dsp:cNvSpPr/>
      </dsp:nvSpPr>
      <dsp:spPr>
        <a:xfrm>
          <a:off x="5361903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E323F-83E6-C444-BBF0-404964810E8F}">
      <dsp:nvSpPr>
        <dsp:cNvPr id="0" name=""/>
        <dsp:cNvSpPr/>
      </dsp:nvSpPr>
      <dsp:spPr>
        <a:xfrm>
          <a:off x="5361903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CCC59-9452-C44A-A55F-D23F5DB1D381}">
      <dsp:nvSpPr>
        <dsp:cNvPr id="0" name=""/>
        <dsp:cNvSpPr/>
      </dsp:nvSpPr>
      <dsp:spPr>
        <a:xfrm>
          <a:off x="5095138" y="1577074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FC2C9-AF5C-4744-B79A-A203175AE6FC}">
      <dsp:nvSpPr>
        <dsp:cNvPr id="0" name=""/>
        <dsp:cNvSpPr/>
      </dsp:nvSpPr>
      <dsp:spPr>
        <a:xfrm>
          <a:off x="3787339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C237E-6557-9040-9177-199B5E931C50}">
      <dsp:nvSpPr>
        <dsp:cNvPr id="0" name=""/>
        <dsp:cNvSpPr/>
      </dsp:nvSpPr>
      <dsp:spPr>
        <a:xfrm>
          <a:off x="3787339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65DD0-7F63-AA45-8F58-3F310D561927}">
      <dsp:nvSpPr>
        <dsp:cNvPr id="0" name=""/>
        <dsp:cNvSpPr/>
      </dsp:nvSpPr>
      <dsp:spPr>
        <a:xfrm>
          <a:off x="4307856" y="1577074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76FF4-228F-704E-8BAE-47D24129E286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35F5A-45C0-9046-98D1-17F0B9062331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receipt by order number</a:t>
          </a:r>
        </a:p>
      </dsp:txBody>
      <dsp:txXfrm>
        <a:off x="4444492" y="2510"/>
        <a:ext cx="1301292" cy="650646"/>
      </dsp:txXfrm>
    </dsp:sp>
    <dsp:sp modelId="{152A0A4F-6249-C743-88F5-B00840FA7E2A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shoes being returned by ID number</a:t>
          </a:r>
        </a:p>
      </dsp:txBody>
      <dsp:txXfrm>
        <a:off x="4444492" y="926428"/>
        <a:ext cx="1301292" cy="650646"/>
      </dsp:txXfrm>
    </dsp:sp>
    <dsp:sp modelId="{489CA26B-FF6F-5B4B-95BA-32AC33E1C06A}">
      <dsp:nvSpPr>
        <dsp:cNvPr id="0" name=""/>
        <dsp:cNvSpPr/>
      </dsp:nvSpPr>
      <dsp:spPr>
        <a:xfrm>
          <a:off x="3657210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Look up date of purchase</a:t>
          </a:r>
        </a:p>
      </dsp:txBody>
      <dsp:txXfrm>
        <a:off x="3657210" y="1850345"/>
        <a:ext cx="1301292" cy="650646"/>
      </dsp:txXfrm>
    </dsp:sp>
    <dsp:sp modelId="{405D5626-FB0D-244A-A5E0-CF5DA253E8E4}">
      <dsp:nvSpPr>
        <dsp:cNvPr id="0" name=""/>
        <dsp:cNvSpPr/>
      </dsp:nvSpPr>
      <dsp:spPr>
        <a:xfrm>
          <a:off x="3982533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date is less than 30 days from current date, continue; </a:t>
          </a:r>
        </a:p>
      </dsp:txBody>
      <dsp:txXfrm>
        <a:off x="3982533" y="2774263"/>
        <a:ext cx="1301292" cy="650646"/>
      </dsp:txXfrm>
    </dsp:sp>
    <dsp:sp modelId="{DE8BEBD6-7504-8145-B47B-6295E422390B}">
      <dsp:nvSpPr>
        <dsp:cNvPr id="0" name=""/>
        <dsp:cNvSpPr/>
      </dsp:nvSpPr>
      <dsp:spPr>
        <a:xfrm>
          <a:off x="3982533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more than 30, stop return</a:t>
          </a:r>
        </a:p>
      </dsp:txBody>
      <dsp:txXfrm>
        <a:off x="3982533" y="3698181"/>
        <a:ext cx="1301292" cy="650646"/>
      </dsp:txXfrm>
    </dsp:sp>
    <dsp:sp modelId="{B3C7A06D-08DD-784A-ADCD-A6F486B3F66E}">
      <dsp:nvSpPr>
        <dsp:cNvPr id="0" name=""/>
        <dsp:cNvSpPr/>
      </dsp:nvSpPr>
      <dsp:spPr>
        <a:xfrm>
          <a:off x="5231774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Look up price of shoe by ID number</a:t>
          </a:r>
        </a:p>
      </dsp:txBody>
      <dsp:txXfrm>
        <a:off x="5231774" y="1850345"/>
        <a:ext cx="1301292" cy="650646"/>
      </dsp:txXfrm>
    </dsp:sp>
    <dsp:sp modelId="{5CD3C6F7-34CB-0A46-8BA1-C586C2F35C8A}">
      <dsp:nvSpPr>
        <dsp:cNvPr id="0" name=""/>
        <dsp:cNvSpPr/>
      </dsp:nvSpPr>
      <dsp:spPr>
        <a:xfrm>
          <a:off x="5557097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price is more than $399, set shipping cost at $0; </a:t>
          </a:r>
        </a:p>
      </dsp:txBody>
      <dsp:txXfrm>
        <a:off x="5557097" y="2774263"/>
        <a:ext cx="1301292" cy="650646"/>
      </dsp:txXfrm>
    </dsp:sp>
    <dsp:sp modelId="{8838E836-9349-AA40-B1BC-9CDC83398AF6}">
      <dsp:nvSpPr>
        <dsp:cNvPr id="0" name=""/>
        <dsp:cNvSpPr/>
      </dsp:nvSpPr>
      <dsp:spPr>
        <a:xfrm>
          <a:off x="5557097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less than, continue with return as is with shipping costs yet to be determined.</a:t>
          </a:r>
        </a:p>
      </dsp:txBody>
      <dsp:txXfrm>
        <a:off x="5557097" y="3698181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9951-27B9-F745-BC42-D2DFA2B5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38818-8761-CE48-861C-C5B4DD7E8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C215-3576-C444-822C-D810EB1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702F-F9C9-1041-875C-087FD3A3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439E-061C-E246-BBD9-E90A944D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BA39-C8A1-1A4A-841D-F9FC141F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45524-1104-0545-A378-CC2F5E2B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15DE-BA3C-E040-8748-5C5FB820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2139-8C74-3349-9FB1-755FA1C7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E8FF-B73C-AF4D-B991-9A4C01DA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1DF61-3534-7348-856A-1D47F2CD5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9F8DC-E219-B349-B2D7-390F1B6B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21B1-7AB1-5F4D-A80C-2EA53DDC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44EE-5CB7-B546-B31E-E08CFFE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3663-9BBC-824C-82A9-DA402D08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4EDA-588D-AF4C-A70E-A3CC7820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C3FC-C67A-1446-B31A-29F1F83B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320F-610F-5C43-9839-F4F2E4BA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5133-7F68-3F46-897E-8B239E09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FBA4-A31C-2F49-B7FA-5C93B12C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470F-49CB-5445-8E7A-D4539D3D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586A-F9A5-5C40-8A4D-DAEAF63E4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F930-C745-FB4E-AA98-E21C429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6880-E780-A74B-A583-66D85501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1690-5C57-674C-A0CF-22DF1E27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8CE8-6785-B544-ACBF-0EBE44E5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741-3688-884F-A56B-AE9815D1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34D5-9BA4-0B47-A1F8-A33D4E87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291A-663E-E847-B9BC-6B508B3C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DA447-8469-894B-99A7-F89BB84E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5E54-56B5-A247-A139-AA8420F3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039-4FC3-784A-BFAC-C4057F0A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66BBD-75B4-6D4D-9799-2DC88E30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4A280-687E-F34F-8D67-5BB9F7FE8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4E305-9BAE-3545-81B3-D22B2AC3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C38F3-E547-834C-B514-A8B47A78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E24AD-8397-3F42-904D-C7E335A8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3C451-C46F-B54B-AF9E-3127BF83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018C0-30BC-974F-A9CC-9572BB5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6BBF-2143-5047-B807-55610BB3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001E5-BECB-CE42-8A9E-BD7B5B3C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FC229-998F-CD43-9980-43694C80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AFB4D-91F6-594D-9FF6-98962B3E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62ABB-5C09-BD4B-A83F-DA53DEDD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334C-7F75-8045-9762-9B1AC94A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14C04-60A5-0442-B303-4A5B8E1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BEE4-5AAD-4D4C-9478-A95BC2C2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9DC1-8DD2-614B-B1CE-4BBF4B26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87481-03AC-924A-BFEC-8AF511ED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19E1-E316-F545-9F86-14CC3E6D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FE80-91B4-1540-A246-4C54642C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FD41-201D-5E43-B094-DDE8DD57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2BEB-8B6B-B943-A371-FD026E77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2E56-9CE0-D74A-92EF-817CF1D3C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C151A-4B93-7C41-AC3B-D04D2C40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46E6C-D9C0-FC42-A170-C4D6AC59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75E9-A5E5-564B-8966-1B9A0162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E1BA-7B2A-564B-8B96-DEB8F8FE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0E0FF-2BA7-E641-8F62-2F209B31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F53C-C867-6940-B03B-AD2D50C4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7993-2CFE-1947-A02E-758A4422C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3B75-0434-9447-9170-8B4EB35BFE0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C22F-D57F-6644-B037-2F05E34F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92F8-CD61-CA46-990D-74699B97A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F51B-E747-394D-9216-582341B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45C5689-C1B5-4848-A1A1-BC6393F9F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45285"/>
              </p:ext>
            </p:extLst>
          </p:nvPr>
        </p:nvGraphicFramePr>
        <p:xfrm>
          <a:off x="425313" y="336686"/>
          <a:ext cx="11133640" cy="587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88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06D-28CB-2F40-B17D-AB0A86EF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 Returns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B66840-0050-5A49-A5D4-907281E3D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593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19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193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Shoe Returns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Kelly</dc:creator>
  <cp:lastModifiedBy>Lauren Kelly</cp:lastModifiedBy>
  <cp:revision>4</cp:revision>
  <dcterms:created xsi:type="dcterms:W3CDTF">2019-09-10T17:42:04Z</dcterms:created>
  <dcterms:modified xsi:type="dcterms:W3CDTF">2019-09-11T19:26:34Z</dcterms:modified>
</cp:coreProperties>
</file>