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F227D-5B27-41F6-9D1B-32DF267462FB}" v="2" dt="2024-11-26T01:33:42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'Laughlin, Lauren (lolaughlin@uidaho.edu)" userId="46ef8b62-aa7e-425a-b6b8-1049d98d2c0a" providerId="ADAL" clId="{F2F2FD57-1358-4FC1-B562-4D947FBAB633}"/>
    <pc:docChg chg="undo redo custSel addSld delSld modSld">
      <pc:chgData name="O'Laughlin, Lauren (lolaughlin@uidaho.edu)" userId="46ef8b62-aa7e-425a-b6b8-1049d98d2c0a" providerId="ADAL" clId="{F2F2FD57-1358-4FC1-B562-4D947FBAB633}" dt="2024-10-02T20:07:32.131" v="1581" actId="5793"/>
      <pc:docMkLst>
        <pc:docMk/>
      </pc:docMkLst>
      <pc:sldChg chg="addSp delSp modSp mod modNotesTx">
        <pc:chgData name="O'Laughlin, Lauren (lolaughlin@uidaho.edu)" userId="46ef8b62-aa7e-425a-b6b8-1049d98d2c0a" providerId="ADAL" clId="{F2F2FD57-1358-4FC1-B562-4D947FBAB633}" dt="2024-10-02T20:07:32.131" v="1581" actId="5793"/>
        <pc:sldMkLst>
          <pc:docMk/>
          <pc:sldMk cId="3183460311" sldId="256"/>
        </pc:sldMkLst>
        <pc:spChg chg="add mod">
          <ac:chgData name="O'Laughlin, Lauren (lolaughlin@uidaho.edu)" userId="46ef8b62-aa7e-425a-b6b8-1049d98d2c0a" providerId="ADAL" clId="{F2F2FD57-1358-4FC1-B562-4D947FBAB633}" dt="2024-10-02T20:06:20.411" v="1477" actId="1076"/>
          <ac:spMkLst>
            <pc:docMk/>
            <pc:sldMk cId="3183460311" sldId="256"/>
            <ac:spMk id="2" creationId="{5D64A614-1F2E-A7A8-79D1-6AB1E9705A8F}"/>
          </ac:spMkLst>
        </pc:spChg>
        <pc:spChg chg="add del mod">
          <ac:chgData name="O'Laughlin, Lauren (lolaughlin@uidaho.edu)" userId="46ef8b62-aa7e-425a-b6b8-1049d98d2c0a" providerId="ADAL" clId="{F2F2FD57-1358-4FC1-B562-4D947FBAB633}" dt="2024-09-25T19:25:44.502" v="1011" actId="478"/>
          <ac:spMkLst>
            <pc:docMk/>
            <pc:sldMk cId="3183460311" sldId="256"/>
            <ac:spMk id="4" creationId="{FF52A460-7F44-2E29-8D99-BCF44D64FF90}"/>
          </ac:spMkLst>
        </pc:spChg>
        <pc:spChg chg="add del mod">
          <ac:chgData name="O'Laughlin, Lauren (lolaughlin@uidaho.edu)" userId="46ef8b62-aa7e-425a-b6b8-1049d98d2c0a" providerId="ADAL" clId="{F2F2FD57-1358-4FC1-B562-4D947FBAB633}" dt="2024-10-02T20:06:06.484" v="1471" actId="478"/>
          <ac:spMkLst>
            <pc:docMk/>
            <pc:sldMk cId="3183460311" sldId="256"/>
            <ac:spMk id="5" creationId="{D2EF5186-CF17-D757-86AB-AAEB983B7B15}"/>
          </ac:spMkLst>
        </pc:spChg>
        <pc:spChg chg="add del mod">
          <ac:chgData name="O'Laughlin, Lauren (lolaughlin@uidaho.edu)" userId="46ef8b62-aa7e-425a-b6b8-1049d98d2c0a" providerId="ADAL" clId="{F2F2FD57-1358-4FC1-B562-4D947FBAB633}" dt="2024-09-25T19:25:43.967" v="1010" actId="478"/>
          <ac:spMkLst>
            <pc:docMk/>
            <pc:sldMk cId="3183460311" sldId="256"/>
            <ac:spMk id="8" creationId="{A51C5587-D87C-0E68-0F8F-EF2394B8E0CA}"/>
          </ac:spMkLst>
        </pc:spChg>
        <pc:spChg chg="mod">
          <ac:chgData name="O'Laughlin, Lauren (lolaughlin@uidaho.edu)" userId="46ef8b62-aa7e-425a-b6b8-1049d98d2c0a" providerId="ADAL" clId="{F2F2FD57-1358-4FC1-B562-4D947FBAB633}" dt="2024-10-02T20:06:34.501" v="1482" actId="1076"/>
          <ac:spMkLst>
            <pc:docMk/>
            <pc:sldMk cId="3183460311" sldId="256"/>
            <ac:spMk id="9" creationId="{E1439A36-D589-A082-D9DB-D3984CDEF96A}"/>
          </ac:spMkLst>
        </pc:spChg>
        <pc:spChg chg="mod">
          <ac:chgData name="O'Laughlin, Lauren (lolaughlin@uidaho.edu)" userId="46ef8b62-aa7e-425a-b6b8-1049d98d2c0a" providerId="ADAL" clId="{F2F2FD57-1358-4FC1-B562-4D947FBAB633}" dt="2024-10-02T20:06:10.471" v="1473" actId="1076"/>
          <ac:spMkLst>
            <pc:docMk/>
            <pc:sldMk cId="3183460311" sldId="256"/>
            <ac:spMk id="10" creationId="{D5CC09DB-473F-32C3-90AE-8853638AF7DF}"/>
          </ac:spMkLst>
        </pc:spChg>
        <pc:spChg chg="add del mod">
          <ac:chgData name="O'Laughlin, Lauren (lolaughlin@uidaho.edu)" userId="46ef8b62-aa7e-425a-b6b8-1049d98d2c0a" providerId="ADAL" clId="{F2F2FD57-1358-4FC1-B562-4D947FBAB633}" dt="2024-10-02T20:04:33.783" v="1329" actId="478"/>
          <ac:spMkLst>
            <pc:docMk/>
            <pc:sldMk cId="3183460311" sldId="256"/>
            <ac:spMk id="11" creationId="{67C3B321-5B1F-FA5A-7F62-42EE9DDA81C9}"/>
          </ac:spMkLst>
        </pc:spChg>
        <pc:spChg chg="add mod">
          <ac:chgData name="O'Laughlin, Lauren (lolaughlin@uidaho.edu)" userId="46ef8b62-aa7e-425a-b6b8-1049d98d2c0a" providerId="ADAL" clId="{F2F2FD57-1358-4FC1-B562-4D947FBAB633}" dt="2024-09-25T19:30:36.294" v="1169" actId="1076"/>
          <ac:spMkLst>
            <pc:docMk/>
            <pc:sldMk cId="3183460311" sldId="256"/>
            <ac:spMk id="12" creationId="{F1E2C017-4040-BCD9-44FA-BBD504EF5BDA}"/>
          </ac:spMkLst>
        </pc:spChg>
        <pc:spChg chg="add mod">
          <ac:chgData name="O'Laughlin, Lauren (lolaughlin@uidaho.edu)" userId="46ef8b62-aa7e-425a-b6b8-1049d98d2c0a" providerId="ADAL" clId="{F2F2FD57-1358-4FC1-B562-4D947FBAB633}" dt="2024-09-25T19:30:35.146" v="1168" actId="1076"/>
          <ac:spMkLst>
            <pc:docMk/>
            <pc:sldMk cId="3183460311" sldId="256"/>
            <ac:spMk id="13" creationId="{A4D7556F-D560-7BA7-2D09-52D0811C2D14}"/>
          </ac:spMkLst>
        </pc:spChg>
        <pc:spChg chg="add mod">
          <ac:chgData name="O'Laughlin, Lauren (lolaughlin@uidaho.edu)" userId="46ef8b62-aa7e-425a-b6b8-1049d98d2c0a" providerId="ADAL" clId="{F2F2FD57-1358-4FC1-B562-4D947FBAB633}" dt="2024-10-02T20:06:30.433" v="1480" actId="1076"/>
          <ac:spMkLst>
            <pc:docMk/>
            <pc:sldMk cId="3183460311" sldId="256"/>
            <ac:spMk id="14" creationId="{E11942C5-62BA-C4F1-E5B8-8E617498690B}"/>
          </ac:spMkLst>
        </pc:spChg>
        <pc:spChg chg="add del">
          <ac:chgData name="O'Laughlin, Lauren (lolaughlin@uidaho.edu)" userId="46ef8b62-aa7e-425a-b6b8-1049d98d2c0a" providerId="ADAL" clId="{F2F2FD57-1358-4FC1-B562-4D947FBAB633}" dt="2024-09-24T18:56:30.533" v="768" actId="478"/>
          <ac:spMkLst>
            <pc:docMk/>
            <pc:sldMk cId="3183460311" sldId="256"/>
            <ac:spMk id="14" creationId="{FA3D4D96-1777-D0DD-1888-041B172067F4}"/>
          </ac:spMkLst>
        </pc:spChg>
        <pc:spChg chg="add del mod">
          <ac:chgData name="O'Laughlin, Lauren (lolaughlin@uidaho.edu)" userId="46ef8b62-aa7e-425a-b6b8-1049d98d2c0a" providerId="ADAL" clId="{F2F2FD57-1358-4FC1-B562-4D947FBAB633}" dt="2024-09-24T21:39:37.506" v="848" actId="478"/>
          <ac:spMkLst>
            <pc:docMk/>
            <pc:sldMk cId="3183460311" sldId="256"/>
            <ac:spMk id="15" creationId="{971D2667-9946-E838-A70F-0A227E0818E3}"/>
          </ac:spMkLst>
        </pc:spChg>
        <pc:spChg chg="del mod">
          <ac:chgData name="O'Laughlin, Lauren (lolaughlin@uidaho.edu)" userId="46ef8b62-aa7e-425a-b6b8-1049d98d2c0a" providerId="ADAL" clId="{F2F2FD57-1358-4FC1-B562-4D947FBAB633}" dt="2024-09-24T21:39:27.451" v="847" actId="478"/>
          <ac:spMkLst>
            <pc:docMk/>
            <pc:sldMk cId="3183460311" sldId="256"/>
            <ac:spMk id="16" creationId="{78B045C6-91DF-A41D-41D8-9815F97970BA}"/>
          </ac:spMkLst>
        </pc:spChg>
        <pc:spChg chg="add mod">
          <ac:chgData name="O'Laughlin, Lauren (lolaughlin@uidaho.edu)" userId="46ef8b62-aa7e-425a-b6b8-1049d98d2c0a" providerId="ADAL" clId="{F2F2FD57-1358-4FC1-B562-4D947FBAB633}" dt="2024-10-02T20:07:32.131" v="1581" actId="5793"/>
          <ac:spMkLst>
            <pc:docMk/>
            <pc:sldMk cId="3183460311" sldId="256"/>
            <ac:spMk id="16" creationId="{DF09447A-AB80-8901-2F96-40B6AC9F70CB}"/>
          </ac:spMkLst>
        </pc:spChg>
        <pc:spChg chg="del mod">
          <ac:chgData name="O'Laughlin, Lauren (lolaughlin@uidaho.edu)" userId="46ef8b62-aa7e-425a-b6b8-1049d98d2c0a" providerId="ADAL" clId="{F2F2FD57-1358-4FC1-B562-4D947FBAB633}" dt="2024-09-25T19:28:02.421" v="1055" actId="478"/>
          <ac:spMkLst>
            <pc:docMk/>
            <pc:sldMk cId="3183460311" sldId="256"/>
            <ac:spMk id="18" creationId="{B345584E-0A16-8C2D-13B4-A254035EE19C}"/>
          </ac:spMkLst>
        </pc:spChg>
        <pc:picChg chg="mod modCrop">
          <ac:chgData name="O'Laughlin, Lauren (lolaughlin@uidaho.edu)" userId="46ef8b62-aa7e-425a-b6b8-1049d98d2c0a" providerId="ADAL" clId="{F2F2FD57-1358-4FC1-B562-4D947FBAB633}" dt="2024-09-24T19:12:11.426" v="842" actId="1076"/>
          <ac:picMkLst>
            <pc:docMk/>
            <pc:sldMk cId="3183460311" sldId="256"/>
            <ac:picMk id="7" creationId="{C78223C9-0FF3-AC80-D880-C427BA166547}"/>
          </ac:picMkLst>
        </pc:picChg>
        <pc:cxnChg chg="add del mod">
          <ac:chgData name="O'Laughlin, Lauren (lolaughlin@uidaho.edu)" userId="46ef8b62-aa7e-425a-b6b8-1049d98d2c0a" providerId="ADAL" clId="{F2F2FD57-1358-4FC1-B562-4D947FBAB633}" dt="2024-10-02T20:06:07.242" v="1472" actId="478"/>
          <ac:cxnSpMkLst>
            <pc:docMk/>
            <pc:sldMk cId="3183460311" sldId="256"/>
            <ac:cxnSpMk id="3" creationId="{C6CE5E00-8538-13AC-08DF-223B58785C2F}"/>
          </ac:cxnSpMkLst>
        </pc:cxnChg>
        <pc:cxnChg chg="add del">
          <ac:chgData name="O'Laughlin, Lauren (lolaughlin@uidaho.edu)" userId="46ef8b62-aa7e-425a-b6b8-1049d98d2c0a" providerId="ADAL" clId="{F2F2FD57-1358-4FC1-B562-4D947FBAB633}" dt="2024-09-24T18:53:19.169" v="731" actId="478"/>
          <ac:cxnSpMkLst>
            <pc:docMk/>
            <pc:sldMk cId="3183460311" sldId="256"/>
            <ac:cxnSpMk id="6" creationId="{E45F2D21-089F-7049-AB49-F49489DD4B02}"/>
          </ac:cxnSpMkLst>
        </pc:cxnChg>
        <pc:cxnChg chg="add del mod">
          <ac:chgData name="O'Laughlin, Lauren (lolaughlin@uidaho.edu)" userId="46ef8b62-aa7e-425a-b6b8-1049d98d2c0a" providerId="ADAL" clId="{F2F2FD57-1358-4FC1-B562-4D947FBAB633}" dt="2024-09-25T19:23:57.426" v="857" actId="478"/>
          <ac:cxnSpMkLst>
            <pc:docMk/>
            <pc:sldMk cId="3183460311" sldId="256"/>
            <ac:cxnSpMk id="6" creationId="{ED616F0C-80FC-47AF-3178-A9AF817E85FC}"/>
          </ac:cxnSpMkLst>
        </pc:cxnChg>
        <pc:cxnChg chg="mod">
          <ac:chgData name="O'Laughlin, Lauren (lolaughlin@uidaho.edu)" userId="46ef8b62-aa7e-425a-b6b8-1049d98d2c0a" providerId="ADAL" clId="{F2F2FD57-1358-4FC1-B562-4D947FBAB633}" dt="2024-10-02T20:06:51.395" v="1484" actId="1076"/>
          <ac:cxnSpMkLst>
            <pc:docMk/>
            <pc:sldMk cId="3183460311" sldId="256"/>
            <ac:cxnSpMk id="23" creationId="{90749F98-C83A-D680-3C0C-48E5FEEF4AB1}"/>
          </ac:cxnSpMkLst>
        </pc:cxnChg>
        <pc:cxnChg chg="mod">
          <ac:chgData name="O'Laughlin, Lauren (lolaughlin@uidaho.edu)" userId="46ef8b62-aa7e-425a-b6b8-1049d98d2c0a" providerId="ADAL" clId="{F2F2FD57-1358-4FC1-B562-4D947FBAB633}" dt="2024-10-02T20:06:37.051" v="1483" actId="14100"/>
          <ac:cxnSpMkLst>
            <pc:docMk/>
            <pc:sldMk cId="3183460311" sldId="256"/>
            <ac:cxnSpMk id="27" creationId="{808B74C3-A01C-64B1-55FC-EDC842A8E71F}"/>
          </ac:cxnSpMkLst>
        </pc:cxnChg>
        <pc:cxnChg chg="del mod">
          <ac:chgData name="O'Laughlin, Lauren (lolaughlin@uidaho.edu)" userId="46ef8b62-aa7e-425a-b6b8-1049d98d2c0a" providerId="ADAL" clId="{F2F2FD57-1358-4FC1-B562-4D947FBAB633}" dt="2024-09-25T19:23:58.024" v="858" actId="478"/>
          <ac:cxnSpMkLst>
            <pc:docMk/>
            <pc:sldMk cId="3183460311" sldId="256"/>
            <ac:cxnSpMk id="39" creationId="{05650AF0-52DC-F891-EBA6-80DA7E2613FC}"/>
          </ac:cxnSpMkLst>
        </pc:cxnChg>
      </pc:sldChg>
      <pc:sldChg chg="addSp delSp modSp add del mod">
        <pc:chgData name="O'Laughlin, Lauren (lolaughlin@uidaho.edu)" userId="46ef8b62-aa7e-425a-b6b8-1049d98d2c0a" providerId="ADAL" clId="{F2F2FD57-1358-4FC1-B562-4D947FBAB633}" dt="2024-09-24T18:56:59.275" v="801" actId="2696"/>
        <pc:sldMkLst>
          <pc:docMk/>
          <pc:sldMk cId="2431715638" sldId="257"/>
        </pc:sldMkLst>
        <pc:spChg chg="del">
          <ac:chgData name="O'Laughlin, Lauren (lolaughlin@uidaho.edu)" userId="46ef8b62-aa7e-425a-b6b8-1049d98d2c0a" providerId="ADAL" clId="{F2F2FD57-1358-4FC1-B562-4D947FBAB633}" dt="2024-09-24T18:48:00.039" v="301" actId="478"/>
          <ac:spMkLst>
            <pc:docMk/>
            <pc:sldMk cId="2431715638" sldId="257"/>
            <ac:spMk id="2" creationId="{5D64A614-1F2E-A7A8-79D1-6AB1E9705A8F}"/>
          </ac:spMkLst>
        </pc:spChg>
        <pc:spChg chg="add mod">
          <ac:chgData name="O'Laughlin, Lauren (lolaughlin@uidaho.edu)" userId="46ef8b62-aa7e-425a-b6b8-1049d98d2c0a" providerId="ADAL" clId="{F2F2FD57-1358-4FC1-B562-4D947FBAB633}" dt="2024-09-24T18:51:27.634" v="533" actId="20577"/>
          <ac:spMkLst>
            <pc:docMk/>
            <pc:sldMk cId="2431715638" sldId="257"/>
            <ac:spMk id="5" creationId="{B5D95C10-D2A0-6609-9C7D-DB216E03A237}"/>
          </ac:spMkLst>
        </pc:spChg>
        <pc:spChg chg="add mod">
          <ac:chgData name="O'Laughlin, Lauren (lolaughlin@uidaho.edu)" userId="46ef8b62-aa7e-425a-b6b8-1049d98d2c0a" providerId="ADAL" clId="{F2F2FD57-1358-4FC1-B562-4D947FBAB633}" dt="2024-09-24T18:50:56.281" v="521" actId="113"/>
          <ac:spMkLst>
            <pc:docMk/>
            <pc:sldMk cId="2431715638" sldId="257"/>
            <ac:spMk id="6" creationId="{DF32710F-BE18-84A3-29B0-80EED9C7C4D7}"/>
          </ac:spMkLst>
        </pc:spChg>
        <pc:spChg chg="add mod">
          <ac:chgData name="O'Laughlin, Lauren (lolaughlin@uidaho.edu)" userId="46ef8b62-aa7e-425a-b6b8-1049d98d2c0a" providerId="ADAL" clId="{F2F2FD57-1358-4FC1-B562-4D947FBAB633}" dt="2024-09-24T18:52:28.424" v="600" actId="1076"/>
          <ac:spMkLst>
            <pc:docMk/>
            <pc:sldMk cId="2431715638" sldId="257"/>
            <ac:spMk id="8" creationId="{94C4213D-BA78-D359-E276-13E48B2BCAE8}"/>
          </ac:spMkLst>
        </pc:spChg>
        <pc:spChg chg="mod">
          <ac:chgData name="O'Laughlin, Lauren (lolaughlin@uidaho.edu)" userId="46ef8b62-aa7e-425a-b6b8-1049d98d2c0a" providerId="ADAL" clId="{F2F2FD57-1358-4FC1-B562-4D947FBAB633}" dt="2024-09-24T18:52:05.930" v="598" actId="20577"/>
          <ac:spMkLst>
            <pc:docMk/>
            <pc:sldMk cId="2431715638" sldId="257"/>
            <ac:spMk id="10" creationId="{D5CC09DB-473F-32C3-90AE-8853638AF7DF}"/>
          </ac:spMkLst>
        </pc:spChg>
        <pc:spChg chg="add mod">
          <ac:chgData name="O'Laughlin, Lauren (lolaughlin@uidaho.edu)" userId="46ef8b62-aa7e-425a-b6b8-1049d98d2c0a" providerId="ADAL" clId="{F2F2FD57-1358-4FC1-B562-4D947FBAB633}" dt="2024-09-24T18:52:09.079" v="599" actId="1076"/>
          <ac:spMkLst>
            <pc:docMk/>
            <pc:sldMk cId="2431715638" sldId="257"/>
            <ac:spMk id="11" creationId="{6075EA22-D852-E749-262F-ED1CF02C3F32}"/>
          </ac:spMkLst>
        </pc:spChg>
        <pc:spChg chg="add mod">
          <ac:chgData name="O'Laughlin, Lauren (lolaughlin@uidaho.edu)" userId="46ef8b62-aa7e-425a-b6b8-1049d98d2c0a" providerId="ADAL" clId="{F2F2FD57-1358-4FC1-B562-4D947FBAB633}" dt="2024-09-24T18:54:09.920" v="739" actId="20577"/>
          <ac:spMkLst>
            <pc:docMk/>
            <pc:sldMk cId="2431715638" sldId="257"/>
            <ac:spMk id="12" creationId="{47D2B8ED-0AD7-9AE8-16B4-8F6983C76DF7}"/>
          </ac:spMkLst>
        </pc:spChg>
        <pc:spChg chg="add mod">
          <ac:chgData name="O'Laughlin, Lauren (lolaughlin@uidaho.edu)" userId="46ef8b62-aa7e-425a-b6b8-1049d98d2c0a" providerId="ADAL" clId="{F2F2FD57-1358-4FC1-B562-4D947FBAB633}" dt="2024-09-24T18:54:22.331" v="741" actId="1076"/>
          <ac:spMkLst>
            <pc:docMk/>
            <pc:sldMk cId="2431715638" sldId="257"/>
            <ac:spMk id="13" creationId="{B3C4B7DF-5A1E-0947-A096-E30924041A44}"/>
          </ac:spMkLst>
        </pc:spChg>
        <pc:spChg chg="del">
          <ac:chgData name="O'Laughlin, Lauren (lolaughlin@uidaho.edu)" userId="46ef8b62-aa7e-425a-b6b8-1049d98d2c0a" providerId="ADAL" clId="{F2F2FD57-1358-4FC1-B562-4D947FBAB633}" dt="2024-09-24T18:47:59.395" v="300" actId="478"/>
          <ac:spMkLst>
            <pc:docMk/>
            <pc:sldMk cId="2431715638" sldId="257"/>
            <ac:spMk id="16" creationId="{78B045C6-91DF-A41D-41D8-9815F97970BA}"/>
          </ac:spMkLst>
        </pc:spChg>
        <pc:spChg chg="del mod">
          <ac:chgData name="O'Laughlin, Lauren (lolaughlin@uidaho.edu)" userId="46ef8b62-aa7e-425a-b6b8-1049d98d2c0a" providerId="ADAL" clId="{F2F2FD57-1358-4FC1-B562-4D947FBAB633}" dt="2024-09-24T18:48:20.724" v="352" actId="478"/>
          <ac:spMkLst>
            <pc:docMk/>
            <pc:sldMk cId="2431715638" sldId="257"/>
            <ac:spMk id="18" creationId="{B345584E-0A16-8C2D-13B4-A254035EE19C}"/>
          </ac:spMkLst>
        </pc:spChg>
        <pc:cxnChg chg="del mod">
          <ac:chgData name="O'Laughlin, Lauren (lolaughlin@uidaho.edu)" userId="46ef8b62-aa7e-425a-b6b8-1049d98d2c0a" providerId="ADAL" clId="{F2F2FD57-1358-4FC1-B562-4D947FBAB633}" dt="2024-09-24T18:50:11.398" v="443" actId="478"/>
          <ac:cxnSpMkLst>
            <pc:docMk/>
            <pc:sldMk cId="2431715638" sldId="257"/>
            <ac:cxnSpMk id="3" creationId="{C6CE5E00-8538-13AC-08DF-223B58785C2F}"/>
          </ac:cxnSpMkLst>
        </pc:cxnChg>
        <pc:cxnChg chg="add del mod">
          <ac:chgData name="O'Laughlin, Lauren (lolaughlin@uidaho.edu)" userId="46ef8b62-aa7e-425a-b6b8-1049d98d2c0a" providerId="ADAL" clId="{F2F2FD57-1358-4FC1-B562-4D947FBAB633}" dt="2024-09-24T18:48:15.205" v="349" actId="478"/>
          <ac:cxnSpMkLst>
            <pc:docMk/>
            <pc:sldMk cId="2431715638" sldId="257"/>
            <ac:cxnSpMk id="4" creationId="{42BDCC31-EC90-B173-5EA1-79767D89BC46}"/>
          </ac:cxnSpMkLst>
        </pc:cxnChg>
        <pc:cxnChg chg="del">
          <ac:chgData name="O'Laughlin, Lauren (lolaughlin@uidaho.edu)" userId="46ef8b62-aa7e-425a-b6b8-1049d98d2c0a" providerId="ADAL" clId="{F2F2FD57-1358-4FC1-B562-4D947FBAB633}" dt="2024-09-24T18:50:10.068" v="442" actId="478"/>
          <ac:cxnSpMkLst>
            <pc:docMk/>
            <pc:sldMk cId="2431715638" sldId="257"/>
            <ac:cxnSpMk id="39" creationId="{05650AF0-52DC-F891-EBA6-80DA7E2613FC}"/>
          </ac:cxnSpMkLst>
        </pc:cxnChg>
      </pc:sldChg>
      <pc:sldChg chg="add del">
        <pc:chgData name="O'Laughlin, Lauren (lolaughlin@uidaho.edu)" userId="46ef8b62-aa7e-425a-b6b8-1049d98d2c0a" providerId="ADAL" clId="{F2F2FD57-1358-4FC1-B562-4D947FBAB633}" dt="2024-09-24T18:19:43.922" v="139" actId="2890"/>
        <pc:sldMkLst>
          <pc:docMk/>
          <pc:sldMk cId="2545461978" sldId="257"/>
        </pc:sldMkLst>
      </pc:sldChg>
      <pc:sldChg chg="del">
        <pc:chgData name="O'Laughlin, Lauren (lolaughlin@uidaho.edu)" userId="46ef8b62-aa7e-425a-b6b8-1049d98d2c0a" providerId="ADAL" clId="{F2F2FD57-1358-4FC1-B562-4D947FBAB633}" dt="2024-09-24T16:05:09.956" v="43" actId="47"/>
        <pc:sldMkLst>
          <pc:docMk/>
          <pc:sldMk cId="2892366742" sldId="291"/>
        </pc:sldMkLst>
      </pc:sldChg>
      <pc:sldChg chg="del">
        <pc:chgData name="O'Laughlin, Lauren (lolaughlin@uidaho.edu)" userId="46ef8b62-aa7e-425a-b6b8-1049d98d2c0a" providerId="ADAL" clId="{F2F2FD57-1358-4FC1-B562-4D947FBAB633}" dt="2024-09-24T16:05:09.468" v="42" actId="47"/>
        <pc:sldMkLst>
          <pc:docMk/>
          <pc:sldMk cId="1350733975" sldId="292"/>
        </pc:sldMkLst>
      </pc:sldChg>
      <pc:sldChg chg="addSp modSp add del mod">
        <pc:chgData name="O'Laughlin, Lauren (lolaughlin@uidaho.edu)" userId="46ef8b62-aa7e-425a-b6b8-1049d98d2c0a" providerId="ADAL" clId="{F2F2FD57-1358-4FC1-B562-4D947FBAB633}" dt="2024-09-24T16:05:08.960" v="41" actId="47"/>
        <pc:sldMkLst>
          <pc:docMk/>
          <pc:sldMk cId="2517694888" sldId="293"/>
        </pc:sldMkLst>
        <pc:spChg chg="add mod">
          <ac:chgData name="O'Laughlin, Lauren (lolaughlin@uidaho.edu)" userId="46ef8b62-aa7e-425a-b6b8-1049d98d2c0a" providerId="ADAL" clId="{F2F2FD57-1358-4FC1-B562-4D947FBAB633}" dt="2024-09-24T01:43:21.853" v="21" actId="1076"/>
          <ac:spMkLst>
            <pc:docMk/>
            <pc:sldMk cId="2517694888" sldId="293"/>
            <ac:spMk id="2" creationId="{982CD6DC-8466-0FDC-799C-9771E0FF0A7B}"/>
          </ac:spMkLst>
        </pc:spChg>
        <pc:spChg chg="mod">
          <ac:chgData name="O'Laughlin, Lauren (lolaughlin@uidaho.edu)" userId="46ef8b62-aa7e-425a-b6b8-1049d98d2c0a" providerId="ADAL" clId="{F2F2FD57-1358-4FC1-B562-4D947FBAB633}" dt="2024-09-24T01:42:56.223" v="7" actId="20577"/>
          <ac:spMkLst>
            <pc:docMk/>
            <pc:sldMk cId="2517694888" sldId="293"/>
            <ac:spMk id="10" creationId="{D5CC09DB-473F-32C3-90AE-8853638AF7DF}"/>
          </ac:spMkLst>
        </pc:spChg>
        <pc:spChg chg="mod">
          <ac:chgData name="O'Laughlin, Lauren (lolaughlin@uidaho.edu)" userId="46ef8b62-aa7e-425a-b6b8-1049d98d2c0a" providerId="ADAL" clId="{F2F2FD57-1358-4FC1-B562-4D947FBAB633}" dt="2024-09-24T01:43:43.549" v="25" actId="1076"/>
          <ac:spMkLst>
            <pc:docMk/>
            <pc:sldMk cId="2517694888" sldId="293"/>
            <ac:spMk id="16" creationId="{78B045C6-91DF-A41D-41D8-9815F97970BA}"/>
          </ac:spMkLst>
        </pc:spChg>
        <pc:spChg chg="mod">
          <ac:chgData name="O'Laughlin, Lauren (lolaughlin@uidaho.edu)" userId="46ef8b62-aa7e-425a-b6b8-1049d98d2c0a" providerId="ADAL" clId="{F2F2FD57-1358-4FC1-B562-4D947FBAB633}" dt="2024-09-24T01:43:40.272" v="24" actId="1076"/>
          <ac:spMkLst>
            <pc:docMk/>
            <pc:sldMk cId="2517694888" sldId="293"/>
            <ac:spMk id="18" creationId="{B345584E-0A16-8C2D-13B4-A254035EE19C}"/>
          </ac:spMkLst>
        </pc:spChg>
        <pc:cxnChg chg="mod">
          <ac:chgData name="O'Laughlin, Lauren (lolaughlin@uidaho.edu)" userId="46ef8b62-aa7e-425a-b6b8-1049d98d2c0a" providerId="ADAL" clId="{F2F2FD57-1358-4FC1-B562-4D947FBAB633}" dt="2024-09-24T01:43:20.021" v="20" actId="14100"/>
          <ac:cxnSpMkLst>
            <pc:docMk/>
            <pc:sldMk cId="2517694888" sldId="293"/>
            <ac:cxnSpMk id="23" creationId="{90749F98-C83A-D680-3C0C-48E5FEEF4AB1}"/>
          </ac:cxnSpMkLst>
        </pc:cxnChg>
        <pc:cxnChg chg="mod">
          <ac:chgData name="O'Laughlin, Lauren (lolaughlin@uidaho.edu)" userId="46ef8b62-aa7e-425a-b6b8-1049d98d2c0a" providerId="ADAL" clId="{F2F2FD57-1358-4FC1-B562-4D947FBAB633}" dt="2024-09-24T01:43:32.028" v="22" actId="1076"/>
          <ac:cxnSpMkLst>
            <pc:docMk/>
            <pc:sldMk cId="2517694888" sldId="293"/>
            <ac:cxnSpMk id="39" creationId="{05650AF0-52DC-F891-EBA6-80DA7E2613FC}"/>
          </ac:cxnSpMkLst>
        </pc:cxnChg>
      </pc:sldChg>
    </pc:docChg>
  </pc:docChgLst>
  <pc:docChgLst>
    <pc:chgData name="O'Laughlin, Lauren (lolaughlin@uidaho.edu)" userId="46ef8b62-aa7e-425a-b6b8-1049d98d2c0a" providerId="ADAL" clId="{04FF227D-5B27-41F6-9D1B-32DF267462FB}"/>
    <pc:docChg chg="undo redo custSel modSld">
      <pc:chgData name="O'Laughlin, Lauren (lolaughlin@uidaho.edu)" userId="46ef8b62-aa7e-425a-b6b8-1049d98d2c0a" providerId="ADAL" clId="{04FF227D-5B27-41F6-9D1B-32DF267462FB}" dt="2024-12-03T02:00:09.126" v="519" actId="6549"/>
      <pc:docMkLst>
        <pc:docMk/>
      </pc:docMkLst>
      <pc:sldChg chg="addSp delSp modSp mod modNotesTx">
        <pc:chgData name="O'Laughlin, Lauren (lolaughlin@uidaho.edu)" userId="46ef8b62-aa7e-425a-b6b8-1049d98d2c0a" providerId="ADAL" clId="{04FF227D-5B27-41F6-9D1B-32DF267462FB}" dt="2024-12-03T02:00:09.126" v="519" actId="6549"/>
        <pc:sldMkLst>
          <pc:docMk/>
          <pc:sldMk cId="3183460311" sldId="256"/>
        </pc:sldMkLst>
        <pc:spChg chg="mod">
          <ac:chgData name="O'Laughlin, Lauren (lolaughlin@uidaho.edu)" userId="46ef8b62-aa7e-425a-b6b8-1049d98d2c0a" providerId="ADAL" clId="{04FF227D-5B27-41F6-9D1B-32DF267462FB}" dt="2024-12-03T01:38:41.473" v="517" actId="1076"/>
          <ac:spMkLst>
            <pc:docMk/>
            <pc:sldMk cId="3183460311" sldId="256"/>
            <ac:spMk id="2" creationId="{5D64A614-1F2E-A7A8-79D1-6AB1E9705A8F}"/>
          </ac:spMkLst>
        </pc:spChg>
        <pc:spChg chg="add mod">
          <ac:chgData name="O'Laughlin, Lauren (lolaughlin@uidaho.edu)" userId="46ef8b62-aa7e-425a-b6b8-1049d98d2c0a" providerId="ADAL" clId="{04FF227D-5B27-41F6-9D1B-32DF267462FB}" dt="2024-12-03T01:37:39.521" v="512" actId="6549"/>
          <ac:spMkLst>
            <pc:docMk/>
            <pc:sldMk cId="3183460311" sldId="256"/>
            <ac:spMk id="3" creationId="{CB72AFEA-7727-AEE3-3487-DC92D1CCC4A8}"/>
          </ac:spMkLst>
        </pc:spChg>
        <pc:spChg chg="add mod ord">
          <ac:chgData name="O'Laughlin, Lauren (lolaughlin@uidaho.edu)" userId="46ef8b62-aa7e-425a-b6b8-1049d98d2c0a" providerId="ADAL" clId="{04FF227D-5B27-41F6-9D1B-32DF267462FB}" dt="2024-11-26T01:31:27.520" v="393" actId="14100"/>
          <ac:spMkLst>
            <pc:docMk/>
            <pc:sldMk cId="3183460311" sldId="256"/>
            <ac:spMk id="8" creationId="{1461896E-305C-627B-35EA-46769A64C480}"/>
          </ac:spMkLst>
        </pc:spChg>
        <pc:spChg chg="mod">
          <ac:chgData name="O'Laughlin, Lauren (lolaughlin@uidaho.edu)" userId="46ef8b62-aa7e-425a-b6b8-1049d98d2c0a" providerId="ADAL" clId="{04FF227D-5B27-41F6-9D1B-32DF267462FB}" dt="2024-12-03T02:00:09.126" v="519" actId="6549"/>
          <ac:spMkLst>
            <pc:docMk/>
            <pc:sldMk cId="3183460311" sldId="256"/>
            <ac:spMk id="9" creationId="{E1439A36-D589-A082-D9DB-D3984CDEF96A}"/>
          </ac:spMkLst>
        </pc:spChg>
        <pc:spChg chg="mod">
          <ac:chgData name="O'Laughlin, Lauren (lolaughlin@uidaho.edu)" userId="46ef8b62-aa7e-425a-b6b8-1049d98d2c0a" providerId="ADAL" clId="{04FF227D-5B27-41F6-9D1B-32DF267462FB}" dt="2024-11-26T00:24:32.581" v="386" actId="1076"/>
          <ac:spMkLst>
            <pc:docMk/>
            <pc:sldMk cId="3183460311" sldId="256"/>
            <ac:spMk id="10" creationId="{D5CC09DB-473F-32C3-90AE-8853638AF7DF}"/>
          </ac:spMkLst>
        </pc:spChg>
        <pc:spChg chg="del mod">
          <ac:chgData name="O'Laughlin, Lauren (lolaughlin@uidaho.edu)" userId="46ef8b62-aa7e-425a-b6b8-1049d98d2c0a" providerId="ADAL" clId="{04FF227D-5B27-41F6-9D1B-32DF267462FB}" dt="2024-11-26T00:24:19.490" v="381" actId="478"/>
          <ac:spMkLst>
            <pc:docMk/>
            <pc:sldMk cId="3183460311" sldId="256"/>
            <ac:spMk id="12" creationId="{F1E2C017-4040-BCD9-44FA-BBD504EF5BDA}"/>
          </ac:spMkLst>
        </pc:spChg>
        <pc:spChg chg="del mod">
          <ac:chgData name="O'Laughlin, Lauren (lolaughlin@uidaho.edu)" userId="46ef8b62-aa7e-425a-b6b8-1049d98d2c0a" providerId="ADAL" clId="{04FF227D-5B27-41F6-9D1B-32DF267462FB}" dt="2024-11-26T00:24:20.401" v="382" actId="478"/>
          <ac:spMkLst>
            <pc:docMk/>
            <pc:sldMk cId="3183460311" sldId="256"/>
            <ac:spMk id="13" creationId="{A4D7556F-D560-7BA7-2D09-52D0811C2D14}"/>
          </ac:spMkLst>
        </pc:spChg>
        <pc:spChg chg="mod">
          <ac:chgData name="O'Laughlin, Lauren (lolaughlin@uidaho.edu)" userId="46ef8b62-aa7e-425a-b6b8-1049d98d2c0a" providerId="ADAL" clId="{04FF227D-5B27-41F6-9D1B-32DF267462FB}" dt="2024-11-26T01:31:31.461" v="395" actId="404"/>
          <ac:spMkLst>
            <pc:docMk/>
            <pc:sldMk cId="3183460311" sldId="256"/>
            <ac:spMk id="14" creationId="{E11942C5-62BA-C4F1-E5B8-8E617498690B}"/>
          </ac:spMkLst>
        </pc:spChg>
        <pc:spChg chg="del mod">
          <ac:chgData name="O'Laughlin, Lauren (lolaughlin@uidaho.edu)" userId="46ef8b62-aa7e-425a-b6b8-1049d98d2c0a" providerId="ADAL" clId="{04FF227D-5B27-41F6-9D1B-32DF267462FB}" dt="2024-11-26T00:18:02.739" v="2" actId="478"/>
          <ac:spMkLst>
            <pc:docMk/>
            <pc:sldMk cId="3183460311" sldId="256"/>
            <ac:spMk id="16" creationId="{DF09447A-AB80-8901-2F96-40B6AC9F70CB}"/>
          </ac:spMkLst>
        </pc:spChg>
        <pc:picChg chg="mod ord">
          <ac:chgData name="O'Laughlin, Lauren (lolaughlin@uidaho.edu)" userId="46ef8b62-aa7e-425a-b6b8-1049d98d2c0a" providerId="ADAL" clId="{04FF227D-5B27-41F6-9D1B-32DF267462FB}" dt="2024-11-26T00:21:34.099" v="169" actId="1076"/>
          <ac:picMkLst>
            <pc:docMk/>
            <pc:sldMk cId="3183460311" sldId="256"/>
            <ac:picMk id="7" creationId="{C78223C9-0FF3-AC80-D880-C427BA166547}"/>
          </ac:picMkLst>
        </pc:picChg>
        <pc:cxnChg chg="add mod">
          <ac:chgData name="O'Laughlin, Lauren (lolaughlin@uidaho.edu)" userId="46ef8b62-aa7e-425a-b6b8-1049d98d2c0a" providerId="ADAL" clId="{04FF227D-5B27-41F6-9D1B-32DF267462FB}" dt="2024-11-26T01:34:04.065" v="494" actId="1076"/>
          <ac:cxnSpMkLst>
            <pc:docMk/>
            <pc:sldMk cId="3183460311" sldId="256"/>
            <ac:cxnSpMk id="6" creationId="{EB725125-D16F-49EA-E617-A224D5046C87}"/>
          </ac:cxnSpMkLst>
        </pc:cxnChg>
        <pc:cxnChg chg="mod">
          <ac:chgData name="O'Laughlin, Lauren (lolaughlin@uidaho.edu)" userId="46ef8b62-aa7e-425a-b6b8-1049d98d2c0a" providerId="ADAL" clId="{04FF227D-5B27-41F6-9D1B-32DF267462FB}" dt="2024-12-03T01:38:41.473" v="517" actId="1076"/>
          <ac:cxnSpMkLst>
            <pc:docMk/>
            <pc:sldMk cId="3183460311" sldId="256"/>
            <ac:cxnSpMk id="23" creationId="{90749F98-C83A-D680-3C0C-48E5FEEF4AB1}"/>
          </ac:cxnSpMkLst>
        </pc:cxnChg>
        <pc:cxnChg chg="mod">
          <ac:chgData name="O'Laughlin, Lauren (lolaughlin@uidaho.edu)" userId="46ef8b62-aa7e-425a-b6b8-1049d98d2c0a" providerId="ADAL" clId="{04FF227D-5B27-41F6-9D1B-32DF267462FB}" dt="2024-11-26T00:24:41.250" v="390" actId="1076"/>
          <ac:cxnSpMkLst>
            <pc:docMk/>
            <pc:sldMk cId="3183460311" sldId="256"/>
            <ac:cxnSpMk id="27" creationId="{808B74C3-A01C-64B1-55FC-EDC842A8E71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D19BB-731D-484D-B349-5BA86114256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42C73-F285-4C6E-96AD-762499B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2C73-F285-4C6E-96AD-762499B109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4DEF-842C-78BC-7074-198884557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68673-5CE5-1065-1FE2-178212C2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D466-ABBE-3B4A-0DF3-E9EB5081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3B7F-F835-757A-516F-21303B16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9283-485B-5130-2FC1-C018049B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5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4B5B-9188-4931-196D-9EA4273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CE4C7-C198-9378-8BFA-A158C646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DE41-D0A6-4CA5-20A2-B66385A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0D52-6454-ADB4-A3AB-2CACC4B9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808C-15F5-978F-7185-8D89544B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E9067-7DFF-1B8E-6933-D4130838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50B1-C3D8-0C64-8CD7-96BAB9A2F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CA052-423A-50FA-0459-023642AC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6647-4EE3-DC2F-BACC-23F615C2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9979-70D5-9492-B54B-7CE53F37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D3EF-806B-6B1E-BEA4-2DA01C88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E430B-7F0B-CD52-EEF2-6762373A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E623-0749-1872-8784-94416598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EB6E-0B57-A9A5-CEEA-E09D9EF1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D1BFC-F30F-E56E-6531-90F861C0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5869-AAAB-60EC-BE9E-3819707C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454C-4013-287D-BBFF-F52FE433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9122-9EE0-65C3-F164-C8E684C8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14B4-7539-CC7C-5A55-99DC5190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DB81-04AA-B136-7C61-38BF8C5D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A068-6678-D82E-3BD2-354D87C1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5D62-4CF5-85CB-AB5A-EE0FFBB60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9AF88-62E4-92CE-A370-0DB88B08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8D10-88AB-C30B-F3A9-A8BCE385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E091-F2C6-71A2-F31F-DA9651F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900D0-DEB4-C395-C460-E01D1DE2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40E8-A02A-3CA6-D4F7-9A7E7218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6A7A-39BD-AD0D-5F33-EFA97FAD1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302AB-1D83-2C4B-EBAA-CD809612F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E82D8-2BA2-91B1-68F2-5BADA4AF8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62764-ADB6-EF37-7549-938CE8BAA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71ED2-6AF5-10BE-74AC-4766AB4F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1AC6A-3E98-B0EE-6392-0FCD115B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2DC44-8FF8-F7FB-1C29-75891EAF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8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B65F-E25E-D149-00E2-9C6C1AD5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F911F-A8C4-9C17-F8C4-03275B0C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8D9BC-4E9A-E7FD-E9A3-90762C39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48EBA-C642-C796-159A-36BA6058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244DF-1A89-14BE-1DEC-06B439CA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9F07D-D750-A442-F7D1-B66BC716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8A56-969F-DFE7-DA1A-563B6791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2982-7BBB-DBBB-CB9A-8F236D1F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C774-CD72-9582-EE75-AF52E432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17BF7-8FC0-6497-D796-DC67EC13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C02A3-9923-D327-39AB-AB13BB6F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F371-0412-D6CF-9D03-DD5EB7F5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74000-D4B1-261A-D9CA-67B6AD7C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C3C3-16EA-5FC3-9E7F-F50DB9FD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B2F1A-CF86-C2AA-5AD8-31FB4833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1002D-C11E-9686-5E1A-83187A8F0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58DD3-C352-B5E0-0D1A-8DDDE06D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28636-EB10-48A2-405E-BE916EC6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22923-3841-B7C8-C3DF-B427E5F0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10D9B-D2C1-06BA-D31E-61403429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F9F40-423A-44C6-9784-A613967E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CF5D-F76B-C664-01AC-B466193BF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D0D9F-F011-4A77-A38D-1FC8D974E7A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F2357-AC1C-A78D-8EC6-4989BD086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5F89-7614-D7FE-CD32-6B84B43D5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2DEF18-E9CB-401C-AAB3-6E7E8514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field of plants with trees in the background&#10;&#10;Description automatically generated">
            <a:extLst>
              <a:ext uri="{FF2B5EF4-FFF2-40B4-BE49-F238E27FC236}">
                <a16:creationId xmlns:a16="http://schemas.microsoft.com/office/drawing/2014/main" id="{C78223C9-0FF3-AC80-D880-C427BA16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t="1260" b="24675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1896E-305C-627B-35EA-46769A64C480}"/>
              </a:ext>
            </a:extLst>
          </p:cNvPr>
          <p:cNvSpPr/>
          <p:nvPr/>
        </p:nvSpPr>
        <p:spPr>
          <a:xfrm>
            <a:off x="6401646" y="341748"/>
            <a:ext cx="5260258" cy="1352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439A36-D589-A082-D9DB-D3984CDEF96A}"/>
              </a:ext>
            </a:extLst>
          </p:cNvPr>
          <p:cNvSpPr/>
          <p:nvPr/>
        </p:nvSpPr>
        <p:spPr>
          <a:xfrm>
            <a:off x="2489359" y="874099"/>
            <a:ext cx="3085531" cy="18621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COUNTY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County_ID</a:t>
            </a:r>
            <a:r>
              <a:rPr lang="en-US" sz="1600" b="1" dirty="0">
                <a:solidFill>
                  <a:schemeClr val="bg1"/>
                </a:solidFill>
              </a:rPr>
              <a:t> (PK)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CC09DB-473F-32C3-90AE-8853638AF7DF}"/>
              </a:ext>
            </a:extLst>
          </p:cNvPr>
          <p:cNvSpPr/>
          <p:nvPr/>
        </p:nvSpPr>
        <p:spPr>
          <a:xfrm>
            <a:off x="522194" y="3818558"/>
            <a:ext cx="3185297" cy="24701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FARM SIZE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FarmSize_ID</a:t>
            </a:r>
            <a:r>
              <a:rPr lang="en-US" sz="1600" b="1" dirty="0">
                <a:solidFill>
                  <a:schemeClr val="bg1"/>
                </a:solidFill>
              </a:rPr>
              <a:t> (PK)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County_ID</a:t>
            </a:r>
            <a:r>
              <a:rPr lang="en-US" sz="1600" b="1" dirty="0">
                <a:solidFill>
                  <a:schemeClr val="bg1"/>
                </a:solidFill>
              </a:rPr>
              <a:t> (FK)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 100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101-500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501 – 1000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&gt;1000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Year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749F98-C83A-D680-3C0C-48E5FEEF4AB1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4032125" y="2736272"/>
            <a:ext cx="2063875" cy="113572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8B74C3-A01C-64B1-55FC-EDC842A8E71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114843" y="2736272"/>
            <a:ext cx="1917282" cy="10822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64A614-1F2E-A7A8-79D1-6AB1E9705A8F}"/>
              </a:ext>
            </a:extLst>
          </p:cNvPr>
          <p:cNvSpPr/>
          <p:nvPr/>
        </p:nvSpPr>
        <p:spPr>
          <a:xfrm>
            <a:off x="4503352" y="3871995"/>
            <a:ext cx="3185296" cy="23632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OWNERSHIP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Ownership_ID</a:t>
            </a:r>
            <a:r>
              <a:rPr lang="en-US" sz="1600" b="1" dirty="0">
                <a:solidFill>
                  <a:schemeClr val="bg1"/>
                </a:solidFill>
              </a:rPr>
              <a:t> (PK)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County_ID</a:t>
            </a:r>
            <a:r>
              <a:rPr lang="en-US" sz="1600" b="1" dirty="0">
                <a:solidFill>
                  <a:schemeClr val="bg1"/>
                </a:solidFill>
              </a:rPr>
              <a:t> (FK)</a:t>
            </a:r>
          </a:p>
          <a:p>
            <a:r>
              <a:rPr lang="en-US" sz="1600" dirty="0">
                <a:solidFill>
                  <a:schemeClr val="bg1"/>
                </a:solidFill>
              </a:rPr>
              <a:t>Owners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Partial Owners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Tenants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942C5-62BA-C4F1-E5B8-8E617498690B}"/>
              </a:ext>
            </a:extLst>
          </p:cNvPr>
          <p:cNvSpPr txBox="1"/>
          <p:nvPr/>
        </p:nvSpPr>
        <p:spPr>
          <a:xfrm>
            <a:off x="6812466" y="676161"/>
            <a:ext cx="455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Affect of Community Growth on Surrounding Agriculture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72AFEA-7727-AEE3-3487-DC92D1CCC4A8}"/>
              </a:ext>
            </a:extLst>
          </p:cNvPr>
          <p:cNvSpPr/>
          <p:nvPr/>
        </p:nvSpPr>
        <p:spPr>
          <a:xfrm>
            <a:off x="8736955" y="3930024"/>
            <a:ext cx="3085531" cy="22116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POPULATION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Population_ID</a:t>
            </a:r>
            <a:r>
              <a:rPr lang="en-US" sz="1600" b="1" dirty="0">
                <a:solidFill>
                  <a:schemeClr val="bg1"/>
                </a:solidFill>
              </a:rPr>
              <a:t> (PK)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County_ID</a:t>
            </a:r>
            <a:r>
              <a:rPr lang="en-US" sz="1600" b="1" dirty="0">
                <a:solidFill>
                  <a:schemeClr val="bg1"/>
                </a:solidFill>
              </a:rPr>
              <a:t> (FK)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Population_size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Year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725125-D16F-49EA-E617-A224D5046C87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>
            <a:off x="4032125" y="2736272"/>
            <a:ext cx="6247596" cy="11937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6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74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O'Laughlin, Lauren (lolaughlin@uidaho.edu)</dc:creator>
  <cp:lastModifiedBy>O'Laughlin, Lauren (lolaughlin@uidaho.edu)</cp:lastModifiedBy>
  <cp:revision>1</cp:revision>
  <dcterms:created xsi:type="dcterms:W3CDTF">2024-09-24T00:17:39Z</dcterms:created>
  <dcterms:modified xsi:type="dcterms:W3CDTF">2024-12-03T02:00:13Z</dcterms:modified>
</cp:coreProperties>
</file>