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59E570-0DC3-4743-9D24-545817267453}" v="33" dt="2023-10-23T11:03:56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s Segaar" userId="6597c8b0-9d96-46da-b457-1ed6f1789e93" providerId="ADAL" clId="{F459E570-0DC3-4743-9D24-545817267453}"/>
    <pc:docChg chg="undo custSel addSld delSld modSld sldOrd">
      <pc:chgData name="Laurens Segaar" userId="6597c8b0-9d96-46da-b457-1ed6f1789e93" providerId="ADAL" clId="{F459E570-0DC3-4743-9D24-545817267453}" dt="2023-10-23T11:03:56.121" v="1111"/>
      <pc:docMkLst>
        <pc:docMk/>
      </pc:docMkLst>
      <pc:sldChg chg="addSp modSp mod modTransition setBg addAnim">
        <pc:chgData name="Laurens Segaar" userId="6597c8b0-9d96-46da-b457-1ed6f1789e93" providerId="ADAL" clId="{F459E570-0DC3-4743-9D24-545817267453}" dt="2023-10-23T11:03:07.951" v="1102"/>
        <pc:sldMkLst>
          <pc:docMk/>
          <pc:sldMk cId="1131339391" sldId="256"/>
        </pc:sldMkLst>
        <pc:spChg chg="mod">
          <ac:chgData name="Laurens Segaar" userId="6597c8b0-9d96-46da-b457-1ed6f1789e93" providerId="ADAL" clId="{F459E570-0DC3-4743-9D24-545817267453}" dt="2023-10-10T18:43:39.285" v="90" actId="26606"/>
          <ac:spMkLst>
            <pc:docMk/>
            <pc:sldMk cId="1131339391" sldId="256"/>
            <ac:spMk id="2" creationId="{EDBA4FB2-ED14-0B67-AA01-EC8895DA8B71}"/>
          </ac:spMkLst>
        </pc:spChg>
        <pc:spChg chg="mod">
          <ac:chgData name="Laurens Segaar" userId="6597c8b0-9d96-46da-b457-1ed6f1789e93" providerId="ADAL" clId="{F459E570-0DC3-4743-9D24-545817267453}" dt="2023-10-10T19:28:12.849" v="515" actId="20577"/>
          <ac:spMkLst>
            <pc:docMk/>
            <pc:sldMk cId="1131339391" sldId="256"/>
            <ac:spMk id="3" creationId="{12507E31-3078-547D-9522-83A2ED6620C8}"/>
          </ac:spMkLst>
        </pc:spChg>
        <pc:spChg chg="add">
          <ac:chgData name="Laurens Segaar" userId="6597c8b0-9d96-46da-b457-1ed6f1789e93" providerId="ADAL" clId="{F459E570-0DC3-4743-9D24-545817267453}" dt="2023-10-10T18:43:39.285" v="90" actId="26606"/>
          <ac:spMkLst>
            <pc:docMk/>
            <pc:sldMk cId="1131339391" sldId="256"/>
            <ac:spMk id="1031" creationId="{8C790BE2-4E4F-4AAF-81A2-4A6F4885EBE6}"/>
          </ac:spMkLst>
        </pc:spChg>
        <pc:spChg chg="add">
          <ac:chgData name="Laurens Segaar" userId="6597c8b0-9d96-46da-b457-1ed6f1789e93" providerId="ADAL" clId="{F459E570-0DC3-4743-9D24-545817267453}" dt="2023-10-10T18:43:39.285" v="90" actId="26606"/>
          <ac:spMkLst>
            <pc:docMk/>
            <pc:sldMk cId="1131339391" sldId="256"/>
            <ac:spMk id="1033" creationId="{D28B54C3-B57B-472A-B96E-1FCB67093DC2}"/>
          </ac:spMkLst>
        </pc:spChg>
        <pc:spChg chg="add">
          <ac:chgData name="Laurens Segaar" userId="6597c8b0-9d96-46da-b457-1ed6f1789e93" providerId="ADAL" clId="{F459E570-0DC3-4743-9D24-545817267453}" dt="2023-10-10T18:43:39.285" v="90" actId="26606"/>
          <ac:spMkLst>
            <pc:docMk/>
            <pc:sldMk cId="1131339391" sldId="256"/>
            <ac:spMk id="1035" creationId="{7DB3C429-F8DA-49B9-AF84-21996FCF78B5}"/>
          </ac:spMkLst>
        </pc:spChg>
        <pc:spChg chg="add">
          <ac:chgData name="Laurens Segaar" userId="6597c8b0-9d96-46da-b457-1ed6f1789e93" providerId="ADAL" clId="{F459E570-0DC3-4743-9D24-545817267453}" dt="2023-10-10T18:43:39.285" v="90" actId="26606"/>
          <ac:spMkLst>
            <pc:docMk/>
            <pc:sldMk cId="1131339391" sldId="256"/>
            <ac:spMk id="1037" creationId="{C4C9F2B0-1044-46EB-8AEB-C3BFFDE6C2CC}"/>
          </ac:spMkLst>
        </pc:spChg>
        <pc:spChg chg="add">
          <ac:chgData name="Laurens Segaar" userId="6597c8b0-9d96-46da-b457-1ed6f1789e93" providerId="ADAL" clId="{F459E570-0DC3-4743-9D24-545817267453}" dt="2023-10-10T18:43:39.285" v="90" actId="26606"/>
          <ac:spMkLst>
            <pc:docMk/>
            <pc:sldMk cId="1131339391" sldId="256"/>
            <ac:spMk id="1039" creationId="{32B3ACB3-D689-442E-8A40-8680B0FEB8A2}"/>
          </ac:spMkLst>
        </pc:spChg>
        <pc:picChg chg="add mod">
          <ac:chgData name="Laurens Segaar" userId="6597c8b0-9d96-46da-b457-1ed6f1789e93" providerId="ADAL" clId="{F459E570-0DC3-4743-9D24-545817267453}" dt="2023-10-10T18:43:39.285" v="90" actId="26606"/>
          <ac:picMkLst>
            <pc:docMk/>
            <pc:sldMk cId="1131339391" sldId="256"/>
            <ac:picMk id="1026" creationId="{325E9B39-CBCC-1B5D-AEE1-F474D9BBEC1D}"/>
          </ac:picMkLst>
        </pc:picChg>
      </pc:sldChg>
      <pc:sldChg chg="addSp modSp del mod setBg">
        <pc:chgData name="Laurens Segaar" userId="6597c8b0-9d96-46da-b457-1ed6f1789e93" providerId="ADAL" clId="{F459E570-0DC3-4743-9D24-545817267453}" dt="2023-10-10T19:30:17.720" v="516" actId="2696"/>
        <pc:sldMkLst>
          <pc:docMk/>
          <pc:sldMk cId="3618898288" sldId="257"/>
        </pc:sldMkLst>
        <pc:spChg chg="mod">
          <ac:chgData name="Laurens Segaar" userId="6597c8b0-9d96-46da-b457-1ed6f1789e93" providerId="ADAL" clId="{F459E570-0DC3-4743-9D24-545817267453}" dt="2023-10-10T19:12:50.171" v="480" actId="26606"/>
          <ac:spMkLst>
            <pc:docMk/>
            <pc:sldMk cId="3618898288" sldId="257"/>
            <ac:spMk id="2" creationId="{7D4CF51C-705B-4A62-E823-D51018E2305C}"/>
          </ac:spMkLst>
        </pc:spChg>
        <pc:spChg chg="mod">
          <ac:chgData name="Laurens Segaar" userId="6597c8b0-9d96-46da-b457-1ed6f1789e93" providerId="ADAL" clId="{F459E570-0DC3-4743-9D24-545817267453}" dt="2023-10-10T19:13:04.766" v="482" actId="255"/>
          <ac:spMkLst>
            <pc:docMk/>
            <pc:sldMk cId="3618898288" sldId="257"/>
            <ac:spMk id="3" creationId="{023C3410-9801-717D-40E4-4C25B6CB2296}"/>
          </ac:spMkLst>
        </pc:spChg>
        <pc:grpChg chg="add">
          <ac:chgData name="Laurens Segaar" userId="6597c8b0-9d96-46da-b457-1ed6f1789e93" providerId="ADAL" clId="{F459E570-0DC3-4743-9D24-545817267453}" dt="2023-10-10T19:12:50.171" v="480" actId="26606"/>
          <ac:grpSpMkLst>
            <pc:docMk/>
            <pc:sldMk cId="3618898288" sldId="257"/>
            <ac:grpSpMk id="3079" creationId="{6258F736-B256-8039-9DC6-F4E49A5C5AD5}"/>
          </ac:grpSpMkLst>
        </pc:grpChg>
        <pc:picChg chg="add mod">
          <ac:chgData name="Laurens Segaar" userId="6597c8b0-9d96-46da-b457-1ed6f1789e93" providerId="ADAL" clId="{F459E570-0DC3-4743-9D24-545817267453}" dt="2023-10-10T19:12:50.171" v="480" actId="26606"/>
          <ac:picMkLst>
            <pc:docMk/>
            <pc:sldMk cId="3618898288" sldId="257"/>
            <ac:picMk id="3074" creationId="{3B9EDE63-3AB0-8C8D-6ED7-DF50C05C7B8E}"/>
          </ac:picMkLst>
        </pc:picChg>
      </pc:sldChg>
      <pc:sldChg chg="addSp delSp modSp mod modTransition setBg addAnim">
        <pc:chgData name="Laurens Segaar" userId="6597c8b0-9d96-46da-b457-1ed6f1789e93" providerId="ADAL" clId="{F459E570-0DC3-4743-9D24-545817267453}" dt="2023-10-23T11:03:09.414" v="1103"/>
        <pc:sldMkLst>
          <pc:docMk/>
          <pc:sldMk cId="128704831" sldId="258"/>
        </pc:sldMkLst>
        <pc:spChg chg="mod">
          <ac:chgData name="Laurens Segaar" userId="6597c8b0-9d96-46da-b457-1ed6f1789e93" providerId="ADAL" clId="{F459E570-0DC3-4743-9D24-545817267453}" dt="2023-10-10T18:51:23.940" v="188" actId="26606"/>
          <ac:spMkLst>
            <pc:docMk/>
            <pc:sldMk cId="128704831" sldId="258"/>
            <ac:spMk id="2" creationId="{2EA9B92C-F39B-B655-32BE-B0046E3479D7}"/>
          </ac:spMkLst>
        </pc:spChg>
        <pc:spChg chg="del mod">
          <ac:chgData name="Laurens Segaar" userId="6597c8b0-9d96-46da-b457-1ed6f1789e93" providerId="ADAL" clId="{F459E570-0DC3-4743-9D24-545817267453}" dt="2023-10-10T19:25:29.876" v="489" actId="478"/>
          <ac:spMkLst>
            <pc:docMk/>
            <pc:sldMk cId="128704831" sldId="258"/>
            <ac:spMk id="3" creationId="{D7E8D26C-6B8D-C7E8-AB4C-AEB40678769B}"/>
          </ac:spMkLst>
        </pc:spChg>
        <pc:spChg chg="add del mod">
          <ac:chgData name="Laurens Segaar" userId="6597c8b0-9d96-46da-b457-1ed6f1789e93" providerId="ADAL" clId="{F459E570-0DC3-4743-9D24-545817267453}" dt="2023-10-10T19:53:44.254" v="1101" actId="478"/>
          <ac:spMkLst>
            <pc:docMk/>
            <pc:sldMk cId="128704831" sldId="258"/>
            <ac:spMk id="5" creationId="{93DF3E30-D30E-4214-5832-64744F90936E}"/>
          </ac:spMkLst>
        </pc:spChg>
        <pc:spChg chg="add mod">
          <ac:chgData name="Laurens Segaar" userId="6597c8b0-9d96-46da-b457-1ed6f1789e93" providerId="ADAL" clId="{F459E570-0DC3-4743-9D24-545817267453}" dt="2023-10-10T19:26:02.675" v="494" actId="20577"/>
          <ac:spMkLst>
            <pc:docMk/>
            <pc:sldMk cId="128704831" sldId="258"/>
            <ac:spMk id="6" creationId="{6FEE9A1B-9D81-13C2-4594-A54492FF2CFD}"/>
          </ac:spMkLst>
        </pc:spChg>
        <pc:spChg chg="add">
          <ac:chgData name="Laurens Segaar" userId="6597c8b0-9d96-46da-b457-1ed6f1789e93" providerId="ADAL" clId="{F459E570-0DC3-4743-9D24-545817267453}" dt="2023-10-10T18:51:23.940" v="188" actId="26606"/>
          <ac:spMkLst>
            <pc:docMk/>
            <pc:sldMk cId="128704831" sldId="258"/>
            <ac:spMk id="2055" creationId="{8D0D6D3E-D7F9-4591-9CA9-DDF4DB1F73DA}"/>
          </ac:spMkLst>
        </pc:spChg>
        <pc:spChg chg="add">
          <ac:chgData name="Laurens Segaar" userId="6597c8b0-9d96-46da-b457-1ed6f1789e93" providerId="ADAL" clId="{F459E570-0DC3-4743-9D24-545817267453}" dt="2023-10-10T18:51:23.940" v="188" actId="26606"/>
          <ac:spMkLst>
            <pc:docMk/>
            <pc:sldMk cId="128704831" sldId="258"/>
            <ac:spMk id="2057" creationId="{C4C9F2B0-1044-46EB-8AEB-C3BFFDE6C2CC}"/>
          </ac:spMkLst>
        </pc:spChg>
        <pc:spChg chg="add">
          <ac:chgData name="Laurens Segaar" userId="6597c8b0-9d96-46da-b457-1ed6f1789e93" providerId="ADAL" clId="{F459E570-0DC3-4743-9D24-545817267453}" dt="2023-10-10T18:51:23.940" v="188" actId="26606"/>
          <ac:spMkLst>
            <pc:docMk/>
            <pc:sldMk cId="128704831" sldId="258"/>
            <ac:spMk id="2059" creationId="{D28B54C3-B57B-472A-B96E-1FCB67093DC2}"/>
          </ac:spMkLst>
        </pc:spChg>
        <pc:spChg chg="add">
          <ac:chgData name="Laurens Segaar" userId="6597c8b0-9d96-46da-b457-1ed6f1789e93" providerId="ADAL" clId="{F459E570-0DC3-4743-9D24-545817267453}" dt="2023-10-10T18:51:23.940" v="188" actId="26606"/>
          <ac:spMkLst>
            <pc:docMk/>
            <pc:sldMk cId="128704831" sldId="258"/>
            <ac:spMk id="2061" creationId="{7DB3C429-F8DA-49B9-AF84-21996FCF78B5}"/>
          </ac:spMkLst>
        </pc:spChg>
        <pc:picChg chg="add mod">
          <ac:chgData name="Laurens Segaar" userId="6597c8b0-9d96-46da-b457-1ed6f1789e93" providerId="ADAL" clId="{F459E570-0DC3-4743-9D24-545817267453}" dt="2023-10-10T18:51:23.940" v="188" actId="26606"/>
          <ac:picMkLst>
            <pc:docMk/>
            <pc:sldMk cId="128704831" sldId="258"/>
            <ac:picMk id="2050" creationId="{88083386-B7D7-31E1-E5DF-65E00CDB3706}"/>
          </ac:picMkLst>
        </pc:picChg>
      </pc:sldChg>
      <pc:sldChg chg="addSp delSp modSp new mod modTransition setBg addAnim">
        <pc:chgData name="Laurens Segaar" userId="6597c8b0-9d96-46da-b457-1ed6f1789e93" providerId="ADAL" clId="{F459E570-0DC3-4743-9D24-545817267453}" dt="2023-10-23T11:03:45.922" v="1109"/>
        <pc:sldMkLst>
          <pc:docMk/>
          <pc:sldMk cId="581918654" sldId="259"/>
        </pc:sldMkLst>
        <pc:spChg chg="add del mod">
          <ac:chgData name="Laurens Segaar" userId="6597c8b0-9d96-46da-b457-1ed6f1789e93" providerId="ADAL" clId="{F459E570-0DC3-4743-9D24-545817267453}" dt="2023-10-10T19:36:36.686" v="631" actId="26606"/>
          <ac:spMkLst>
            <pc:docMk/>
            <pc:sldMk cId="581918654" sldId="259"/>
            <ac:spMk id="2" creationId="{72432DA1-05E7-0C50-28F8-93417AFBBD02}"/>
          </ac:spMkLst>
        </pc:spChg>
        <pc:spChg chg="del mod">
          <ac:chgData name="Laurens Segaar" userId="6597c8b0-9d96-46da-b457-1ed6f1789e93" providerId="ADAL" clId="{F459E570-0DC3-4743-9D24-545817267453}" dt="2023-10-10T19:32:29.349" v="615" actId="478"/>
          <ac:spMkLst>
            <pc:docMk/>
            <pc:sldMk cId="581918654" sldId="259"/>
            <ac:spMk id="3" creationId="{1F88DF4A-9B1C-C6A1-7BDA-A6FC28678A54}"/>
          </ac:spMkLst>
        </pc:spChg>
        <pc:spChg chg="add del mod">
          <ac:chgData name="Laurens Segaar" userId="6597c8b0-9d96-46da-b457-1ed6f1789e93" providerId="ADAL" clId="{F459E570-0DC3-4743-9D24-545817267453}" dt="2023-10-10T19:36:16.417" v="621" actId="478"/>
          <ac:spMkLst>
            <pc:docMk/>
            <pc:sldMk cId="581918654" sldId="259"/>
            <ac:spMk id="4" creationId="{C08F88EF-9767-74F7-A17C-7F9743B7ED71}"/>
          </ac:spMkLst>
        </pc:spChg>
        <pc:spChg chg="add del mod">
          <ac:chgData name="Laurens Segaar" userId="6597c8b0-9d96-46da-b457-1ed6f1789e93" providerId="ADAL" clId="{F459E570-0DC3-4743-9D24-545817267453}" dt="2023-10-10T19:36:23.266" v="624" actId="478"/>
          <ac:spMkLst>
            <pc:docMk/>
            <pc:sldMk cId="581918654" sldId="259"/>
            <ac:spMk id="5" creationId="{C88E31C8-8A68-F928-57E8-59CB7C36166E}"/>
          </ac:spMkLst>
        </pc:spChg>
        <pc:spChg chg="add">
          <ac:chgData name="Laurens Segaar" userId="6597c8b0-9d96-46da-b457-1ed6f1789e93" providerId="ADAL" clId="{F459E570-0DC3-4743-9D24-545817267453}" dt="2023-10-10T19:36:36.686" v="631" actId="26606"/>
          <ac:spMkLst>
            <pc:docMk/>
            <pc:sldMk cId="581918654" sldId="259"/>
            <ac:spMk id="4102" creationId="{9B7AD9F6-8CE7-4299-8FC6-328F4DCD3FF9}"/>
          </ac:spMkLst>
        </pc:spChg>
        <pc:spChg chg="add del">
          <ac:chgData name="Laurens Segaar" userId="6597c8b0-9d96-46da-b457-1ed6f1789e93" providerId="ADAL" clId="{F459E570-0DC3-4743-9D24-545817267453}" dt="2023-10-10T19:36:18.734" v="622" actId="26606"/>
          <ac:spMkLst>
            <pc:docMk/>
            <pc:sldMk cId="581918654" sldId="259"/>
            <ac:spMk id="4103" creationId="{9B7AD9F6-8CE7-4299-8FC6-328F4DCD3FF9}"/>
          </ac:spMkLst>
        </pc:spChg>
        <pc:spChg chg="add del">
          <ac:chgData name="Laurens Segaar" userId="6597c8b0-9d96-46da-b457-1ed6f1789e93" providerId="ADAL" clId="{F459E570-0DC3-4743-9D24-545817267453}" dt="2023-10-10T19:36:18.734" v="622" actId="26606"/>
          <ac:spMkLst>
            <pc:docMk/>
            <pc:sldMk cId="581918654" sldId="259"/>
            <ac:spMk id="4105" creationId="{3F9B0603-37C5-4312-AE4D-A3D015475403}"/>
          </ac:spMkLst>
        </pc:spChg>
        <pc:spChg chg="add">
          <ac:chgData name="Laurens Segaar" userId="6597c8b0-9d96-46da-b457-1ed6f1789e93" providerId="ADAL" clId="{F459E570-0DC3-4743-9D24-545817267453}" dt="2023-10-10T19:36:36.686" v="631" actId="26606"/>
          <ac:spMkLst>
            <pc:docMk/>
            <pc:sldMk cId="581918654" sldId="259"/>
            <ac:spMk id="4107" creationId="{3F9B0603-37C5-4312-AE4D-A3D015475403}"/>
          </ac:spMkLst>
        </pc:spChg>
        <pc:picChg chg="add del mod">
          <ac:chgData name="Laurens Segaar" userId="6597c8b0-9d96-46da-b457-1ed6f1789e93" providerId="ADAL" clId="{F459E570-0DC3-4743-9D24-545817267453}" dt="2023-10-10T19:36:28.219" v="627"/>
          <ac:picMkLst>
            <pc:docMk/>
            <pc:sldMk cId="581918654" sldId="259"/>
            <ac:picMk id="4098" creationId="{A8691ACD-5017-4E65-989A-E2C1AADF12D7}"/>
          </ac:picMkLst>
        </pc:picChg>
        <pc:picChg chg="add mod">
          <ac:chgData name="Laurens Segaar" userId="6597c8b0-9d96-46da-b457-1ed6f1789e93" providerId="ADAL" clId="{F459E570-0DC3-4743-9D24-545817267453}" dt="2023-10-10T19:36:36.686" v="631" actId="26606"/>
          <ac:picMkLst>
            <pc:docMk/>
            <pc:sldMk cId="581918654" sldId="259"/>
            <ac:picMk id="4100" creationId="{726B6008-8698-D980-00C4-30928BF45BB8}"/>
          </ac:picMkLst>
        </pc:picChg>
      </pc:sldChg>
      <pc:sldChg chg="addSp delSp modSp new mod modTransition setBg">
        <pc:chgData name="Laurens Segaar" userId="6597c8b0-9d96-46da-b457-1ed6f1789e93" providerId="ADAL" clId="{F459E570-0DC3-4743-9D24-545817267453}" dt="2023-10-23T11:03:56.121" v="1111"/>
        <pc:sldMkLst>
          <pc:docMk/>
          <pc:sldMk cId="3879156794" sldId="260"/>
        </pc:sldMkLst>
        <pc:spChg chg="mod">
          <ac:chgData name="Laurens Segaar" userId="6597c8b0-9d96-46da-b457-1ed6f1789e93" providerId="ADAL" clId="{F459E570-0DC3-4743-9D24-545817267453}" dt="2023-10-10T19:41:36.274" v="669" actId="26606"/>
          <ac:spMkLst>
            <pc:docMk/>
            <pc:sldMk cId="3879156794" sldId="260"/>
            <ac:spMk id="2" creationId="{A3EACE6E-E808-AF29-7A1C-6C5E99DA7743}"/>
          </ac:spMkLst>
        </pc:spChg>
        <pc:spChg chg="del">
          <ac:chgData name="Laurens Segaar" userId="6597c8b0-9d96-46da-b457-1ed6f1789e93" providerId="ADAL" clId="{F459E570-0DC3-4743-9D24-545817267453}" dt="2023-10-10T19:39:36.391" v="634" actId="478"/>
          <ac:spMkLst>
            <pc:docMk/>
            <pc:sldMk cId="3879156794" sldId="260"/>
            <ac:spMk id="3" creationId="{A8A2EF75-B55F-6102-5675-4A42E2BC52F1}"/>
          </ac:spMkLst>
        </pc:spChg>
        <pc:spChg chg="add">
          <ac:chgData name="Laurens Segaar" userId="6597c8b0-9d96-46da-b457-1ed6f1789e93" providerId="ADAL" clId="{F459E570-0DC3-4743-9D24-545817267453}" dt="2023-10-10T19:41:36.274" v="669" actId="26606"/>
          <ac:spMkLst>
            <pc:docMk/>
            <pc:sldMk cId="3879156794" sldId="260"/>
            <ac:spMk id="5127" creationId="{93245F62-CCC4-49E4-B95B-EA6C1E790510}"/>
          </ac:spMkLst>
        </pc:spChg>
        <pc:spChg chg="add">
          <ac:chgData name="Laurens Segaar" userId="6597c8b0-9d96-46da-b457-1ed6f1789e93" providerId="ADAL" clId="{F459E570-0DC3-4743-9D24-545817267453}" dt="2023-10-10T19:41:36.274" v="669" actId="26606"/>
          <ac:spMkLst>
            <pc:docMk/>
            <pc:sldMk cId="3879156794" sldId="260"/>
            <ac:spMk id="5129" creationId="{E6C0DD6B-6AA3-448F-9B99-8386295BC1B4}"/>
          </ac:spMkLst>
        </pc:spChg>
        <pc:picChg chg="add mod">
          <ac:chgData name="Laurens Segaar" userId="6597c8b0-9d96-46da-b457-1ed6f1789e93" providerId="ADAL" clId="{F459E570-0DC3-4743-9D24-545817267453}" dt="2023-10-10T19:41:36.274" v="669" actId="26606"/>
          <ac:picMkLst>
            <pc:docMk/>
            <pc:sldMk cId="3879156794" sldId="260"/>
            <ac:picMk id="5122" creationId="{B0C54B35-FB2B-6B24-57C3-96714E87370F}"/>
          </ac:picMkLst>
        </pc:picChg>
      </pc:sldChg>
      <pc:sldChg chg="addSp delSp modSp new mod modTransition setBg addAnim">
        <pc:chgData name="Laurens Segaar" userId="6597c8b0-9d96-46da-b457-1ed6f1789e93" providerId="ADAL" clId="{F459E570-0DC3-4743-9D24-545817267453}" dt="2023-10-23T11:03:16.020" v="1106"/>
        <pc:sldMkLst>
          <pc:docMk/>
          <pc:sldMk cId="1201428722" sldId="261"/>
        </pc:sldMkLst>
        <pc:spChg chg="mod">
          <ac:chgData name="Laurens Segaar" userId="6597c8b0-9d96-46da-b457-1ed6f1789e93" providerId="ADAL" clId="{F459E570-0DC3-4743-9D24-545817267453}" dt="2023-10-10T19:46:21.201" v="834" actId="26606"/>
          <ac:spMkLst>
            <pc:docMk/>
            <pc:sldMk cId="1201428722" sldId="261"/>
            <ac:spMk id="2" creationId="{D88A8383-473D-D5D9-D733-02FD3C4C2BA4}"/>
          </ac:spMkLst>
        </pc:spChg>
        <pc:spChg chg="del">
          <ac:chgData name="Laurens Segaar" userId="6597c8b0-9d96-46da-b457-1ed6f1789e93" providerId="ADAL" clId="{F459E570-0DC3-4743-9D24-545817267453}" dt="2023-10-10T19:42:58.955" v="671" actId="478"/>
          <ac:spMkLst>
            <pc:docMk/>
            <pc:sldMk cId="1201428722" sldId="261"/>
            <ac:spMk id="3" creationId="{EC1D541A-3B61-AB82-578F-19EFA11910DD}"/>
          </ac:spMkLst>
        </pc:spChg>
        <pc:spChg chg="add">
          <ac:chgData name="Laurens Segaar" userId="6597c8b0-9d96-46da-b457-1ed6f1789e93" providerId="ADAL" clId="{F459E570-0DC3-4743-9D24-545817267453}" dt="2023-10-10T19:46:21.201" v="834" actId="26606"/>
          <ac:spMkLst>
            <pc:docMk/>
            <pc:sldMk cId="1201428722" sldId="261"/>
            <ac:spMk id="6151" creationId="{5341D4B7-8A53-4C37-8E33-372EAB577639}"/>
          </ac:spMkLst>
        </pc:spChg>
        <pc:spChg chg="add">
          <ac:chgData name="Laurens Segaar" userId="6597c8b0-9d96-46da-b457-1ed6f1789e93" providerId="ADAL" clId="{F459E570-0DC3-4743-9D24-545817267453}" dt="2023-10-10T19:46:21.201" v="834" actId="26606"/>
          <ac:spMkLst>
            <pc:docMk/>
            <pc:sldMk cId="1201428722" sldId="261"/>
            <ac:spMk id="6153" creationId="{B630B15B-CFE8-4FE5-8F6E-666207C9457F}"/>
          </ac:spMkLst>
        </pc:spChg>
        <pc:spChg chg="add">
          <ac:chgData name="Laurens Segaar" userId="6597c8b0-9d96-46da-b457-1ed6f1789e93" providerId="ADAL" clId="{F459E570-0DC3-4743-9D24-545817267453}" dt="2023-10-10T19:46:21.201" v="834" actId="26606"/>
          <ac:spMkLst>
            <pc:docMk/>
            <pc:sldMk cId="1201428722" sldId="261"/>
            <ac:spMk id="6155" creationId="{2B51AAA3-DDFE-48DE-AF38-BE32846EC4E1}"/>
          </ac:spMkLst>
        </pc:spChg>
        <pc:picChg chg="add mod">
          <ac:chgData name="Laurens Segaar" userId="6597c8b0-9d96-46da-b457-1ed6f1789e93" providerId="ADAL" clId="{F459E570-0DC3-4743-9D24-545817267453}" dt="2023-10-10T19:46:21.201" v="834" actId="26606"/>
          <ac:picMkLst>
            <pc:docMk/>
            <pc:sldMk cId="1201428722" sldId="261"/>
            <ac:picMk id="6146" creationId="{E76B1BD6-7DCF-E777-3A52-BD2DF34FDAFC}"/>
          </ac:picMkLst>
        </pc:picChg>
      </pc:sldChg>
      <pc:sldChg chg="addSp delSp modSp new mod modTransition setBg addAnim">
        <pc:chgData name="Laurens Segaar" userId="6597c8b0-9d96-46da-b457-1ed6f1789e93" providerId="ADAL" clId="{F459E570-0DC3-4743-9D24-545817267453}" dt="2023-10-23T11:03:19.130" v="1107"/>
        <pc:sldMkLst>
          <pc:docMk/>
          <pc:sldMk cId="164394115" sldId="262"/>
        </pc:sldMkLst>
        <pc:spChg chg="mod">
          <ac:chgData name="Laurens Segaar" userId="6597c8b0-9d96-46da-b457-1ed6f1789e93" providerId="ADAL" clId="{F459E570-0DC3-4743-9D24-545817267453}" dt="2023-10-10T19:51:42.858" v="1001" actId="26606"/>
          <ac:spMkLst>
            <pc:docMk/>
            <pc:sldMk cId="164394115" sldId="262"/>
            <ac:spMk id="2" creationId="{A28BB9E4-704C-2B5D-73DA-8CFF50C94D61}"/>
          </ac:spMkLst>
        </pc:spChg>
        <pc:spChg chg="del">
          <ac:chgData name="Laurens Segaar" userId="6597c8b0-9d96-46da-b457-1ed6f1789e93" providerId="ADAL" clId="{F459E570-0DC3-4743-9D24-545817267453}" dt="2023-10-10T19:46:56.383" v="837" actId="478"/>
          <ac:spMkLst>
            <pc:docMk/>
            <pc:sldMk cId="164394115" sldId="262"/>
            <ac:spMk id="3" creationId="{00D2F711-65E0-83DF-32B3-1A56A9E924FC}"/>
          </ac:spMkLst>
        </pc:spChg>
        <pc:spChg chg="add">
          <ac:chgData name="Laurens Segaar" userId="6597c8b0-9d96-46da-b457-1ed6f1789e93" providerId="ADAL" clId="{F459E570-0DC3-4743-9D24-545817267453}" dt="2023-10-10T19:51:42.858" v="1001" actId="26606"/>
          <ac:spMkLst>
            <pc:docMk/>
            <pc:sldMk cId="164394115" sldId="262"/>
            <ac:spMk id="7175" creationId="{8D0D6D3E-D7F9-4591-9CA9-DDF4DB1F73DA}"/>
          </ac:spMkLst>
        </pc:spChg>
        <pc:spChg chg="add">
          <ac:chgData name="Laurens Segaar" userId="6597c8b0-9d96-46da-b457-1ed6f1789e93" providerId="ADAL" clId="{F459E570-0DC3-4743-9D24-545817267453}" dt="2023-10-10T19:51:42.858" v="1001" actId="26606"/>
          <ac:spMkLst>
            <pc:docMk/>
            <pc:sldMk cId="164394115" sldId="262"/>
            <ac:spMk id="7177" creationId="{C4C9F2B0-1044-46EB-8AEB-C3BFFDE6C2CC}"/>
          </ac:spMkLst>
        </pc:spChg>
        <pc:spChg chg="add">
          <ac:chgData name="Laurens Segaar" userId="6597c8b0-9d96-46da-b457-1ed6f1789e93" providerId="ADAL" clId="{F459E570-0DC3-4743-9D24-545817267453}" dt="2023-10-10T19:51:42.858" v="1001" actId="26606"/>
          <ac:spMkLst>
            <pc:docMk/>
            <pc:sldMk cId="164394115" sldId="262"/>
            <ac:spMk id="7179" creationId="{D28B54C3-B57B-472A-B96E-1FCB67093DC2}"/>
          </ac:spMkLst>
        </pc:spChg>
        <pc:spChg chg="add">
          <ac:chgData name="Laurens Segaar" userId="6597c8b0-9d96-46da-b457-1ed6f1789e93" providerId="ADAL" clId="{F459E570-0DC3-4743-9D24-545817267453}" dt="2023-10-10T19:51:42.858" v="1001" actId="26606"/>
          <ac:spMkLst>
            <pc:docMk/>
            <pc:sldMk cId="164394115" sldId="262"/>
            <ac:spMk id="7181" creationId="{7DB3C429-F8DA-49B9-AF84-21996FCF78B5}"/>
          </ac:spMkLst>
        </pc:spChg>
        <pc:picChg chg="add mod">
          <ac:chgData name="Laurens Segaar" userId="6597c8b0-9d96-46da-b457-1ed6f1789e93" providerId="ADAL" clId="{F459E570-0DC3-4743-9D24-545817267453}" dt="2023-10-10T19:51:42.858" v="1001" actId="26606"/>
          <ac:picMkLst>
            <pc:docMk/>
            <pc:sldMk cId="164394115" sldId="262"/>
            <ac:picMk id="7170" creationId="{CE6F3EF7-11D6-54AA-D406-82D15DC1E7B7}"/>
          </ac:picMkLst>
        </pc:picChg>
      </pc:sldChg>
      <pc:sldChg chg="addSp delSp modSp new mod modTransition setBg">
        <pc:chgData name="Laurens Segaar" userId="6597c8b0-9d96-46da-b457-1ed6f1789e93" providerId="ADAL" clId="{F459E570-0DC3-4743-9D24-545817267453}" dt="2023-10-23T11:03:21.741" v="1108"/>
        <pc:sldMkLst>
          <pc:docMk/>
          <pc:sldMk cId="1781409180" sldId="263"/>
        </pc:sldMkLst>
        <pc:spChg chg="mod">
          <ac:chgData name="Laurens Segaar" userId="6597c8b0-9d96-46da-b457-1ed6f1789e93" providerId="ADAL" clId="{F459E570-0DC3-4743-9D24-545817267453}" dt="2023-10-10T19:52:52.688" v="1096" actId="26606"/>
          <ac:spMkLst>
            <pc:docMk/>
            <pc:sldMk cId="1781409180" sldId="263"/>
            <ac:spMk id="2" creationId="{66CE5CAF-1C6E-547D-5BC2-3224923D2286}"/>
          </ac:spMkLst>
        </pc:spChg>
        <pc:spChg chg="del">
          <ac:chgData name="Laurens Segaar" userId="6597c8b0-9d96-46da-b457-1ed6f1789e93" providerId="ADAL" clId="{F459E570-0DC3-4743-9D24-545817267453}" dt="2023-10-10T19:52:06.404" v="1004" actId="478"/>
          <ac:spMkLst>
            <pc:docMk/>
            <pc:sldMk cId="1781409180" sldId="263"/>
            <ac:spMk id="3" creationId="{7E00DFDA-0C88-08DB-5CE9-564A9E553966}"/>
          </ac:spMkLst>
        </pc:spChg>
        <pc:spChg chg="add">
          <ac:chgData name="Laurens Segaar" userId="6597c8b0-9d96-46da-b457-1ed6f1789e93" providerId="ADAL" clId="{F459E570-0DC3-4743-9D24-545817267453}" dt="2023-10-10T19:52:52.688" v="1096" actId="26606"/>
          <ac:spMkLst>
            <pc:docMk/>
            <pc:sldMk cId="1781409180" sldId="263"/>
            <ac:spMk id="8199" creationId="{A8384FB5-9ADC-4DDC-881B-597D56F5B15D}"/>
          </ac:spMkLst>
        </pc:spChg>
        <pc:spChg chg="add">
          <ac:chgData name="Laurens Segaar" userId="6597c8b0-9d96-46da-b457-1ed6f1789e93" providerId="ADAL" clId="{F459E570-0DC3-4743-9D24-545817267453}" dt="2023-10-10T19:52:52.688" v="1096" actId="26606"/>
          <ac:spMkLst>
            <pc:docMk/>
            <pc:sldMk cId="1781409180" sldId="263"/>
            <ac:spMk id="8201" creationId="{91E5A9A7-95C6-4F4F-B00E-C82E07FE62EF}"/>
          </ac:spMkLst>
        </pc:spChg>
        <pc:spChg chg="add">
          <ac:chgData name="Laurens Segaar" userId="6597c8b0-9d96-46da-b457-1ed6f1789e93" providerId="ADAL" clId="{F459E570-0DC3-4743-9D24-545817267453}" dt="2023-10-10T19:52:52.688" v="1096" actId="26606"/>
          <ac:spMkLst>
            <pc:docMk/>
            <pc:sldMk cId="1781409180" sldId="263"/>
            <ac:spMk id="8203" creationId="{D07DD2DE-F619-49DD-B5E7-03A290FF4ED1}"/>
          </ac:spMkLst>
        </pc:spChg>
        <pc:spChg chg="add">
          <ac:chgData name="Laurens Segaar" userId="6597c8b0-9d96-46da-b457-1ed6f1789e93" providerId="ADAL" clId="{F459E570-0DC3-4743-9D24-545817267453}" dt="2023-10-10T19:52:52.688" v="1096" actId="26606"/>
          <ac:spMkLst>
            <pc:docMk/>
            <pc:sldMk cId="1781409180" sldId="263"/>
            <ac:spMk id="8205" creationId="{85149191-5F60-4A28-AAFF-039F96B0F3EC}"/>
          </ac:spMkLst>
        </pc:spChg>
        <pc:spChg chg="add">
          <ac:chgData name="Laurens Segaar" userId="6597c8b0-9d96-46da-b457-1ed6f1789e93" providerId="ADAL" clId="{F459E570-0DC3-4743-9D24-545817267453}" dt="2023-10-10T19:52:52.688" v="1096" actId="26606"/>
          <ac:spMkLst>
            <pc:docMk/>
            <pc:sldMk cId="1781409180" sldId="263"/>
            <ac:spMk id="8207" creationId="{F8260ED5-17F7-4158-B241-D51DD4CF1B7E}"/>
          </ac:spMkLst>
        </pc:spChg>
        <pc:picChg chg="add mod">
          <ac:chgData name="Laurens Segaar" userId="6597c8b0-9d96-46da-b457-1ed6f1789e93" providerId="ADAL" clId="{F459E570-0DC3-4743-9D24-545817267453}" dt="2023-10-10T19:52:52.688" v="1096" actId="26606"/>
          <ac:picMkLst>
            <pc:docMk/>
            <pc:sldMk cId="1781409180" sldId="263"/>
            <ac:picMk id="8194" creationId="{D33516FC-0946-A57D-C883-545E1EB41446}"/>
          </ac:picMkLst>
        </pc:picChg>
      </pc:sldChg>
      <pc:sldChg chg="new del ord">
        <pc:chgData name="Laurens Segaar" userId="6597c8b0-9d96-46da-b457-1ed6f1789e93" providerId="ADAL" clId="{F459E570-0DC3-4743-9D24-545817267453}" dt="2023-10-10T19:53:31.574" v="1100" actId="2696"/>
        <pc:sldMkLst>
          <pc:docMk/>
          <pc:sldMk cId="3776380944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D5251-4538-B7BA-C47E-8D8ACCC63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2DC9837-9301-28C4-D0A4-718AEC832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52CC18-685A-2947-5E81-841BE4C6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B094-5752-4F27-8DC0-360101F2416B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CB6389-BB94-1C9A-C99E-E6C432ED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9A7CF1-651A-992D-3739-A4733A45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F1E-63D4-4F8A-93E0-24A578A83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302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EFD3F-ADBD-7D19-27CF-75274932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853621B-03E8-61F8-01B1-EAC7B834F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87B597-0EF6-A02B-31BF-EA094808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B094-5752-4F27-8DC0-360101F2416B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679219-92DC-708D-94D6-66885F5B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175B198-4B27-8854-CE45-A2EBA971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F1E-63D4-4F8A-93E0-24A578A83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133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851D412-7477-C0F0-9C40-B8771F76F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3C7D29F-D485-465E-DDD5-B705A5E75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74A738-87E8-B6B0-F548-90F851F4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B094-5752-4F27-8DC0-360101F2416B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BE346F-1DBF-AC8F-91DE-A30729BF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9E3D2DD-7D5C-04B2-E36B-037AD247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F1E-63D4-4F8A-93E0-24A578A83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751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461CC-5BF7-5E34-B8D8-783CC0A6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FC2A4A-7BC9-1B93-0370-7B363D8DF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DF6D141-EF68-FB64-0380-AF67F954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B094-5752-4F27-8DC0-360101F2416B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BE79E91-1210-7FC9-B1D1-F46C6C56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13CA12-7020-3FB5-CA66-12DEDEC2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F1E-63D4-4F8A-93E0-24A578A83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866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E4661-DCB3-790C-4B2D-193FE6B3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7B6B30-3DE6-E6AC-0487-2B1E4B42D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768F204-AE0C-F5C6-5B3B-4F6A1E8E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B094-5752-4F27-8DC0-360101F2416B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A5E991-8AD1-596A-3808-BF7E89C9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FACBFB-260B-F65D-6118-4E1B2AB7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F1E-63D4-4F8A-93E0-24A578A83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61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23B63-5257-8CE9-7F6F-17674A0C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CE2240-2979-5585-4B39-F89257FFF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AB83358-6BDE-123B-83D7-9D1C48416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BEED66D-943F-A321-0392-9D40EDA8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B094-5752-4F27-8DC0-360101F2416B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F79E65-E147-7C52-09D8-C84E8E07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72FC2D3-CF67-9321-68B8-C5EC1939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F1E-63D4-4F8A-93E0-24A578A83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118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AF824-71BB-857F-0D68-20DF3D054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DE9DA6A-54E8-0BB2-DD89-395C4BBE7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E6ADCF6-FCE5-AE9E-1B83-C880456CD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E57F10E-2556-0BF5-4EC8-14BC4B24C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396FE64-0308-71D7-1DE1-F2EA486A7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FBA364C-8F5B-31B1-2D7C-D9620B03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B094-5752-4F27-8DC0-360101F2416B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938F460-D5B7-1003-1778-FD131642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169DA49-56CE-B7EB-6177-ED9BBC28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F1E-63D4-4F8A-93E0-24A578A83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778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EDDEB-2A4B-86E2-7043-FD3042F0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E016F5C-043A-F8FA-AE04-990A5324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B094-5752-4F27-8DC0-360101F2416B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70B7418-2ECF-5F0A-2798-D09E9084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EF7EE2D-39DB-11D5-2310-A738E3D9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F1E-63D4-4F8A-93E0-24A578A83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117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C94FA4D-8E3E-67F0-1495-4DD959B6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B094-5752-4F27-8DC0-360101F2416B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68FA41E-DC90-9E22-D0FF-ECB2C4E6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C940EBF-981D-1DB6-3B88-81B1B44C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F1E-63D4-4F8A-93E0-24A578A83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212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123EA-73A8-7604-F3C7-7B71ED46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8A81BA-EE88-0789-6E13-7E2C48572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C6CF36-30D2-82F5-4D23-AD655B7B7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D0192B6-CD4F-EB47-EDE6-5E1B484D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B094-5752-4F27-8DC0-360101F2416B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FA77B54-6946-583C-A066-59248F7E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13E470-E5FF-5D5F-C717-26AFD56C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F1E-63D4-4F8A-93E0-24A578A83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855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B7F5C-DF5E-2FBB-F3B5-A6E59459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F8E6A0E-1F69-7832-E241-73F99B898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49A7ACB-7157-3AFB-6F57-543365D1E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31659F0-8BCD-5181-941F-5BF023E3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B094-5752-4F27-8DC0-360101F2416B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C879314-2FDE-F763-FE52-F0B8DD85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C9C871D-B256-6599-C089-00CD14FF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F1E-63D4-4F8A-93E0-24A578A83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731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9A42737-930C-07F8-1884-1A1CA87B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1A9F1CA-8FB4-B622-FF84-556C1934D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EC728F-0C6E-BECF-3E2D-8E57D0965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BB094-5752-4F27-8DC0-360101F2416B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CBF568-446D-B072-E76B-495822110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372E42-5DE1-7D60-4B70-A14855437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E1F1E-63D4-4F8A-93E0-24A578A83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517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ipr.nl/nieuws/ziekenhuisapotheek-etz-misbruikt-voor-phishi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BA4FB2-ED14-0B67-AA01-EC8895DA8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136" y="1028700"/>
            <a:ext cx="9947305" cy="1090657"/>
          </a:xfrm>
        </p:spPr>
        <p:txBody>
          <a:bodyPr>
            <a:normAutofit/>
          </a:bodyPr>
          <a:lstStyle/>
          <a:p>
            <a:r>
              <a:rPr lang="nl-NL" sz="4800">
                <a:solidFill>
                  <a:srgbClr val="FFFFFF"/>
                </a:solidFill>
              </a:rPr>
              <a:t>Thema Digitale oplichting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2507E31-3078-547D-9522-83A2ED662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4188"/>
            <a:ext cx="9144000" cy="492440"/>
          </a:xfrm>
        </p:spPr>
        <p:txBody>
          <a:bodyPr>
            <a:normAutofit/>
          </a:bodyPr>
          <a:lstStyle/>
          <a:p>
            <a:r>
              <a:rPr lang="nl-NL" sz="2000" dirty="0">
                <a:solidFill>
                  <a:srgbClr val="FFFFFF"/>
                </a:solidFill>
              </a:rPr>
              <a:t>Pitch Laurens Segaar</a:t>
            </a:r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oe werkt online oplichting?">
            <a:extLst>
              <a:ext uri="{FF2B5EF4-FFF2-40B4-BE49-F238E27FC236}">
                <a16:creationId xmlns:a16="http://schemas.microsoft.com/office/drawing/2014/main" id="{325E9B39-CBCC-1B5D-AEE1-F474D9BBEC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6" r="-2" b="26685"/>
          <a:stretch/>
        </p:blipFill>
        <p:spPr bwMode="auto"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339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9B92C-F39B-B655-32BE-B0046E3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39" y="1012536"/>
            <a:ext cx="4613300" cy="31632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Het </a:t>
            </a:r>
            <a:r>
              <a:rPr lang="en-US" dirty="0" err="1"/>
              <a:t>onderwerp</a:t>
            </a:r>
            <a:r>
              <a:rPr lang="en-US" dirty="0"/>
              <a:t> van het </a:t>
            </a:r>
            <a:r>
              <a:rPr lang="en-US" dirty="0" err="1"/>
              <a:t>nieuws</a:t>
            </a:r>
            <a:r>
              <a:rPr lang="en-US" dirty="0"/>
              <a:t> Artikel </a:t>
            </a:r>
            <a:r>
              <a:rPr lang="en-US" dirty="0" err="1"/>
              <a:t>gaat</a:t>
            </a:r>
            <a:r>
              <a:rPr lang="en-US" dirty="0"/>
              <a:t> over </a:t>
            </a:r>
            <a:r>
              <a:rPr lang="en-US" dirty="0" err="1"/>
              <a:t>datalek</a:t>
            </a:r>
            <a:r>
              <a:rPr lang="en-US" dirty="0"/>
              <a:t> door phishing.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at zijn de gevolgen van de Wet Meldplicht Datalekken?">
            <a:extLst>
              <a:ext uri="{FF2B5EF4-FFF2-40B4-BE49-F238E27FC236}">
                <a16:creationId xmlns:a16="http://schemas.microsoft.com/office/drawing/2014/main" id="{88083386-B7D7-31E1-E5DF-65E00CDB37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3" r="18556" b="-2"/>
          <a:stretch/>
        </p:blipFill>
        <p:spPr bwMode="auto"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6FEE9A1B-9D81-13C2-4594-A54492FF2CFD}"/>
              </a:ext>
            </a:extLst>
          </p:cNvPr>
          <p:cNvSpPr txBox="1"/>
          <p:nvPr/>
        </p:nvSpPr>
        <p:spPr>
          <a:xfrm>
            <a:off x="1090863" y="4363453"/>
            <a:ext cx="450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l-NL" dirty="0">
                <a:hlinkClick r:id="rId3"/>
              </a:rPr>
              <a:t>https://www.skipr.nl/nieuws/ziekenhuisapotheek-etz-misbruikt-voor-phishing/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704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2" name="Rectangle 410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432DA1-05E7-0C50-28F8-93417AFB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532" y="640080"/>
            <a:ext cx="4196932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/>
              <a:t>Het incident heeft plaatsgevonden bij ziekenhuisapotheek ETZ het incident vond plaats rond </a:t>
            </a:r>
            <a:r>
              <a:rPr lang="en-US" sz="3000" b="0" i="0">
                <a:effectLst/>
              </a:rPr>
              <a:t>Maandagmiddag 9 oktober is omstreeks 15.23 uur</a:t>
            </a:r>
            <a:endParaRPr lang="en-US" sz="3000"/>
          </a:p>
        </p:txBody>
      </p:sp>
      <p:pic>
        <p:nvPicPr>
          <p:cNvPr id="4100" name="Picture 4" descr="Laboratorium &amp; apotheek - Elisabeth-TweeSteden Ziekenhuis">
            <a:extLst>
              <a:ext uri="{FF2B5EF4-FFF2-40B4-BE49-F238E27FC236}">
                <a16:creationId xmlns:a16="http://schemas.microsoft.com/office/drawing/2014/main" id="{726B6008-8698-D980-00C4-30928BF45B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2" r="1" b="1"/>
          <a:stretch/>
        </p:blipFill>
        <p:spPr bwMode="auto">
          <a:xfrm>
            <a:off x="866691" y="1216968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sketchy line">
            <a:extLst>
              <a:ext uri="{FF2B5EF4-FFF2-40B4-BE49-F238E27FC236}">
                <a16:creationId xmlns:a16="http://schemas.microsoft.com/office/drawing/2014/main" id="{3F9B0603-37C5-4312-AE4D-A3D015475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532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18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EACE6E-E808-AF29-7A1C-6C5E99DA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Ziekenhuisapotheek ETZ</a:t>
            </a:r>
            <a:br>
              <a:rPr lang="en-US" sz="5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5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is getroffen door dit probleem</a:t>
            </a:r>
            <a:endParaRPr lang="en-US" sz="5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ETZ-logo siert gevels ziekenhuis - Elisabeth-TweeSteden Ziekenhuis">
            <a:extLst>
              <a:ext uri="{FF2B5EF4-FFF2-40B4-BE49-F238E27FC236}">
                <a16:creationId xmlns:a16="http://schemas.microsoft.com/office/drawing/2014/main" id="{B0C54B35-FB2B-6B24-57C3-96714E87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8704" y="591670"/>
            <a:ext cx="3789995" cy="274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5679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5341D4B7-8A53-4C37-8E33-372EAB5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434" y="253548"/>
            <a:ext cx="5608934" cy="6102802"/>
          </a:xfrm>
          <a:prstGeom prst="rect">
            <a:avLst/>
          </a:prstGeom>
          <a:solidFill>
            <a:srgbClr val="AFABA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8A8383-473D-D5D9-D733-02FD3C4C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83" y="420017"/>
            <a:ext cx="5069305" cy="57698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/>
              <a:t>Wat zijn de concrete gevolgen: Dat mensen het factuur van de mail hebben opgelopen en dus financieel verlies.</a:t>
            </a:r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B630B15B-CFE8-4FE5-8F6E-666207C94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102802"/>
          </a:xfrm>
          <a:prstGeom prst="rect">
            <a:avLst/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2B51AAA3-DDFE-48DE-AF38-BE32846EC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848" y="420017"/>
            <a:ext cx="5532146" cy="5769864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nl-NL"/>
          </a:p>
        </p:txBody>
      </p:sp>
      <p:pic>
        <p:nvPicPr>
          <p:cNvPr id="6146" name="Picture 2" descr="verlies financieel diagram icoon 18918186 Vectorkunst bij Vecteezy">
            <a:extLst>
              <a:ext uri="{FF2B5EF4-FFF2-40B4-BE49-F238E27FC236}">
                <a16:creationId xmlns:a16="http://schemas.microsoft.com/office/drawing/2014/main" id="{E76B1BD6-7DCF-E777-3A52-BD2DF34FD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9"/>
          <a:stretch/>
        </p:blipFill>
        <p:spPr bwMode="auto">
          <a:xfrm>
            <a:off x="725707" y="740057"/>
            <a:ext cx="4886429" cy="512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4287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8BB9E4-704C-2B5D-73DA-8CFF50C94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39" y="1012536"/>
            <a:ext cx="4613300" cy="31632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/>
              <a:t>Ja er zijn oplossingen en</a:t>
            </a:r>
            <a:r>
              <a:rPr lang="en-US" sz="3000" b="0" i="0">
                <a:effectLst/>
              </a:rPr>
              <a:t> preventieve maatregelen zo </a:t>
            </a:r>
            <a:r>
              <a:rPr lang="en-US" sz="3000"/>
              <a:t>als dat er een datalek gemeld </a:t>
            </a:r>
            <a:r>
              <a:rPr lang="en-US" sz="3000" b="0" i="0">
                <a:effectLst/>
              </a:rPr>
              <a:t>is bij de Autoriteit Persoonsgegevens. En dat mensen op de hoogte zijn gebracht.</a:t>
            </a:r>
            <a:endParaRPr lang="en-US" sz="3000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Oplossing zonder probleem? Een vreemd idee. | Blog | Expertisecentrum Human  Resource Management &amp; Organisational Behaviour | Rijksuniversiteit Groningen">
            <a:extLst>
              <a:ext uri="{FF2B5EF4-FFF2-40B4-BE49-F238E27FC236}">
                <a16:creationId xmlns:a16="http://schemas.microsoft.com/office/drawing/2014/main" id="{CE6F3EF7-11D6-54AA-D406-82D15DC1E7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5" r="12151" b="-1"/>
          <a:stretch/>
        </p:blipFill>
        <p:spPr bwMode="auto"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94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7" name="Freeform: Shape 820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CE5CAF-1C6E-547D-5BC2-3224923D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Ik vind het een goeden oplossing en goed dat ze mensen op de hoogte brengen.</a:t>
            </a:r>
          </a:p>
        </p:txBody>
      </p:sp>
      <p:pic>
        <p:nvPicPr>
          <p:cNvPr id="8194" name="Picture 2" descr="Gen Z'ers cancelen duim | De Standaard Mobile">
            <a:extLst>
              <a:ext uri="{FF2B5EF4-FFF2-40B4-BE49-F238E27FC236}">
                <a16:creationId xmlns:a16="http://schemas.microsoft.com/office/drawing/2014/main" id="{D33516FC-0946-A57D-C883-545E1EB41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848376"/>
            <a:ext cx="7225748" cy="516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40918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122</Words>
  <Application>Microsoft Office PowerPoint</Application>
  <PresentationFormat>Breedbeeld</PresentationFormat>
  <Paragraphs>9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Thema Digitale oplichting</vt:lpstr>
      <vt:lpstr>Het onderwerp van het nieuws Artikel gaat over datalek door phishing.</vt:lpstr>
      <vt:lpstr>Het incident heeft plaatsgevonden bij ziekenhuisapotheek ETZ het incident vond plaats rond Maandagmiddag 9 oktober is omstreeks 15.23 uur</vt:lpstr>
      <vt:lpstr>Ziekenhuisapotheek ETZ is getroffen door dit probleem</vt:lpstr>
      <vt:lpstr>Wat zijn de concrete gevolgen: Dat mensen het factuur van de mail hebben opgelopen en dus financieel verlies.</vt:lpstr>
      <vt:lpstr>Ja er zijn oplossingen en preventieve maatregelen zo als dat er een datalek gemeld is bij de Autoriteit Persoonsgegevens. En dat mensen op de hoogte zijn gebracht.</vt:lpstr>
      <vt:lpstr>Ik vind het een goeden oplossing en goed dat ze mensen op de hoogte brengen.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Digitale oplichting</dc:title>
  <dc:creator>Laurens Segaar</dc:creator>
  <cp:lastModifiedBy>Laurens Segaar</cp:lastModifiedBy>
  <cp:revision>1</cp:revision>
  <dcterms:created xsi:type="dcterms:W3CDTF">2023-10-09T09:28:13Z</dcterms:created>
  <dcterms:modified xsi:type="dcterms:W3CDTF">2023-10-23T11:03:56Z</dcterms:modified>
</cp:coreProperties>
</file>