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2BD8A-8B21-4267-AF95-17C131313A2D}" v="12" dt="2023-11-02T08:42:23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s Segaar" userId="6597c8b0-9d96-46da-b457-1ed6f1789e93" providerId="ADAL" clId="{EED2BD8A-8B21-4267-AF95-17C131313A2D}"/>
    <pc:docChg chg="modSld">
      <pc:chgData name="Laurens Segaar" userId="6597c8b0-9d96-46da-b457-1ed6f1789e93" providerId="ADAL" clId="{EED2BD8A-8B21-4267-AF95-17C131313A2D}" dt="2023-11-02T08:52:26.227" v="187" actId="1076"/>
      <pc:docMkLst>
        <pc:docMk/>
      </pc:docMkLst>
      <pc:sldChg chg="addSp delSp modSp mod">
        <pc:chgData name="Laurens Segaar" userId="6597c8b0-9d96-46da-b457-1ed6f1789e93" providerId="ADAL" clId="{EED2BD8A-8B21-4267-AF95-17C131313A2D}" dt="2023-11-02T08:52:26.227" v="187" actId="1076"/>
        <pc:sldMkLst>
          <pc:docMk/>
          <pc:sldMk cId="3035822771" sldId="256"/>
        </pc:sldMkLst>
        <pc:spChg chg="del mod">
          <ac:chgData name="Laurens Segaar" userId="6597c8b0-9d96-46da-b457-1ed6f1789e93" providerId="ADAL" clId="{EED2BD8A-8B21-4267-AF95-17C131313A2D}" dt="2023-10-12T09:17:29.346" v="50" actId="478"/>
          <ac:spMkLst>
            <pc:docMk/>
            <pc:sldMk cId="3035822771" sldId="256"/>
            <ac:spMk id="3" creationId="{05795551-F087-E4E4-2D43-7EDF4DD102F8}"/>
          </ac:spMkLst>
        </pc:spChg>
        <pc:spChg chg="add mod">
          <ac:chgData name="Laurens Segaar" userId="6597c8b0-9d96-46da-b457-1ed6f1789e93" providerId="ADAL" clId="{EED2BD8A-8B21-4267-AF95-17C131313A2D}" dt="2023-11-02T08:43:29.594" v="172" actId="20577"/>
          <ac:spMkLst>
            <pc:docMk/>
            <pc:sldMk cId="3035822771" sldId="256"/>
            <ac:spMk id="4" creationId="{9C922199-0AB4-57D0-ECD1-CCA343DEB23D}"/>
          </ac:spMkLst>
        </pc:spChg>
        <pc:spChg chg="add del mod">
          <ac:chgData name="Laurens Segaar" userId="6597c8b0-9d96-46da-b457-1ed6f1789e93" providerId="ADAL" clId="{EED2BD8A-8B21-4267-AF95-17C131313A2D}" dt="2023-10-12T09:20:13.672" v="120"/>
          <ac:spMkLst>
            <pc:docMk/>
            <pc:sldMk cId="3035822771" sldId="256"/>
            <ac:spMk id="5" creationId="{147B696D-7D07-BB66-0812-EC18780787DB}"/>
          </ac:spMkLst>
        </pc:spChg>
        <pc:graphicFrameChg chg="add mod modGraphic">
          <ac:chgData name="Laurens Segaar" userId="6597c8b0-9d96-46da-b457-1ed6f1789e93" providerId="ADAL" clId="{EED2BD8A-8B21-4267-AF95-17C131313A2D}" dt="2023-11-02T08:52:26.227" v="187" actId="1076"/>
          <ac:graphicFrameMkLst>
            <pc:docMk/>
            <pc:sldMk cId="3035822771" sldId="256"/>
            <ac:graphicFrameMk id="6" creationId="{445F79A0-79D9-78CF-F707-E524E7917812}"/>
          </ac:graphicFrameMkLst>
        </pc:graphicFrameChg>
        <pc:picChg chg="add del mod">
          <ac:chgData name="Laurens Segaar" userId="6597c8b0-9d96-46da-b457-1ed6f1789e93" providerId="ADAL" clId="{EED2BD8A-8B21-4267-AF95-17C131313A2D}" dt="2023-10-12T09:17:29.346" v="50" actId="478"/>
          <ac:picMkLst>
            <pc:docMk/>
            <pc:sldMk cId="3035822771" sldId="256"/>
            <ac:picMk id="2" creationId="{74D4B567-3F24-E6D9-C542-CC2553F4656A}"/>
          </ac:picMkLst>
        </pc:picChg>
        <pc:picChg chg="add mod">
          <ac:chgData name="Laurens Segaar" userId="6597c8b0-9d96-46da-b457-1ed6f1789e93" providerId="ADAL" clId="{EED2BD8A-8B21-4267-AF95-17C131313A2D}" dt="2023-11-02T08:42:32.687" v="168" actId="1076"/>
          <ac:picMkLst>
            <pc:docMk/>
            <pc:sldMk cId="3035822771" sldId="256"/>
            <ac:picMk id="3" creationId="{955DE983-5813-1581-395F-47292603AFAC}"/>
          </ac:picMkLst>
        </pc:picChg>
        <pc:picChg chg="add mod">
          <ac:chgData name="Laurens Segaar" userId="6597c8b0-9d96-46da-b457-1ed6f1789e93" providerId="ADAL" clId="{EED2BD8A-8B21-4267-AF95-17C131313A2D}" dt="2023-10-12T09:27:57.779" v="123" actId="1076"/>
          <ac:picMkLst>
            <pc:docMk/>
            <pc:sldMk cId="3035822771" sldId="256"/>
            <ac:picMk id="1028" creationId="{5B8724BF-B18E-D1AE-CBAB-F6167713ED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035CC-CDBC-E6AE-F1A2-BF8D757C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140EE8-6793-A493-073D-41B79D771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42B139-C960-C127-9818-05935163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9C504C-5A10-0542-DF48-D5C75A8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CA5649-8662-FD9D-FF14-75AE0806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82630-9E68-E2DB-E8DC-FE873F5C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8FF8C8-B156-9D24-B0FB-EAB87C72B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44CA10-D68B-FA0E-3D6D-DA9AD7B8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5B2B0D-6298-B67A-D1A2-E6278AFC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60573D-22A6-0155-6100-76348DCD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60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35FA17C-7BCB-8CDB-85B3-C2F7864E5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03AD7D-E746-EAE5-002C-54367B853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C9DBE1-F343-D9F9-6EFE-805DB5B1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17A61D-44B6-5569-1AE5-0F8C64CA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A93BAD-BDC0-2272-A5C6-D8D309D3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9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6AE3-DF7B-4E8C-CEAA-A6DD70B7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CE9C79-456A-15ED-25C3-C7B68108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C1D9E5-9781-6407-4B59-45C2022B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CE4687-71A3-AC88-1FC6-70B663EB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ED3F7D-1C96-FB19-B2D1-60C722E6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21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E67A-9AF8-F869-5ECC-10AB24B4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B7DC17-9B73-AC9B-DA5E-51E8A6C98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DBADDB-C381-CAF3-10B9-AC40C0CE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57A242-C76D-3DAC-958B-C2D873FC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F8A0A4-65F6-A3B0-8065-B90DB73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87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DF8A4-9E8D-FF61-1A70-B725A50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E004CF-8072-66BB-5640-77D400D42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7DFA587-C78E-9E10-A075-8F705B10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BDC4C0-965B-8138-1D06-3FD1E571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1549A6-FCE0-BCE3-7CE6-CF99DF3B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EAF1FD-0CB3-22D0-69AC-A7469D8D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416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133FE-E3C1-5EE5-F6FB-228F8A0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9BABED-BEA6-EB4D-E28E-8222F1D5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BAFC4A-3401-CEC0-BB92-AA0BD10F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0769D8C-6E1B-6037-DB85-52865E41F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C9344E-E962-54CE-54F7-741EFA7B8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821A7CB-44D6-7FD4-76AD-6E7C0210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47584F3-C7BD-878F-0871-847B1733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7258381-B399-89BE-2995-44457271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34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F81C5-C2CB-4636-2AC3-9F03F729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C49F7D-6E09-1FBF-BF6C-5259878B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66E2A12-A86D-F678-1287-84573B9E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5CB931-8FC2-367E-D688-AF7FE107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1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C020B1E-1A8E-CCFA-6901-80680617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1E1489F-696D-D326-1C02-6BB41E4A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9035E7-8673-5A2B-CD90-DD3C5522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75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13D95-4785-6845-D1CB-0D544293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4CB3F2-AF20-6FD7-DB1A-4412FEB2E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75DC0-4DB8-B39A-1941-9D7C8620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A17025-9538-D87C-990F-DA47F8B9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79FF696-4CDB-28A2-8A08-D0278C56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7565475-DA36-93FF-8991-5AD62C82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26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01222-5497-EE5E-034A-F8BACD58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FE410AE-DB3E-7AB0-DFBC-00C3D1AB9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7B158C-88D0-05BD-830B-19D61B19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A574C68-546F-5208-D0D0-70D3CF64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33F09E-8724-2891-F41B-C08D98E8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968EED-4D75-15FC-9C1B-BDF86957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31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A33E2C1-C9EE-F5C8-A091-A620504A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E63CCA-857A-49DF-35AF-66BAD71BD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3C78B0-EFF4-6493-B2AE-4EB4AEAE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E95E7-7BFD-4C8B-A1DC-0BE3D113F7D1}" type="datetimeFigureOut">
              <a:rPr lang="nl-NL" smtClean="0"/>
              <a:t>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5F939-6BB5-20BE-6816-1A042B30E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A26A3A-E703-E38A-A240-B4C668F9B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738A-86BD-46B7-8253-94123CE317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59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40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8D235B8-3D10-493F-88AC-84BB404C1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Afbeelding 8" descr="Afbeelding met band, wiel, voertuig, transport&#10;&#10;Automatisch gegenereerde beschrijving">
            <a:extLst>
              <a:ext uri="{FF2B5EF4-FFF2-40B4-BE49-F238E27FC236}">
                <a16:creationId xmlns:a16="http://schemas.microsoft.com/office/drawing/2014/main" id="{82D82A49-056C-B5F4-C427-1C72B19CA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7" r="6492" b="-2"/>
          <a:stretch/>
        </p:blipFill>
        <p:spPr>
          <a:xfrm>
            <a:off x="20" y="10"/>
            <a:ext cx="6097022" cy="3428990"/>
          </a:xfrm>
          <a:prstGeom prst="rect">
            <a:avLst/>
          </a:prstGeom>
        </p:spPr>
      </p:pic>
      <p:pic>
        <p:nvPicPr>
          <p:cNvPr id="1030" name="Picture 6" descr="Zoveel invloed hebben je vrienden op je gezondheid - Bedrock">
            <a:extLst>
              <a:ext uri="{FF2B5EF4-FFF2-40B4-BE49-F238E27FC236}">
                <a16:creationId xmlns:a16="http://schemas.microsoft.com/office/drawing/2014/main" id="{1D9DB641-A2F6-29E5-E0C1-F245B589B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8" r="-2" b="-2"/>
          <a:stretch/>
        </p:blipFill>
        <p:spPr bwMode="auto">
          <a:xfrm>
            <a:off x="6098422" y="10"/>
            <a:ext cx="6093578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0 ideeën voor een superzonnige vakantie | Skyscanner Nederland">
            <a:extLst>
              <a:ext uri="{FF2B5EF4-FFF2-40B4-BE49-F238E27FC236}">
                <a16:creationId xmlns:a16="http://schemas.microsoft.com/office/drawing/2014/main" id="{4CDF5DF7-E49E-0014-6D71-7730F4A7F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9" b="1"/>
          <a:stretch/>
        </p:blipFill>
        <p:spPr bwMode="auto">
          <a:xfrm>
            <a:off x="7328" y="3429000"/>
            <a:ext cx="609357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 descr="Afbeelding met band, wiel, voertuig, Landvoertuig&#10;&#10;Automatisch gegenereerde beschrijving">
            <a:extLst>
              <a:ext uri="{FF2B5EF4-FFF2-40B4-BE49-F238E27FC236}">
                <a16:creationId xmlns:a16="http://schemas.microsoft.com/office/drawing/2014/main" id="{1FA9951A-CBEE-443A-10BF-7971FB94D9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" b="2"/>
          <a:stretch/>
        </p:blipFill>
        <p:spPr>
          <a:xfrm>
            <a:off x="6101860" y="3429000"/>
            <a:ext cx="6093578" cy="3429000"/>
          </a:xfrm>
          <a:prstGeom prst="rect">
            <a:avLst/>
          </a:prstGeom>
        </p:spPr>
      </p:pic>
      <p:pic>
        <p:nvPicPr>
          <p:cNvPr id="11" name="Afbeelding 10" descr="Afbeelding met wiel, band, voertuig, Landvoertuig&#10;&#10;Automatisch gegenereerde beschrijving">
            <a:extLst>
              <a:ext uri="{FF2B5EF4-FFF2-40B4-BE49-F238E27FC236}">
                <a16:creationId xmlns:a16="http://schemas.microsoft.com/office/drawing/2014/main" id="{FB9E86D4-0C5A-06EB-793E-DF6E3FFCD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55" y="-2"/>
            <a:ext cx="4634318" cy="2527810"/>
          </a:xfrm>
          <a:prstGeom prst="rect">
            <a:avLst/>
          </a:prstGeom>
        </p:spPr>
      </p:pic>
      <p:pic>
        <p:nvPicPr>
          <p:cNvPr id="1032" name="Picture 8" descr="Welke soorten games bestaan er zoal? | Mediawijs">
            <a:extLst>
              <a:ext uri="{FF2B5EF4-FFF2-40B4-BE49-F238E27FC236}">
                <a16:creationId xmlns:a16="http://schemas.microsoft.com/office/drawing/2014/main" id="{7B325E7E-B453-8FC1-2D35-F0FB58F3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69" y="3276600"/>
            <a:ext cx="4634319" cy="24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 helft van Nederland blijft optimistisch over reizen - RonReizen">
            <a:extLst>
              <a:ext uri="{FF2B5EF4-FFF2-40B4-BE49-F238E27FC236}">
                <a16:creationId xmlns:a16="http://schemas.microsoft.com/office/drawing/2014/main" id="{62A611B3-9AAD-8F3F-4F71-2E528C83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29" y="1399901"/>
            <a:ext cx="3464810" cy="173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3">
            <a:extLst>
              <a:ext uri="{FF2B5EF4-FFF2-40B4-BE49-F238E27FC236}">
                <a16:creationId xmlns:a16="http://schemas.microsoft.com/office/drawing/2014/main" id="{9C922199-0AB4-57D0-ECD1-CCA343DEB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1956"/>
            <a:ext cx="9144000" cy="3125844"/>
          </a:xfrm>
        </p:spPr>
        <p:txBody>
          <a:bodyPr>
            <a:normAutofit/>
          </a:bodyPr>
          <a:lstStyle/>
          <a:p>
            <a:r>
              <a:rPr lang="nl-NL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Laurens Segaar</a:t>
            </a:r>
          </a:p>
          <a:p>
            <a:r>
              <a:rPr lang="nl-NL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Hobby´s</a:t>
            </a:r>
          </a:p>
          <a:p>
            <a:r>
              <a:rPr lang="nl-NL" sz="4800" b="1" dirty="0">
                <a:solidFill>
                  <a:schemeClr val="bg1"/>
                </a:solidFill>
                <a:highlight>
                  <a:srgbClr val="000000"/>
                </a:highlight>
              </a:rPr>
              <a:t>Vrienden</a:t>
            </a:r>
          </a:p>
          <a:p>
            <a:endParaRPr lang="nl-NL" sz="48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028" name="Picture 4" descr="Sportschool Basic-Fit Leeuwarden Zuidersingel 24/7">
            <a:extLst>
              <a:ext uri="{FF2B5EF4-FFF2-40B4-BE49-F238E27FC236}">
                <a16:creationId xmlns:a16="http://schemas.microsoft.com/office/drawing/2014/main" id="{5B8724BF-B18E-D1AE-CBAB-F6167713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4" y="3386591"/>
            <a:ext cx="3876777" cy="257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 descr="Afbeelding met wiel, persoon, band, Landvoertuig&#10;&#10;Automatisch gegenereerde beschrijving">
            <a:extLst>
              <a:ext uri="{FF2B5EF4-FFF2-40B4-BE49-F238E27FC236}">
                <a16:creationId xmlns:a16="http://schemas.microsoft.com/office/drawing/2014/main" id="{955DE983-5813-1581-395F-47292603AF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540" y="260362"/>
            <a:ext cx="3464810" cy="2594858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Diazoom 5">
                <a:extLst>
                  <a:ext uri="{FF2B5EF4-FFF2-40B4-BE49-F238E27FC236}">
                    <a16:creationId xmlns:a16="http://schemas.microsoft.com/office/drawing/2014/main" id="{445F79A0-79D9-78CF-F707-E524E79178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1622379"/>
                  </p:ext>
                </p:extLst>
              </p:nvPr>
            </p:nvGraphicFramePr>
            <p:xfrm>
              <a:off x="573892" y="260361"/>
              <a:ext cx="11610780" cy="6531064"/>
            </p:xfrm>
            <a:graphic>
              <a:graphicData uri="http://schemas.microsoft.com/office/powerpoint/2016/slidezoom">
                <pslz:sldZm>
                  <pslz:sldZmObj sldId="256" cId="3035822771">
                    <pslz:zmPr id="{43D39193-C5DC-4363-80CE-6E1F2A3758E5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10780" cy="653106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Diazoom 5">
                <a:extLst>
                  <a:ext uri="{FF2B5EF4-FFF2-40B4-BE49-F238E27FC236}">
                    <a16:creationId xmlns:a16="http://schemas.microsoft.com/office/drawing/2014/main" id="{445F79A0-79D9-78CF-F707-E524E79178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892" y="260361"/>
                <a:ext cx="11610780" cy="653106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8227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Office PowerPoint</Application>
  <PresentationFormat>Breedbeeld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Laurens Segaar</dc:creator>
  <cp:lastModifiedBy>Laurens Segaar</cp:lastModifiedBy>
  <cp:revision>1</cp:revision>
  <dcterms:created xsi:type="dcterms:W3CDTF">2023-10-06T12:54:33Z</dcterms:created>
  <dcterms:modified xsi:type="dcterms:W3CDTF">2023-11-02T08:52:27Z</dcterms:modified>
</cp:coreProperties>
</file>