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A8E2E-BB55-4B40-AED2-13B8127ED62A}" v="12" dt="2023-09-06T09:35:09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s Segaar" userId="6597c8b0-9d96-46da-b457-1ed6f1789e93" providerId="ADAL" clId="{8A7A8E2E-BB55-4B40-AED2-13B8127ED62A}"/>
    <pc:docChg chg="custSel addSld modSld">
      <pc:chgData name="Laurens Segaar" userId="6597c8b0-9d96-46da-b457-1ed6f1789e93" providerId="ADAL" clId="{8A7A8E2E-BB55-4B40-AED2-13B8127ED62A}" dt="2023-09-06T09:36:22.658" v="1101" actId="122"/>
      <pc:docMkLst>
        <pc:docMk/>
      </pc:docMkLst>
      <pc:sldChg chg="addSp delSp modSp mod setBg">
        <pc:chgData name="Laurens Segaar" userId="6597c8b0-9d96-46da-b457-1ed6f1789e93" providerId="ADAL" clId="{8A7A8E2E-BB55-4B40-AED2-13B8127ED62A}" dt="2023-09-06T09:13:47.947" v="328" actId="113"/>
        <pc:sldMkLst>
          <pc:docMk/>
          <pc:sldMk cId="3351439039" sldId="256"/>
        </pc:sldMkLst>
        <pc:spChg chg="mod">
          <ac:chgData name="Laurens Segaar" userId="6597c8b0-9d96-46da-b457-1ed6f1789e93" providerId="ADAL" clId="{8A7A8E2E-BB55-4B40-AED2-13B8127ED62A}" dt="2023-09-06T09:13:47.947" v="328" actId="113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Laurens Segaar" userId="6597c8b0-9d96-46da-b457-1ed6f1789e93" providerId="ADAL" clId="{8A7A8E2E-BB55-4B40-AED2-13B8127ED62A}" dt="2023-09-06T09:05:07.854" v="0" actId="478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Laurens Segaar" userId="6597c8b0-9d96-46da-b457-1ed6f1789e93" providerId="ADAL" clId="{8A7A8E2E-BB55-4B40-AED2-13B8127ED62A}" dt="2023-09-06T09:06:06.297" v="2" actId="26606"/>
          <ac:spMkLst>
            <pc:docMk/>
            <pc:sldMk cId="3351439039" sldId="256"/>
            <ac:spMk id="1031" creationId="{C6B158B5-50B5-4927-A367-7C9F3AFE5DCB}"/>
          </ac:spMkLst>
        </pc:spChg>
        <pc:spChg chg="add">
          <ac:chgData name="Laurens Segaar" userId="6597c8b0-9d96-46da-b457-1ed6f1789e93" providerId="ADAL" clId="{8A7A8E2E-BB55-4B40-AED2-13B8127ED62A}" dt="2023-09-06T09:06:06.297" v="2" actId="26606"/>
          <ac:spMkLst>
            <pc:docMk/>
            <pc:sldMk cId="3351439039" sldId="256"/>
            <ac:spMk id="1033" creationId="{B01367A3-F670-4BD9-9972-F7E97FC227ED}"/>
          </ac:spMkLst>
        </pc:spChg>
        <pc:spChg chg="add">
          <ac:chgData name="Laurens Segaar" userId="6597c8b0-9d96-46da-b457-1ed6f1789e93" providerId="ADAL" clId="{8A7A8E2E-BB55-4B40-AED2-13B8127ED62A}" dt="2023-09-06T09:06:06.297" v="2" actId="26606"/>
          <ac:spMkLst>
            <pc:docMk/>
            <pc:sldMk cId="3351439039" sldId="256"/>
            <ac:spMk id="1035" creationId="{38C3DB02-606C-40EC-8381-7A29A1ADFAE7}"/>
          </ac:spMkLst>
        </pc:spChg>
        <pc:picChg chg="add mod">
          <ac:chgData name="Laurens Segaar" userId="6597c8b0-9d96-46da-b457-1ed6f1789e93" providerId="ADAL" clId="{8A7A8E2E-BB55-4B40-AED2-13B8127ED62A}" dt="2023-09-06T09:06:06.297" v="2" actId="26606"/>
          <ac:picMkLst>
            <pc:docMk/>
            <pc:sldMk cId="3351439039" sldId="256"/>
            <ac:picMk id="1026" creationId="{316D5A64-D323-8893-FC8F-4D3E500F0FFF}"/>
          </ac:picMkLst>
        </pc:picChg>
      </pc:sldChg>
      <pc:sldChg chg="addSp delSp modSp new mod setBg">
        <pc:chgData name="Laurens Segaar" userId="6597c8b0-9d96-46da-b457-1ed6f1789e93" providerId="ADAL" clId="{8A7A8E2E-BB55-4B40-AED2-13B8127ED62A}" dt="2023-09-06T09:19:48.588" v="544" actId="122"/>
        <pc:sldMkLst>
          <pc:docMk/>
          <pc:sldMk cId="4125412929" sldId="257"/>
        </pc:sldMkLst>
        <pc:spChg chg="del">
          <ac:chgData name="Laurens Segaar" userId="6597c8b0-9d96-46da-b457-1ed6f1789e93" providerId="ADAL" clId="{8A7A8E2E-BB55-4B40-AED2-13B8127ED62A}" dt="2023-09-06T09:10:45.038" v="171" actId="26606"/>
          <ac:spMkLst>
            <pc:docMk/>
            <pc:sldMk cId="4125412929" sldId="257"/>
            <ac:spMk id="2" creationId="{22665492-44A3-EDEB-C5BF-FFFDA6D8CDC5}"/>
          </ac:spMkLst>
        </pc:spChg>
        <pc:spChg chg="del">
          <ac:chgData name="Laurens Segaar" userId="6597c8b0-9d96-46da-b457-1ed6f1789e93" providerId="ADAL" clId="{8A7A8E2E-BB55-4B40-AED2-13B8127ED62A}" dt="2023-09-06T09:10:26.734" v="170"/>
          <ac:spMkLst>
            <pc:docMk/>
            <pc:sldMk cId="4125412929" sldId="257"/>
            <ac:spMk id="3" creationId="{80E6C381-2400-2396-FFBE-CCCF26C5B4F7}"/>
          </ac:spMkLst>
        </pc:spChg>
        <pc:spChg chg="add mod">
          <ac:chgData name="Laurens Segaar" userId="6597c8b0-9d96-46da-b457-1ed6f1789e93" providerId="ADAL" clId="{8A7A8E2E-BB55-4B40-AED2-13B8127ED62A}" dt="2023-09-06T09:19:48.588" v="544" actId="122"/>
          <ac:spMkLst>
            <pc:docMk/>
            <pc:sldMk cId="4125412929" sldId="257"/>
            <ac:spMk id="4" creationId="{64E50B5F-E635-1270-134E-39366543635B}"/>
          </ac:spMkLst>
        </pc:spChg>
        <pc:spChg chg="add">
          <ac:chgData name="Laurens Segaar" userId="6597c8b0-9d96-46da-b457-1ed6f1789e93" providerId="ADAL" clId="{8A7A8E2E-BB55-4B40-AED2-13B8127ED62A}" dt="2023-09-06T09:10:45.038" v="171" actId="26606"/>
          <ac:spMkLst>
            <pc:docMk/>
            <pc:sldMk cId="4125412929" sldId="257"/>
            <ac:spMk id="2055" creationId="{8950AD4C-6AF3-49F8-94E1-DBCAFB39478B}"/>
          </ac:spMkLst>
        </pc:spChg>
        <pc:spChg chg="add">
          <ac:chgData name="Laurens Segaar" userId="6597c8b0-9d96-46da-b457-1ed6f1789e93" providerId="ADAL" clId="{8A7A8E2E-BB55-4B40-AED2-13B8127ED62A}" dt="2023-09-06T09:10:45.038" v="171" actId="26606"/>
          <ac:spMkLst>
            <pc:docMk/>
            <pc:sldMk cId="4125412929" sldId="257"/>
            <ac:spMk id="2057" creationId="{DEAEE08D-A745-4391-9073-9E99767E09D4}"/>
          </ac:spMkLst>
        </pc:spChg>
        <pc:spChg chg="add">
          <ac:chgData name="Laurens Segaar" userId="6597c8b0-9d96-46da-b457-1ed6f1789e93" providerId="ADAL" clId="{8A7A8E2E-BB55-4B40-AED2-13B8127ED62A}" dt="2023-09-06T09:10:45.038" v="171" actId="26606"/>
          <ac:spMkLst>
            <pc:docMk/>
            <pc:sldMk cId="4125412929" sldId="257"/>
            <ac:spMk id="2059" creationId="{7E862DF0-097D-4BBD-A1A1-35B522C5EB97}"/>
          </ac:spMkLst>
        </pc:spChg>
        <pc:picChg chg="add mod">
          <ac:chgData name="Laurens Segaar" userId="6597c8b0-9d96-46da-b457-1ed6f1789e93" providerId="ADAL" clId="{8A7A8E2E-BB55-4B40-AED2-13B8127ED62A}" dt="2023-09-06T09:10:45.038" v="171" actId="26606"/>
          <ac:picMkLst>
            <pc:docMk/>
            <pc:sldMk cId="4125412929" sldId="257"/>
            <ac:picMk id="2050" creationId="{1C6FA1E1-CD2D-966E-0DEC-D96538EDC211}"/>
          </ac:picMkLst>
        </pc:picChg>
      </pc:sldChg>
      <pc:sldChg chg="addSp delSp modSp new mod setBg">
        <pc:chgData name="Laurens Segaar" userId="6597c8b0-9d96-46da-b457-1ed6f1789e93" providerId="ADAL" clId="{8A7A8E2E-BB55-4B40-AED2-13B8127ED62A}" dt="2023-09-06T09:19:43.175" v="543" actId="122"/>
        <pc:sldMkLst>
          <pc:docMk/>
          <pc:sldMk cId="2811837113" sldId="258"/>
        </pc:sldMkLst>
        <pc:spChg chg="mod">
          <ac:chgData name="Laurens Segaar" userId="6597c8b0-9d96-46da-b457-1ed6f1789e93" providerId="ADAL" clId="{8A7A8E2E-BB55-4B40-AED2-13B8127ED62A}" dt="2023-09-06T09:19:43.175" v="543" actId="122"/>
          <ac:spMkLst>
            <pc:docMk/>
            <pc:sldMk cId="2811837113" sldId="258"/>
            <ac:spMk id="2" creationId="{7370CD7E-91AD-7424-3C32-4153A589D835}"/>
          </ac:spMkLst>
        </pc:spChg>
        <pc:spChg chg="del">
          <ac:chgData name="Laurens Segaar" userId="6597c8b0-9d96-46da-b457-1ed6f1789e93" providerId="ADAL" clId="{8A7A8E2E-BB55-4B40-AED2-13B8127ED62A}" dt="2023-09-06T09:14:43.069" v="330"/>
          <ac:spMkLst>
            <pc:docMk/>
            <pc:sldMk cId="2811837113" sldId="258"/>
            <ac:spMk id="3" creationId="{9D786E91-9DCB-5C3A-0D32-57C42C2508CB}"/>
          </ac:spMkLst>
        </pc:spChg>
        <pc:spChg chg="add del mod">
          <ac:chgData name="Laurens Segaar" userId="6597c8b0-9d96-46da-b457-1ed6f1789e93" providerId="ADAL" clId="{8A7A8E2E-BB55-4B40-AED2-13B8127ED62A}" dt="2023-09-06T09:16:36.026" v="420" actId="478"/>
          <ac:spMkLst>
            <pc:docMk/>
            <pc:sldMk cId="2811837113" sldId="258"/>
            <ac:spMk id="3078" creationId="{1D740E33-9F7D-4C18-F71D-5AF5AC464E70}"/>
          </ac:spMkLst>
        </pc:spChg>
        <pc:spChg chg="add">
          <ac:chgData name="Laurens Segaar" userId="6597c8b0-9d96-46da-b457-1ed6f1789e93" providerId="ADAL" clId="{8A7A8E2E-BB55-4B40-AED2-13B8127ED62A}" dt="2023-09-06T09:14:59.085" v="331" actId="26606"/>
          <ac:spMkLst>
            <pc:docMk/>
            <pc:sldMk cId="2811837113" sldId="258"/>
            <ac:spMk id="3081" creationId="{327D73B4-9F5C-4A64-A179-51B9500CB8B5}"/>
          </ac:spMkLst>
        </pc:spChg>
        <pc:spChg chg="add">
          <ac:chgData name="Laurens Segaar" userId="6597c8b0-9d96-46da-b457-1ed6f1789e93" providerId="ADAL" clId="{8A7A8E2E-BB55-4B40-AED2-13B8127ED62A}" dt="2023-09-06T09:14:59.085" v="331" actId="26606"/>
          <ac:spMkLst>
            <pc:docMk/>
            <pc:sldMk cId="2811837113" sldId="258"/>
            <ac:spMk id="3083" creationId="{C1F06963-6374-4B48-844F-071A9BAAAE02}"/>
          </ac:spMkLst>
        </pc:spChg>
        <pc:spChg chg="add">
          <ac:chgData name="Laurens Segaar" userId="6597c8b0-9d96-46da-b457-1ed6f1789e93" providerId="ADAL" clId="{8A7A8E2E-BB55-4B40-AED2-13B8127ED62A}" dt="2023-09-06T09:14:59.085" v="331" actId="26606"/>
          <ac:spMkLst>
            <pc:docMk/>
            <pc:sldMk cId="2811837113" sldId="258"/>
            <ac:spMk id="3085" creationId="{6CB927A4-E432-4310-9CD5-E89FF5063179}"/>
          </ac:spMkLst>
        </pc:spChg>
        <pc:spChg chg="add">
          <ac:chgData name="Laurens Segaar" userId="6597c8b0-9d96-46da-b457-1ed6f1789e93" providerId="ADAL" clId="{8A7A8E2E-BB55-4B40-AED2-13B8127ED62A}" dt="2023-09-06T09:14:59.085" v="331" actId="26606"/>
          <ac:spMkLst>
            <pc:docMk/>
            <pc:sldMk cId="2811837113" sldId="258"/>
            <ac:spMk id="3087" creationId="{1453BF6C-B012-48B7-B4E8-6D7AC7C27D02}"/>
          </ac:spMkLst>
        </pc:spChg>
        <pc:spChg chg="add">
          <ac:chgData name="Laurens Segaar" userId="6597c8b0-9d96-46da-b457-1ed6f1789e93" providerId="ADAL" clId="{8A7A8E2E-BB55-4B40-AED2-13B8127ED62A}" dt="2023-09-06T09:14:59.085" v="331" actId="26606"/>
          <ac:spMkLst>
            <pc:docMk/>
            <pc:sldMk cId="2811837113" sldId="258"/>
            <ac:spMk id="3089" creationId="{E3020543-B24B-4EC4-8FFC-8DD88EEA91A8}"/>
          </ac:spMkLst>
        </pc:spChg>
        <pc:picChg chg="add mod">
          <ac:chgData name="Laurens Segaar" userId="6597c8b0-9d96-46da-b457-1ed6f1789e93" providerId="ADAL" clId="{8A7A8E2E-BB55-4B40-AED2-13B8127ED62A}" dt="2023-09-06T09:14:59.085" v="331" actId="26606"/>
          <ac:picMkLst>
            <pc:docMk/>
            <pc:sldMk cId="2811837113" sldId="258"/>
            <ac:picMk id="3074" creationId="{35B5DDCD-7D1B-097C-5B90-59B2168540C0}"/>
          </ac:picMkLst>
        </pc:picChg>
        <pc:cxnChg chg="add">
          <ac:chgData name="Laurens Segaar" userId="6597c8b0-9d96-46da-b457-1ed6f1789e93" providerId="ADAL" clId="{8A7A8E2E-BB55-4B40-AED2-13B8127ED62A}" dt="2023-09-06T09:14:59.085" v="331" actId="26606"/>
          <ac:cxnSpMkLst>
            <pc:docMk/>
            <pc:sldMk cId="2811837113" sldId="258"/>
            <ac:cxnSpMk id="3091" creationId="{C49DA8F6-BCC1-4447-B54C-57856834B94B}"/>
          </ac:cxnSpMkLst>
        </pc:cxnChg>
      </pc:sldChg>
      <pc:sldChg chg="addSp delSp modSp new mod setBg">
        <pc:chgData name="Laurens Segaar" userId="6597c8b0-9d96-46da-b457-1ed6f1789e93" providerId="ADAL" clId="{8A7A8E2E-BB55-4B40-AED2-13B8127ED62A}" dt="2023-09-06T09:19:22.866" v="533" actId="14100"/>
        <pc:sldMkLst>
          <pc:docMk/>
          <pc:sldMk cId="4186324204" sldId="259"/>
        </pc:sldMkLst>
        <pc:spChg chg="mod">
          <ac:chgData name="Laurens Segaar" userId="6597c8b0-9d96-46da-b457-1ed6f1789e93" providerId="ADAL" clId="{8A7A8E2E-BB55-4B40-AED2-13B8127ED62A}" dt="2023-09-06T09:19:22.866" v="533" actId="14100"/>
          <ac:spMkLst>
            <pc:docMk/>
            <pc:sldMk cId="4186324204" sldId="259"/>
            <ac:spMk id="2" creationId="{2C12D153-FD14-4CB9-B173-C8124B6FBF7A}"/>
          </ac:spMkLst>
        </pc:spChg>
        <pc:spChg chg="del">
          <ac:chgData name="Laurens Segaar" userId="6597c8b0-9d96-46da-b457-1ed6f1789e93" providerId="ADAL" clId="{8A7A8E2E-BB55-4B40-AED2-13B8127ED62A}" dt="2023-09-06T09:17:17.072" v="422"/>
          <ac:spMkLst>
            <pc:docMk/>
            <pc:sldMk cId="4186324204" sldId="259"/>
            <ac:spMk id="3" creationId="{E9DD0530-2205-584F-55E8-A8766207AD53}"/>
          </ac:spMkLst>
        </pc:spChg>
        <pc:spChg chg="add del">
          <ac:chgData name="Laurens Segaar" userId="6597c8b0-9d96-46da-b457-1ed6f1789e93" providerId="ADAL" clId="{8A7A8E2E-BB55-4B40-AED2-13B8127ED62A}" dt="2023-09-06T09:18:57.584" v="526" actId="478"/>
          <ac:spMkLst>
            <pc:docMk/>
            <pc:sldMk cId="4186324204" sldId="259"/>
            <ac:spMk id="4102" creationId="{AA00D54B-AC2A-FD94-0D77-F27EC25A8A27}"/>
          </ac:spMkLst>
        </pc:spChg>
        <pc:picChg chg="add mod">
          <ac:chgData name="Laurens Segaar" userId="6597c8b0-9d96-46da-b457-1ed6f1789e93" providerId="ADAL" clId="{8A7A8E2E-BB55-4B40-AED2-13B8127ED62A}" dt="2023-09-06T09:17:55.302" v="423" actId="26606"/>
          <ac:picMkLst>
            <pc:docMk/>
            <pc:sldMk cId="4186324204" sldId="259"/>
            <ac:picMk id="4098" creationId="{A55A78C0-E5A4-4F9F-57CC-79831C466945}"/>
          </ac:picMkLst>
        </pc:picChg>
        <pc:cxnChg chg="add">
          <ac:chgData name="Laurens Segaar" userId="6597c8b0-9d96-46da-b457-1ed6f1789e93" providerId="ADAL" clId="{8A7A8E2E-BB55-4B40-AED2-13B8127ED62A}" dt="2023-09-06T09:17:55.302" v="423" actId="26606"/>
          <ac:cxnSpMkLst>
            <pc:docMk/>
            <pc:sldMk cId="4186324204" sldId="259"/>
            <ac:cxnSpMk id="4105" creationId="{FC23E3B9-5ABF-58B3-E2B0-E9A5DAA90037}"/>
          </ac:cxnSpMkLst>
        </pc:cxnChg>
      </pc:sldChg>
      <pc:sldChg chg="addSp delSp modSp new mod setBg">
        <pc:chgData name="Laurens Segaar" userId="6597c8b0-9d96-46da-b457-1ed6f1789e93" providerId="ADAL" clId="{8A7A8E2E-BB55-4B40-AED2-13B8127ED62A}" dt="2023-09-06T09:24:07.985" v="633" actId="13926"/>
        <pc:sldMkLst>
          <pc:docMk/>
          <pc:sldMk cId="2587795769" sldId="260"/>
        </pc:sldMkLst>
        <pc:spChg chg="del">
          <ac:chgData name="Laurens Segaar" userId="6597c8b0-9d96-46da-b457-1ed6f1789e93" providerId="ADAL" clId="{8A7A8E2E-BB55-4B40-AED2-13B8127ED62A}" dt="2023-09-06T09:20:58.721" v="547" actId="26606"/>
          <ac:spMkLst>
            <pc:docMk/>
            <pc:sldMk cId="2587795769" sldId="260"/>
            <ac:spMk id="2" creationId="{487FDCC5-8E46-4839-DBD1-51F88180006F}"/>
          </ac:spMkLst>
        </pc:spChg>
        <pc:spChg chg="del">
          <ac:chgData name="Laurens Segaar" userId="6597c8b0-9d96-46da-b457-1ed6f1789e93" providerId="ADAL" clId="{8A7A8E2E-BB55-4B40-AED2-13B8127ED62A}" dt="2023-09-06T09:20:37.374" v="546"/>
          <ac:spMkLst>
            <pc:docMk/>
            <pc:sldMk cId="2587795769" sldId="260"/>
            <ac:spMk id="3" creationId="{FC7FFE3A-4E18-0B21-6009-BC1290EFDD4E}"/>
          </ac:spMkLst>
        </pc:spChg>
        <pc:spChg chg="add mod">
          <ac:chgData name="Laurens Segaar" userId="6597c8b0-9d96-46da-b457-1ed6f1789e93" providerId="ADAL" clId="{8A7A8E2E-BB55-4B40-AED2-13B8127ED62A}" dt="2023-09-06T09:24:07.985" v="633" actId="13926"/>
          <ac:spMkLst>
            <pc:docMk/>
            <pc:sldMk cId="2587795769" sldId="260"/>
            <ac:spMk id="4" creationId="{86D8AF27-CABA-7782-5560-F76817374F8A}"/>
          </ac:spMkLst>
        </pc:spChg>
        <pc:spChg chg="add">
          <ac:chgData name="Laurens Segaar" userId="6597c8b0-9d96-46da-b457-1ed6f1789e93" providerId="ADAL" clId="{8A7A8E2E-BB55-4B40-AED2-13B8127ED62A}" dt="2023-09-06T09:20:58.721" v="547" actId="26606"/>
          <ac:spMkLst>
            <pc:docMk/>
            <pc:sldMk cId="2587795769" sldId="260"/>
            <ac:spMk id="5127" creationId="{8950AD4C-6AF3-49F8-94E1-DBCAFB39478B}"/>
          </ac:spMkLst>
        </pc:spChg>
        <pc:spChg chg="add">
          <ac:chgData name="Laurens Segaar" userId="6597c8b0-9d96-46da-b457-1ed6f1789e93" providerId="ADAL" clId="{8A7A8E2E-BB55-4B40-AED2-13B8127ED62A}" dt="2023-09-06T09:20:58.721" v="547" actId="26606"/>
          <ac:spMkLst>
            <pc:docMk/>
            <pc:sldMk cId="2587795769" sldId="260"/>
            <ac:spMk id="5129" creationId="{DEAEE08D-A745-4391-9073-9E99767E09D4}"/>
          </ac:spMkLst>
        </pc:spChg>
        <pc:spChg chg="add">
          <ac:chgData name="Laurens Segaar" userId="6597c8b0-9d96-46da-b457-1ed6f1789e93" providerId="ADAL" clId="{8A7A8E2E-BB55-4B40-AED2-13B8127ED62A}" dt="2023-09-06T09:20:58.721" v="547" actId="26606"/>
          <ac:spMkLst>
            <pc:docMk/>
            <pc:sldMk cId="2587795769" sldId="260"/>
            <ac:spMk id="5131" creationId="{7E862DF0-097D-4BBD-A1A1-35B522C5EB97}"/>
          </ac:spMkLst>
        </pc:spChg>
        <pc:picChg chg="add mod">
          <ac:chgData name="Laurens Segaar" userId="6597c8b0-9d96-46da-b457-1ed6f1789e93" providerId="ADAL" clId="{8A7A8E2E-BB55-4B40-AED2-13B8127ED62A}" dt="2023-09-06T09:20:58.721" v="547" actId="26606"/>
          <ac:picMkLst>
            <pc:docMk/>
            <pc:sldMk cId="2587795769" sldId="260"/>
            <ac:picMk id="5122" creationId="{C592D1A5-C7F4-CAB3-3B42-CBA19E86DC3D}"/>
          </ac:picMkLst>
        </pc:picChg>
      </pc:sldChg>
      <pc:sldChg chg="addSp delSp modSp new mod setBg">
        <pc:chgData name="Laurens Segaar" userId="6597c8b0-9d96-46da-b457-1ed6f1789e93" providerId="ADAL" clId="{8A7A8E2E-BB55-4B40-AED2-13B8127ED62A}" dt="2023-09-06T09:26:46.947" v="728" actId="20577"/>
        <pc:sldMkLst>
          <pc:docMk/>
          <pc:sldMk cId="3111493540" sldId="261"/>
        </pc:sldMkLst>
        <pc:spChg chg="mod">
          <ac:chgData name="Laurens Segaar" userId="6597c8b0-9d96-46da-b457-1ed6f1789e93" providerId="ADAL" clId="{8A7A8E2E-BB55-4B40-AED2-13B8127ED62A}" dt="2023-09-06T09:26:46.947" v="728" actId="20577"/>
          <ac:spMkLst>
            <pc:docMk/>
            <pc:sldMk cId="3111493540" sldId="261"/>
            <ac:spMk id="2" creationId="{5FE49A75-9E32-6F7B-BC26-E46684AD1161}"/>
          </ac:spMkLst>
        </pc:spChg>
        <pc:spChg chg="del">
          <ac:chgData name="Laurens Segaar" userId="6597c8b0-9d96-46da-b457-1ed6f1789e93" providerId="ADAL" clId="{8A7A8E2E-BB55-4B40-AED2-13B8127ED62A}" dt="2023-09-06T09:24:43.726" v="635"/>
          <ac:spMkLst>
            <pc:docMk/>
            <pc:sldMk cId="3111493540" sldId="261"/>
            <ac:spMk id="3" creationId="{905671FF-BF19-4847-FD60-C8C2E0C9C78D}"/>
          </ac:spMkLst>
        </pc:spChg>
        <pc:spChg chg="add del mod">
          <ac:chgData name="Laurens Segaar" userId="6597c8b0-9d96-46da-b457-1ed6f1789e93" providerId="ADAL" clId="{8A7A8E2E-BB55-4B40-AED2-13B8127ED62A}" dt="2023-09-06T09:26:28.715" v="725" actId="478"/>
          <ac:spMkLst>
            <pc:docMk/>
            <pc:sldMk cId="3111493540" sldId="261"/>
            <ac:spMk id="6150" creationId="{3F6BBDDE-7EE8-24EE-0360-EE61F6EC1661}"/>
          </ac:spMkLst>
        </pc:spChg>
        <pc:spChg chg="add">
          <ac:chgData name="Laurens Segaar" userId="6597c8b0-9d96-46da-b457-1ed6f1789e93" providerId="ADAL" clId="{8A7A8E2E-BB55-4B40-AED2-13B8127ED62A}" dt="2023-09-06T09:24:51.864" v="636" actId="26606"/>
          <ac:spMkLst>
            <pc:docMk/>
            <pc:sldMk cId="3111493540" sldId="261"/>
            <ac:spMk id="6153" creationId="{325166D1-1B21-4128-AC42-61745528E4D6}"/>
          </ac:spMkLst>
        </pc:spChg>
        <pc:grpChg chg="add">
          <ac:chgData name="Laurens Segaar" userId="6597c8b0-9d96-46da-b457-1ed6f1789e93" providerId="ADAL" clId="{8A7A8E2E-BB55-4B40-AED2-13B8127ED62A}" dt="2023-09-06T09:24:51.864" v="636" actId="26606"/>
          <ac:grpSpMkLst>
            <pc:docMk/>
            <pc:sldMk cId="3111493540" sldId="261"/>
            <ac:grpSpMk id="6155" creationId="{E6517BAC-C80F-4065-90D8-703493E0B353}"/>
          </ac:grpSpMkLst>
        </pc:grpChg>
        <pc:picChg chg="add mod">
          <ac:chgData name="Laurens Segaar" userId="6597c8b0-9d96-46da-b457-1ed6f1789e93" providerId="ADAL" clId="{8A7A8E2E-BB55-4B40-AED2-13B8127ED62A}" dt="2023-09-06T09:24:51.864" v="636" actId="26606"/>
          <ac:picMkLst>
            <pc:docMk/>
            <pc:sldMk cId="3111493540" sldId="261"/>
            <ac:picMk id="6146" creationId="{E0CFD642-EB06-4411-EE78-7652397C1FC7}"/>
          </ac:picMkLst>
        </pc:picChg>
      </pc:sldChg>
      <pc:sldChg chg="addSp delSp modSp new mod setBg">
        <pc:chgData name="Laurens Segaar" userId="6597c8b0-9d96-46da-b457-1ed6f1789e93" providerId="ADAL" clId="{8A7A8E2E-BB55-4B40-AED2-13B8127ED62A}" dt="2023-09-06T09:30:13.845" v="855" actId="122"/>
        <pc:sldMkLst>
          <pc:docMk/>
          <pc:sldMk cId="2989881914" sldId="262"/>
        </pc:sldMkLst>
        <pc:spChg chg="mod">
          <ac:chgData name="Laurens Segaar" userId="6597c8b0-9d96-46da-b457-1ed6f1789e93" providerId="ADAL" clId="{8A7A8E2E-BB55-4B40-AED2-13B8127ED62A}" dt="2023-09-06T09:30:13.845" v="855" actId="122"/>
          <ac:spMkLst>
            <pc:docMk/>
            <pc:sldMk cId="2989881914" sldId="262"/>
            <ac:spMk id="2" creationId="{13E1C2E3-9159-8149-99A2-73639ED8F0ED}"/>
          </ac:spMkLst>
        </pc:spChg>
        <pc:spChg chg="del">
          <ac:chgData name="Laurens Segaar" userId="6597c8b0-9d96-46da-b457-1ed6f1789e93" providerId="ADAL" clId="{8A7A8E2E-BB55-4B40-AED2-13B8127ED62A}" dt="2023-09-06T09:28:12.828" v="730"/>
          <ac:spMkLst>
            <pc:docMk/>
            <pc:sldMk cId="2989881914" sldId="262"/>
            <ac:spMk id="3" creationId="{6E865DE4-D00C-0A76-865B-1D43BFEF5188}"/>
          </ac:spMkLst>
        </pc:spChg>
        <pc:spChg chg="add del">
          <ac:chgData name="Laurens Segaar" userId="6597c8b0-9d96-46da-b457-1ed6f1789e93" providerId="ADAL" clId="{8A7A8E2E-BB55-4B40-AED2-13B8127ED62A}" dt="2023-09-06T09:29:47.782" v="848" actId="478"/>
          <ac:spMkLst>
            <pc:docMk/>
            <pc:sldMk cId="2989881914" sldId="262"/>
            <ac:spMk id="7174" creationId="{BCC7BAFE-46AA-3D1E-BED3-0DBC64BAFF8B}"/>
          </ac:spMkLst>
        </pc:spChg>
        <pc:spChg chg="add">
          <ac:chgData name="Laurens Segaar" userId="6597c8b0-9d96-46da-b457-1ed6f1789e93" providerId="ADAL" clId="{8A7A8E2E-BB55-4B40-AED2-13B8127ED62A}" dt="2023-09-06T09:28:22.003" v="731" actId="26606"/>
          <ac:spMkLst>
            <pc:docMk/>
            <pc:sldMk cId="2989881914" sldId="262"/>
            <ac:spMk id="7177" creationId="{23E547B5-89CF-4EC0-96DE-25771AED0799}"/>
          </ac:spMkLst>
        </pc:spChg>
        <pc:spChg chg="add">
          <ac:chgData name="Laurens Segaar" userId="6597c8b0-9d96-46da-b457-1ed6f1789e93" providerId="ADAL" clId="{8A7A8E2E-BB55-4B40-AED2-13B8127ED62A}" dt="2023-09-06T09:28:22.003" v="731" actId="26606"/>
          <ac:spMkLst>
            <pc:docMk/>
            <pc:sldMk cId="2989881914" sldId="262"/>
            <ac:spMk id="7179" creationId="{3F0B8CEB-8279-4E5E-A0CE-1FC9F71736F2}"/>
          </ac:spMkLst>
        </pc:spChg>
        <pc:picChg chg="add mod">
          <ac:chgData name="Laurens Segaar" userId="6597c8b0-9d96-46da-b457-1ed6f1789e93" providerId="ADAL" clId="{8A7A8E2E-BB55-4B40-AED2-13B8127ED62A}" dt="2023-09-06T09:28:22.003" v="731" actId="26606"/>
          <ac:picMkLst>
            <pc:docMk/>
            <pc:sldMk cId="2989881914" sldId="262"/>
            <ac:picMk id="7170" creationId="{D76AF856-134E-079A-D09A-F463AD11CE95}"/>
          </ac:picMkLst>
        </pc:picChg>
      </pc:sldChg>
      <pc:sldChg chg="addSp delSp modSp new mod setBg">
        <pc:chgData name="Laurens Segaar" userId="6597c8b0-9d96-46da-b457-1ed6f1789e93" providerId="ADAL" clId="{8A7A8E2E-BB55-4B40-AED2-13B8127ED62A}" dt="2023-09-06T09:32:30.212" v="948" actId="122"/>
        <pc:sldMkLst>
          <pc:docMk/>
          <pc:sldMk cId="1614781776" sldId="263"/>
        </pc:sldMkLst>
        <pc:spChg chg="mod">
          <ac:chgData name="Laurens Segaar" userId="6597c8b0-9d96-46da-b457-1ed6f1789e93" providerId="ADAL" clId="{8A7A8E2E-BB55-4B40-AED2-13B8127ED62A}" dt="2023-09-06T09:32:30.212" v="948" actId="122"/>
          <ac:spMkLst>
            <pc:docMk/>
            <pc:sldMk cId="1614781776" sldId="263"/>
            <ac:spMk id="2" creationId="{D10B2135-9FCA-9856-396F-4024806FA38D}"/>
          </ac:spMkLst>
        </pc:spChg>
        <pc:spChg chg="del">
          <ac:chgData name="Laurens Segaar" userId="6597c8b0-9d96-46da-b457-1ed6f1789e93" providerId="ADAL" clId="{8A7A8E2E-BB55-4B40-AED2-13B8127ED62A}" dt="2023-09-06T09:30:55.652" v="857"/>
          <ac:spMkLst>
            <pc:docMk/>
            <pc:sldMk cId="1614781776" sldId="263"/>
            <ac:spMk id="3" creationId="{70958727-6104-E9BD-4218-62CC0C089A4F}"/>
          </ac:spMkLst>
        </pc:spChg>
        <pc:spChg chg="add del mod">
          <ac:chgData name="Laurens Segaar" userId="6597c8b0-9d96-46da-b457-1ed6f1789e93" providerId="ADAL" clId="{8A7A8E2E-BB55-4B40-AED2-13B8127ED62A}" dt="2023-09-06T09:32:06.224" v="943" actId="478"/>
          <ac:spMkLst>
            <pc:docMk/>
            <pc:sldMk cId="1614781776" sldId="263"/>
            <ac:spMk id="8198" creationId="{4AA38A9B-233E-4F90-A9A1-C9B7995F5C8B}"/>
          </ac:spMkLst>
        </pc:spChg>
        <pc:spChg chg="add">
          <ac:chgData name="Laurens Segaar" userId="6597c8b0-9d96-46da-b457-1ed6f1789e93" providerId="ADAL" clId="{8A7A8E2E-BB55-4B40-AED2-13B8127ED62A}" dt="2023-09-06T09:31:01.623" v="858" actId="26606"/>
          <ac:spMkLst>
            <pc:docMk/>
            <pc:sldMk cId="1614781776" sldId="263"/>
            <ac:spMk id="8201" creationId="{B95B9BA8-1D69-4796-85F5-B6D0BD52354B}"/>
          </ac:spMkLst>
        </pc:spChg>
        <pc:picChg chg="add mod">
          <ac:chgData name="Laurens Segaar" userId="6597c8b0-9d96-46da-b457-1ed6f1789e93" providerId="ADAL" clId="{8A7A8E2E-BB55-4B40-AED2-13B8127ED62A}" dt="2023-09-06T09:31:01.623" v="858" actId="26606"/>
          <ac:picMkLst>
            <pc:docMk/>
            <pc:sldMk cId="1614781776" sldId="263"/>
            <ac:picMk id="8194" creationId="{02A4BA07-CF27-2CB0-423E-0FC4E3678FC3}"/>
          </ac:picMkLst>
        </pc:picChg>
      </pc:sldChg>
      <pc:sldChg chg="addSp delSp modSp new mod setBg">
        <pc:chgData name="Laurens Segaar" userId="6597c8b0-9d96-46da-b457-1ed6f1789e93" providerId="ADAL" clId="{8A7A8E2E-BB55-4B40-AED2-13B8127ED62A}" dt="2023-09-06T09:34:11.390" v="1009" actId="404"/>
        <pc:sldMkLst>
          <pc:docMk/>
          <pc:sldMk cId="3958519397" sldId="264"/>
        </pc:sldMkLst>
        <pc:spChg chg="mod">
          <ac:chgData name="Laurens Segaar" userId="6597c8b0-9d96-46da-b457-1ed6f1789e93" providerId="ADAL" clId="{8A7A8E2E-BB55-4B40-AED2-13B8127ED62A}" dt="2023-09-06T09:34:11.390" v="1009" actId="404"/>
          <ac:spMkLst>
            <pc:docMk/>
            <pc:sldMk cId="3958519397" sldId="264"/>
            <ac:spMk id="2" creationId="{D8F0F80F-FDAE-664E-1759-BB71F7A95139}"/>
          </ac:spMkLst>
        </pc:spChg>
        <pc:spChg chg="del">
          <ac:chgData name="Laurens Segaar" userId="6597c8b0-9d96-46da-b457-1ed6f1789e93" providerId="ADAL" clId="{8A7A8E2E-BB55-4B40-AED2-13B8127ED62A}" dt="2023-09-06T09:33:01.378" v="950"/>
          <ac:spMkLst>
            <pc:docMk/>
            <pc:sldMk cId="3958519397" sldId="264"/>
            <ac:spMk id="3" creationId="{92A396F6-7B95-10CD-1F3C-28C0E7C76E2E}"/>
          </ac:spMkLst>
        </pc:spChg>
        <pc:spChg chg="add del">
          <ac:chgData name="Laurens Segaar" userId="6597c8b0-9d96-46da-b457-1ed6f1789e93" providerId="ADAL" clId="{8A7A8E2E-BB55-4B40-AED2-13B8127ED62A}" dt="2023-09-06T09:33:31.630" v="967" actId="478"/>
          <ac:spMkLst>
            <pc:docMk/>
            <pc:sldMk cId="3958519397" sldId="264"/>
            <ac:spMk id="9222" creationId="{61723134-809D-5D03-539D-45A976F8E5E7}"/>
          </ac:spMkLst>
        </pc:spChg>
        <pc:spChg chg="add">
          <ac:chgData name="Laurens Segaar" userId="6597c8b0-9d96-46da-b457-1ed6f1789e93" providerId="ADAL" clId="{8A7A8E2E-BB55-4B40-AED2-13B8127ED62A}" dt="2023-09-06T09:33:06.337" v="951" actId="26606"/>
          <ac:spMkLst>
            <pc:docMk/>
            <pc:sldMk cId="3958519397" sldId="264"/>
            <ac:spMk id="9225" creationId="{325166D1-1B21-4128-AC42-61745528E4D6}"/>
          </ac:spMkLst>
        </pc:spChg>
        <pc:grpChg chg="add">
          <ac:chgData name="Laurens Segaar" userId="6597c8b0-9d96-46da-b457-1ed6f1789e93" providerId="ADAL" clId="{8A7A8E2E-BB55-4B40-AED2-13B8127ED62A}" dt="2023-09-06T09:33:06.337" v="951" actId="26606"/>
          <ac:grpSpMkLst>
            <pc:docMk/>
            <pc:sldMk cId="3958519397" sldId="264"/>
            <ac:grpSpMk id="9227" creationId="{E6517BAC-C80F-4065-90D8-703493E0B353}"/>
          </ac:grpSpMkLst>
        </pc:grpChg>
        <pc:picChg chg="add mod">
          <ac:chgData name="Laurens Segaar" userId="6597c8b0-9d96-46da-b457-1ed6f1789e93" providerId="ADAL" clId="{8A7A8E2E-BB55-4B40-AED2-13B8127ED62A}" dt="2023-09-06T09:33:06.337" v="951" actId="26606"/>
          <ac:picMkLst>
            <pc:docMk/>
            <pc:sldMk cId="3958519397" sldId="264"/>
            <ac:picMk id="9218" creationId="{1D9570B1-6CE5-FFFC-23DF-204479DD902F}"/>
          </ac:picMkLst>
        </pc:picChg>
      </pc:sldChg>
      <pc:sldChg chg="addSp delSp modSp new mod setBg">
        <pc:chgData name="Laurens Segaar" userId="6597c8b0-9d96-46da-b457-1ed6f1789e93" providerId="ADAL" clId="{8A7A8E2E-BB55-4B40-AED2-13B8127ED62A}" dt="2023-09-06T09:36:22.658" v="1101" actId="122"/>
        <pc:sldMkLst>
          <pc:docMk/>
          <pc:sldMk cId="905319127" sldId="265"/>
        </pc:sldMkLst>
        <pc:spChg chg="mod">
          <ac:chgData name="Laurens Segaar" userId="6597c8b0-9d96-46da-b457-1ed6f1789e93" providerId="ADAL" clId="{8A7A8E2E-BB55-4B40-AED2-13B8127ED62A}" dt="2023-09-06T09:36:22.658" v="1101" actId="122"/>
          <ac:spMkLst>
            <pc:docMk/>
            <pc:sldMk cId="905319127" sldId="265"/>
            <ac:spMk id="2" creationId="{B465586C-B341-BCA8-E892-B9A16ADCFC98}"/>
          </ac:spMkLst>
        </pc:spChg>
        <pc:spChg chg="del">
          <ac:chgData name="Laurens Segaar" userId="6597c8b0-9d96-46da-b457-1ed6f1789e93" providerId="ADAL" clId="{8A7A8E2E-BB55-4B40-AED2-13B8127ED62A}" dt="2023-09-06T09:35:09.078" v="1011"/>
          <ac:spMkLst>
            <pc:docMk/>
            <pc:sldMk cId="905319127" sldId="265"/>
            <ac:spMk id="3" creationId="{1D9DD378-37AB-224F-8648-7E3304B15AFE}"/>
          </ac:spMkLst>
        </pc:spChg>
        <pc:spChg chg="add del mod">
          <ac:chgData name="Laurens Segaar" userId="6597c8b0-9d96-46da-b457-1ed6f1789e93" providerId="ADAL" clId="{8A7A8E2E-BB55-4B40-AED2-13B8127ED62A}" dt="2023-09-06T09:35:28.706" v="1027" actId="478"/>
          <ac:spMkLst>
            <pc:docMk/>
            <pc:sldMk cId="905319127" sldId="265"/>
            <ac:spMk id="10246" creationId="{9530A21E-757B-5E42-63C9-7001ED525B64}"/>
          </ac:spMkLst>
        </pc:spChg>
        <pc:spChg chg="add">
          <ac:chgData name="Laurens Segaar" userId="6597c8b0-9d96-46da-b457-1ed6f1789e93" providerId="ADAL" clId="{8A7A8E2E-BB55-4B40-AED2-13B8127ED62A}" dt="2023-09-06T09:35:11.752" v="1012" actId="26606"/>
          <ac:spMkLst>
            <pc:docMk/>
            <pc:sldMk cId="905319127" sldId="265"/>
            <ac:spMk id="10249" creationId="{23E547B5-89CF-4EC0-96DE-25771AED0799}"/>
          </ac:spMkLst>
        </pc:spChg>
        <pc:spChg chg="add">
          <ac:chgData name="Laurens Segaar" userId="6597c8b0-9d96-46da-b457-1ed6f1789e93" providerId="ADAL" clId="{8A7A8E2E-BB55-4B40-AED2-13B8127ED62A}" dt="2023-09-06T09:35:11.752" v="1012" actId="26606"/>
          <ac:spMkLst>
            <pc:docMk/>
            <pc:sldMk cId="905319127" sldId="265"/>
            <ac:spMk id="10251" creationId="{3F0B8CEB-8279-4E5E-A0CE-1FC9F71736F2}"/>
          </ac:spMkLst>
        </pc:spChg>
        <pc:picChg chg="add mod">
          <ac:chgData name="Laurens Segaar" userId="6597c8b0-9d96-46da-b457-1ed6f1789e93" providerId="ADAL" clId="{8A7A8E2E-BB55-4B40-AED2-13B8127ED62A}" dt="2023-09-06T09:35:11.752" v="1012" actId="26606"/>
          <ac:picMkLst>
            <pc:docMk/>
            <pc:sldMk cId="905319127" sldId="265"/>
            <ac:picMk id="10242" creationId="{AC6CF8A0-CF4C-AD69-9FE7-5C694BEF9B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06.09.2023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1236" y="1367673"/>
            <a:ext cx="4735739" cy="4200370"/>
          </a:xfrm>
        </p:spPr>
        <p:txBody>
          <a:bodyPr>
            <a:normAutofit fontScale="90000"/>
          </a:bodyPr>
          <a:lstStyle/>
          <a:p>
            <a:br>
              <a:rPr lang="de-DE" sz="7200" dirty="0">
                <a:solidFill>
                  <a:schemeClr val="bg1"/>
                </a:solidFill>
              </a:rPr>
            </a:br>
            <a:br>
              <a:rPr lang="de-DE" sz="7200" dirty="0">
                <a:solidFill>
                  <a:schemeClr val="bg1"/>
                </a:solidFill>
              </a:rPr>
            </a:br>
            <a:r>
              <a:rPr lang="de-DE" sz="8900" b="1" dirty="0" err="1">
                <a:solidFill>
                  <a:schemeClr val="bg1"/>
                </a:solidFill>
              </a:rPr>
              <a:t>Innovatie</a:t>
            </a:r>
            <a:r>
              <a:rPr lang="de-DE" sz="8900" b="1" dirty="0">
                <a:solidFill>
                  <a:schemeClr val="bg1"/>
                </a:solidFill>
              </a:rPr>
              <a:t> 1</a:t>
            </a:r>
            <a:br>
              <a:rPr lang="de-DE" sz="4900" dirty="0">
                <a:solidFill>
                  <a:schemeClr val="bg1"/>
                </a:solidFill>
              </a:rPr>
            </a:br>
            <a:r>
              <a:rPr lang="de-DE" sz="4900" dirty="0" err="1">
                <a:solidFill>
                  <a:schemeClr val="bg1"/>
                </a:solidFill>
              </a:rPr>
              <a:t>Ik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vind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een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telefoon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een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innovatie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het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is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een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dagelijkse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gebruikde</a:t>
            </a:r>
            <a:r>
              <a:rPr lang="de-DE" sz="4900" dirty="0">
                <a:solidFill>
                  <a:schemeClr val="bg1"/>
                </a:solidFill>
              </a:rPr>
              <a:t> </a:t>
            </a:r>
            <a:r>
              <a:rPr lang="de-DE" sz="4900" dirty="0" err="1">
                <a:solidFill>
                  <a:schemeClr val="bg1"/>
                </a:solidFill>
              </a:rPr>
              <a:t>uitvinding</a:t>
            </a:r>
            <a:r>
              <a:rPr lang="de-DE" sz="49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6" name="Picture 2" descr="Apple iPhone 11 kopen | Los of met abonnement - Mobiel.nl">
            <a:extLst>
              <a:ext uri="{FF2B5EF4-FFF2-40B4-BE49-F238E27FC236}">
                <a16:creationId xmlns:a16="http://schemas.microsoft.com/office/drawing/2014/main" id="{316D5A64-D323-8893-FC8F-4D3E500F0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"/>
          <a:stretch/>
        </p:blipFill>
        <p:spPr bwMode="auto"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65586C-B341-BCA8-E892-B9A16ADC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202" y="609599"/>
            <a:ext cx="5315578" cy="2515438"/>
          </a:xfrm>
        </p:spPr>
        <p:txBody>
          <a:bodyPr>
            <a:normAutofit/>
          </a:bodyPr>
          <a:lstStyle/>
          <a:p>
            <a:pPr algn="ctr"/>
            <a:r>
              <a:rPr lang="nl-NL" sz="7200" b="1" dirty="0"/>
              <a:t>Innovatie 10</a:t>
            </a:r>
            <a:br>
              <a:rPr lang="nl-NL" sz="7200" b="1" dirty="0"/>
            </a:br>
            <a:r>
              <a:rPr lang="nl-NL" sz="2800" b="1" dirty="0"/>
              <a:t>stopcontact is een mooie innovatie om stroom uit te halen.</a:t>
            </a:r>
            <a:br>
              <a:rPr lang="nl-NL" dirty="0"/>
            </a:br>
            <a:endParaRPr lang="nl-NL" dirty="0"/>
          </a:p>
        </p:txBody>
      </p:sp>
      <p:pic>
        <p:nvPicPr>
          <p:cNvPr id="10242" name="Picture 2" descr="Stopcontact Compleet - Inbouw - 2V - Verticaal - Beveiliging - Polarwit -  M-Smart - 214619 - Schneider Electric Webshop">
            <a:extLst>
              <a:ext uri="{FF2B5EF4-FFF2-40B4-BE49-F238E27FC236}">
                <a16:creationId xmlns:a16="http://schemas.microsoft.com/office/drawing/2014/main" id="{AC6CF8A0-CF4C-AD69-9FE7-5C694BEF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33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1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4539" y="266074"/>
            <a:ext cx="7489662" cy="62521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7E862DF0-097D-4BBD-A1A1-35B522C5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414" y="339746"/>
            <a:ext cx="7203799" cy="6030364"/>
          </a:xfrm>
          <a:custGeom>
            <a:avLst/>
            <a:gdLst>
              <a:gd name="connsiteX0" fmla="*/ 4090459 w 7203799"/>
              <a:gd name="connsiteY0" fmla="*/ 146611 h 6030364"/>
              <a:gd name="connsiteX1" fmla="*/ 2634463 w 7203799"/>
              <a:gd name="connsiteY1" fmla="*/ 392518 h 6030364"/>
              <a:gd name="connsiteX2" fmla="*/ 1340972 w 7203799"/>
              <a:gd name="connsiteY2" fmla="*/ 1068045 h 6030364"/>
              <a:gd name="connsiteX3" fmla="*/ 446301 w 7203799"/>
              <a:gd name="connsiteY3" fmla="*/ 2042135 h 6030364"/>
              <a:gd name="connsiteX4" fmla="*/ 121886 w 7203799"/>
              <a:gd name="connsiteY4" fmla="*/ 3175764 h 6030364"/>
              <a:gd name="connsiteX5" fmla="*/ 658808 w 7203799"/>
              <a:gd name="connsiteY5" fmla="*/ 4228382 h 6030364"/>
              <a:gd name="connsiteX6" fmla="*/ 929352 w 7203799"/>
              <a:gd name="connsiteY6" fmla="*/ 4562487 h 6030364"/>
              <a:gd name="connsiteX7" fmla="*/ 3467971 w 7203799"/>
              <a:gd name="connsiteY7" fmla="*/ 5868460 h 6030364"/>
              <a:gd name="connsiteX8" fmla="*/ 5395115 w 7203799"/>
              <a:gd name="connsiteY8" fmla="*/ 5065016 h 6030364"/>
              <a:gd name="connsiteX9" fmla="*/ 5629645 w 7203799"/>
              <a:gd name="connsiteY9" fmla="*/ 4905476 h 6030364"/>
              <a:gd name="connsiteX10" fmla="*/ 6696345 w 7203799"/>
              <a:gd name="connsiteY10" fmla="*/ 4071455 h 6030364"/>
              <a:gd name="connsiteX11" fmla="*/ 7056622 w 7203799"/>
              <a:gd name="connsiteY11" fmla="*/ 3175764 h 6030364"/>
              <a:gd name="connsiteX12" fmla="*/ 6247816 w 7203799"/>
              <a:gd name="connsiteY12" fmla="*/ 991737 h 6030364"/>
              <a:gd name="connsiteX13" fmla="*/ 5337969 w 7203799"/>
              <a:gd name="connsiteY13" fmla="*/ 375142 h 6030364"/>
              <a:gd name="connsiteX14" fmla="*/ 4090459 w 7203799"/>
              <a:gd name="connsiteY14" fmla="*/ 146611 h 6030364"/>
              <a:gd name="connsiteX15" fmla="*/ 4122552 w 7203799"/>
              <a:gd name="connsiteY15" fmla="*/ 0 h 6030364"/>
              <a:gd name="connsiteX16" fmla="*/ 5418463 w 7203799"/>
              <a:gd name="connsiteY16" fmla="*/ 240852 h 6030364"/>
              <a:gd name="connsiteX17" fmla="*/ 6363612 w 7203799"/>
              <a:gd name="connsiteY17" fmla="*/ 890695 h 6030364"/>
              <a:gd name="connsiteX18" fmla="*/ 7203799 w 7203799"/>
              <a:gd name="connsiteY18" fmla="*/ 3192481 h 6030364"/>
              <a:gd name="connsiteX19" fmla="*/ 6829541 w 7203799"/>
              <a:gd name="connsiteY19" fmla="*/ 4136467 h 6030364"/>
              <a:gd name="connsiteX20" fmla="*/ 5721456 w 7203799"/>
              <a:gd name="connsiteY20" fmla="*/ 5015457 h 6030364"/>
              <a:gd name="connsiteX21" fmla="*/ 5477826 w 7203799"/>
              <a:gd name="connsiteY21" fmla="*/ 5183599 h 6030364"/>
              <a:gd name="connsiteX22" fmla="*/ 3475911 w 7203799"/>
              <a:gd name="connsiteY22" fmla="*/ 6030364 h 6030364"/>
              <a:gd name="connsiteX23" fmla="*/ 838794 w 7203799"/>
              <a:gd name="connsiteY23" fmla="*/ 4653974 h 6030364"/>
              <a:gd name="connsiteX24" fmla="*/ 557754 w 7203799"/>
              <a:gd name="connsiteY24" fmla="*/ 4301854 h 6030364"/>
              <a:gd name="connsiteX25" fmla="*/ 0 w 7203799"/>
              <a:gd name="connsiteY25" fmla="*/ 3192481 h 6030364"/>
              <a:gd name="connsiteX26" fmla="*/ 337002 w 7203799"/>
              <a:gd name="connsiteY26" fmla="*/ 1997729 h 6030364"/>
              <a:gd name="connsiteX27" fmla="*/ 1266386 w 7203799"/>
              <a:gd name="connsiteY27" fmla="*/ 971116 h 6030364"/>
              <a:gd name="connsiteX28" fmla="*/ 2610064 w 7203799"/>
              <a:gd name="connsiteY28" fmla="*/ 259166 h 6030364"/>
              <a:gd name="connsiteX29" fmla="*/ 4122552 w 7203799"/>
              <a:gd name="connsiteY29" fmla="*/ 0 h 60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03799" h="6030364">
                <a:moveTo>
                  <a:pt x="4090459" y="146611"/>
                </a:moveTo>
                <a:cubicBezTo>
                  <a:pt x="3606963" y="146611"/>
                  <a:pt x="3116919" y="229322"/>
                  <a:pt x="2634463" y="392518"/>
                </a:cubicBezTo>
                <a:cubicBezTo>
                  <a:pt x="2164657" y="551144"/>
                  <a:pt x="1717473" y="784767"/>
                  <a:pt x="1340972" y="1068045"/>
                </a:cubicBezTo>
                <a:cubicBezTo>
                  <a:pt x="957924" y="1356158"/>
                  <a:pt x="656874" y="1683987"/>
                  <a:pt x="446301" y="2042135"/>
                </a:cubicBezTo>
                <a:cubicBezTo>
                  <a:pt x="231114" y="2408251"/>
                  <a:pt x="121886" y="2789658"/>
                  <a:pt x="121886" y="3175764"/>
                </a:cubicBezTo>
                <a:cubicBezTo>
                  <a:pt x="121886" y="3564616"/>
                  <a:pt x="296147" y="3791707"/>
                  <a:pt x="658808" y="4228382"/>
                </a:cubicBezTo>
                <a:cubicBezTo>
                  <a:pt x="746310" y="4333697"/>
                  <a:pt x="836791" y="4442668"/>
                  <a:pt x="929352" y="4562487"/>
                </a:cubicBezTo>
                <a:cubicBezTo>
                  <a:pt x="1636666" y="5477909"/>
                  <a:pt x="2395913" y="5868460"/>
                  <a:pt x="3467971" y="5868460"/>
                </a:cubicBezTo>
                <a:cubicBezTo>
                  <a:pt x="4171563" y="5868460"/>
                  <a:pt x="4687799" y="5550298"/>
                  <a:pt x="5395115" y="5065016"/>
                </a:cubicBezTo>
                <a:cubicBezTo>
                  <a:pt x="5474133" y="5010792"/>
                  <a:pt x="5553154" y="4957219"/>
                  <a:pt x="5629645" y="4905476"/>
                </a:cubicBezTo>
                <a:cubicBezTo>
                  <a:pt x="6044240" y="4624684"/>
                  <a:pt x="6435769" y="4359438"/>
                  <a:pt x="6696345" y="4071455"/>
                </a:cubicBezTo>
                <a:cubicBezTo>
                  <a:pt x="6945459" y="3796151"/>
                  <a:pt x="7056622" y="3519931"/>
                  <a:pt x="7056622" y="3175764"/>
                </a:cubicBezTo>
                <a:cubicBezTo>
                  <a:pt x="7056622" y="2313128"/>
                  <a:pt x="6769413" y="1537514"/>
                  <a:pt x="6247816" y="991737"/>
                </a:cubicBezTo>
                <a:cubicBezTo>
                  <a:pt x="5992603" y="724794"/>
                  <a:pt x="5686492" y="517301"/>
                  <a:pt x="5337969" y="375142"/>
                </a:cubicBezTo>
                <a:cubicBezTo>
                  <a:pt x="4966082" y="223571"/>
                  <a:pt x="4546427" y="146611"/>
                  <a:pt x="4090459" y="146611"/>
                </a:cubicBezTo>
                <a:close/>
                <a:moveTo>
                  <a:pt x="4122552" y="0"/>
                </a:moveTo>
                <a:cubicBezTo>
                  <a:pt x="4596209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7" y="5695047"/>
                  <a:pt x="4206801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1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4"/>
                  <a:pt x="337002" y="1997729"/>
                </a:cubicBezTo>
                <a:cubicBezTo>
                  <a:pt x="555744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7" y="87171"/>
                  <a:pt x="3620296" y="0"/>
                  <a:pt x="4122552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Cabin Lifts vs Passenger Lifts - The Quick to Install, Affordable  Alternative">
            <a:extLst>
              <a:ext uri="{FF2B5EF4-FFF2-40B4-BE49-F238E27FC236}">
                <a16:creationId xmlns:a16="http://schemas.microsoft.com/office/drawing/2014/main" id="{1C6FA1E1-CD2D-966E-0DEC-D96538EDC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2"/>
          <a:stretch/>
        </p:blipFill>
        <p:spPr bwMode="auto">
          <a:xfrm>
            <a:off x="2659414" y="339746"/>
            <a:ext cx="7203799" cy="6030364"/>
          </a:xfrm>
          <a:custGeom>
            <a:avLst/>
            <a:gdLst/>
            <a:ahLst/>
            <a:cxnLst/>
            <a:rect l="l" t="t" r="r" b="b"/>
            <a:pathLst>
              <a:path w="7203799" h="6030364">
                <a:moveTo>
                  <a:pt x="4122552" y="0"/>
                </a:moveTo>
                <a:cubicBezTo>
                  <a:pt x="4596210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8" y="5695047"/>
                  <a:pt x="4206802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2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5"/>
                  <a:pt x="337003" y="1997729"/>
                </a:cubicBezTo>
                <a:cubicBezTo>
                  <a:pt x="555745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8" y="87171"/>
                  <a:pt x="3620296" y="0"/>
                  <a:pt x="41225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4E50B5F-E635-1270-134E-39366543635B}"/>
              </a:ext>
            </a:extLst>
          </p:cNvPr>
          <p:cNvSpPr txBox="1"/>
          <p:nvPr/>
        </p:nvSpPr>
        <p:spPr>
          <a:xfrm>
            <a:off x="326571" y="563336"/>
            <a:ext cx="110079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600" b="1" dirty="0"/>
              <a:t>Innovatie 2</a:t>
            </a:r>
          </a:p>
          <a:p>
            <a:pPr algn="ctr"/>
            <a:r>
              <a:rPr lang="nl-NL" sz="3200" dirty="0">
                <a:highlight>
                  <a:srgbClr val="C0C0C0"/>
                </a:highlight>
              </a:rPr>
              <a:t>Ik vind de lift een handige uitvinding/innovatie ook voor mensen die niet kunnen traplopen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41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70CD7E-91AD-7424-3C32-4153A589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4" y="467270"/>
            <a:ext cx="4605781" cy="3552071"/>
          </a:xfrm>
        </p:spPr>
        <p:txBody>
          <a:bodyPr anchor="b">
            <a:normAutofit/>
          </a:bodyPr>
          <a:lstStyle/>
          <a:p>
            <a:pPr algn="ctr"/>
            <a:r>
              <a:rPr lang="nl-NL" sz="6000" b="1" dirty="0"/>
              <a:t>Innovatie 3</a:t>
            </a:r>
            <a:br>
              <a:rPr lang="nl-NL" sz="5600" b="1" dirty="0"/>
            </a:br>
            <a:r>
              <a:rPr lang="nl-NL" sz="2800" dirty="0"/>
              <a:t>Ik vind een auto een goeden snellen innovatie om van A naar B te gaan.</a:t>
            </a:r>
            <a:endParaRPr lang="nl-NL" sz="2800" b="1" dirty="0"/>
          </a:p>
        </p:txBody>
      </p:sp>
      <p:sp>
        <p:nvSpPr>
          <p:cNvPr id="3083" name="Oval 308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o vind je de beste auto die je nieuw kunt kopen - AutoWeek">
            <a:extLst>
              <a:ext uri="{FF2B5EF4-FFF2-40B4-BE49-F238E27FC236}">
                <a16:creationId xmlns:a16="http://schemas.microsoft.com/office/drawing/2014/main" id="{35B5DDCD-7D1B-097C-5B90-59B216854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6" r="17558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9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3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2D153-FD14-4CB9-B173-C8124B6F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534886"/>
            <a:ext cx="5005914" cy="3499338"/>
          </a:xfrm>
        </p:spPr>
        <p:txBody>
          <a:bodyPr anchor="t">
            <a:normAutofit/>
          </a:bodyPr>
          <a:lstStyle/>
          <a:p>
            <a:pPr algn="ctr"/>
            <a:r>
              <a:rPr lang="nl-NL" sz="7300" b="1" dirty="0"/>
              <a:t>Innovatie 4</a:t>
            </a:r>
            <a:br>
              <a:rPr lang="nl-NL" sz="3200" dirty="0"/>
            </a:br>
            <a:r>
              <a:rPr lang="nl-NL" sz="3200" dirty="0"/>
              <a:t>De fiets ook een mooie innovatie om van a en b makkelijk te gaan.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TENWAYS CGO800S Elektrische fiets 28 inch 48cm - Fietsen4all.nl">
            <a:extLst>
              <a:ext uri="{FF2B5EF4-FFF2-40B4-BE49-F238E27FC236}">
                <a16:creationId xmlns:a16="http://schemas.microsoft.com/office/drawing/2014/main" id="{A55A78C0-E5A4-4F9F-57CC-79831C466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1" r="10507" b="-1"/>
          <a:stretch/>
        </p:blipFill>
        <p:spPr bwMode="auto">
          <a:xfrm>
            <a:off x="6096000" y="838013"/>
            <a:ext cx="5234538" cy="51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4539" y="266074"/>
            <a:ext cx="7489662" cy="62521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7E862DF0-097D-4BBD-A1A1-35B522C5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414" y="339746"/>
            <a:ext cx="7203799" cy="6030364"/>
          </a:xfrm>
          <a:custGeom>
            <a:avLst/>
            <a:gdLst>
              <a:gd name="connsiteX0" fmla="*/ 4090459 w 7203799"/>
              <a:gd name="connsiteY0" fmla="*/ 146611 h 6030364"/>
              <a:gd name="connsiteX1" fmla="*/ 2634463 w 7203799"/>
              <a:gd name="connsiteY1" fmla="*/ 392518 h 6030364"/>
              <a:gd name="connsiteX2" fmla="*/ 1340972 w 7203799"/>
              <a:gd name="connsiteY2" fmla="*/ 1068045 h 6030364"/>
              <a:gd name="connsiteX3" fmla="*/ 446301 w 7203799"/>
              <a:gd name="connsiteY3" fmla="*/ 2042135 h 6030364"/>
              <a:gd name="connsiteX4" fmla="*/ 121886 w 7203799"/>
              <a:gd name="connsiteY4" fmla="*/ 3175764 h 6030364"/>
              <a:gd name="connsiteX5" fmla="*/ 658808 w 7203799"/>
              <a:gd name="connsiteY5" fmla="*/ 4228382 h 6030364"/>
              <a:gd name="connsiteX6" fmla="*/ 929352 w 7203799"/>
              <a:gd name="connsiteY6" fmla="*/ 4562487 h 6030364"/>
              <a:gd name="connsiteX7" fmla="*/ 3467971 w 7203799"/>
              <a:gd name="connsiteY7" fmla="*/ 5868460 h 6030364"/>
              <a:gd name="connsiteX8" fmla="*/ 5395115 w 7203799"/>
              <a:gd name="connsiteY8" fmla="*/ 5065016 h 6030364"/>
              <a:gd name="connsiteX9" fmla="*/ 5629645 w 7203799"/>
              <a:gd name="connsiteY9" fmla="*/ 4905476 h 6030364"/>
              <a:gd name="connsiteX10" fmla="*/ 6696345 w 7203799"/>
              <a:gd name="connsiteY10" fmla="*/ 4071455 h 6030364"/>
              <a:gd name="connsiteX11" fmla="*/ 7056622 w 7203799"/>
              <a:gd name="connsiteY11" fmla="*/ 3175764 h 6030364"/>
              <a:gd name="connsiteX12" fmla="*/ 6247816 w 7203799"/>
              <a:gd name="connsiteY12" fmla="*/ 991737 h 6030364"/>
              <a:gd name="connsiteX13" fmla="*/ 5337969 w 7203799"/>
              <a:gd name="connsiteY13" fmla="*/ 375142 h 6030364"/>
              <a:gd name="connsiteX14" fmla="*/ 4090459 w 7203799"/>
              <a:gd name="connsiteY14" fmla="*/ 146611 h 6030364"/>
              <a:gd name="connsiteX15" fmla="*/ 4122552 w 7203799"/>
              <a:gd name="connsiteY15" fmla="*/ 0 h 6030364"/>
              <a:gd name="connsiteX16" fmla="*/ 5418463 w 7203799"/>
              <a:gd name="connsiteY16" fmla="*/ 240852 h 6030364"/>
              <a:gd name="connsiteX17" fmla="*/ 6363612 w 7203799"/>
              <a:gd name="connsiteY17" fmla="*/ 890695 h 6030364"/>
              <a:gd name="connsiteX18" fmla="*/ 7203799 w 7203799"/>
              <a:gd name="connsiteY18" fmla="*/ 3192481 h 6030364"/>
              <a:gd name="connsiteX19" fmla="*/ 6829541 w 7203799"/>
              <a:gd name="connsiteY19" fmla="*/ 4136467 h 6030364"/>
              <a:gd name="connsiteX20" fmla="*/ 5721456 w 7203799"/>
              <a:gd name="connsiteY20" fmla="*/ 5015457 h 6030364"/>
              <a:gd name="connsiteX21" fmla="*/ 5477826 w 7203799"/>
              <a:gd name="connsiteY21" fmla="*/ 5183599 h 6030364"/>
              <a:gd name="connsiteX22" fmla="*/ 3475911 w 7203799"/>
              <a:gd name="connsiteY22" fmla="*/ 6030364 h 6030364"/>
              <a:gd name="connsiteX23" fmla="*/ 838794 w 7203799"/>
              <a:gd name="connsiteY23" fmla="*/ 4653974 h 6030364"/>
              <a:gd name="connsiteX24" fmla="*/ 557754 w 7203799"/>
              <a:gd name="connsiteY24" fmla="*/ 4301854 h 6030364"/>
              <a:gd name="connsiteX25" fmla="*/ 0 w 7203799"/>
              <a:gd name="connsiteY25" fmla="*/ 3192481 h 6030364"/>
              <a:gd name="connsiteX26" fmla="*/ 337002 w 7203799"/>
              <a:gd name="connsiteY26" fmla="*/ 1997729 h 6030364"/>
              <a:gd name="connsiteX27" fmla="*/ 1266386 w 7203799"/>
              <a:gd name="connsiteY27" fmla="*/ 971116 h 6030364"/>
              <a:gd name="connsiteX28" fmla="*/ 2610064 w 7203799"/>
              <a:gd name="connsiteY28" fmla="*/ 259166 h 6030364"/>
              <a:gd name="connsiteX29" fmla="*/ 4122552 w 7203799"/>
              <a:gd name="connsiteY29" fmla="*/ 0 h 60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03799" h="6030364">
                <a:moveTo>
                  <a:pt x="4090459" y="146611"/>
                </a:moveTo>
                <a:cubicBezTo>
                  <a:pt x="3606963" y="146611"/>
                  <a:pt x="3116919" y="229322"/>
                  <a:pt x="2634463" y="392518"/>
                </a:cubicBezTo>
                <a:cubicBezTo>
                  <a:pt x="2164657" y="551144"/>
                  <a:pt x="1717473" y="784767"/>
                  <a:pt x="1340972" y="1068045"/>
                </a:cubicBezTo>
                <a:cubicBezTo>
                  <a:pt x="957924" y="1356158"/>
                  <a:pt x="656874" y="1683987"/>
                  <a:pt x="446301" y="2042135"/>
                </a:cubicBezTo>
                <a:cubicBezTo>
                  <a:pt x="231114" y="2408251"/>
                  <a:pt x="121886" y="2789658"/>
                  <a:pt x="121886" y="3175764"/>
                </a:cubicBezTo>
                <a:cubicBezTo>
                  <a:pt x="121886" y="3564616"/>
                  <a:pt x="296147" y="3791707"/>
                  <a:pt x="658808" y="4228382"/>
                </a:cubicBezTo>
                <a:cubicBezTo>
                  <a:pt x="746310" y="4333697"/>
                  <a:pt x="836791" y="4442668"/>
                  <a:pt x="929352" y="4562487"/>
                </a:cubicBezTo>
                <a:cubicBezTo>
                  <a:pt x="1636666" y="5477909"/>
                  <a:pt x="2395913" y="5868460"/>
                  <a:pt x="3467971" y="5868460"/>
                </a:cubicBezTo>
                <a:cubicBezTo>
                  <a:pt x="4171563" y="5868460"/>
                  <a:pt x="4687799" y="5550298"/>
                  <a:pt x="5395115" y="5065016"/>
                </a:cubicBezTo>
                <a:cubicBezTo>
                  <a:pt x="5474133" y="5010792"/>
                  <a:pt x="5553154" y="4957219"/>
                  <a:pt x="5629645" y="4905476"/>
                </a:cubicBezTo>
                <a:cubicBezTo>
                  <a:pt x="6044240" y="4624684"/>
                  <a:pt x="6435769" y="4359438"/>
                  <a:pt x="6696345" y="4071455"/>
                </a:cubicBezTo>
                <a:cubicBezTo>
                  <a:pt x="6945459" y="3796151"/>
                  <a:pt x="7056622" y="3519931"/>
                  <a:pt x="7056622" y="3175764"/>
                </a:cubicBezTo>
                <a:cubicBezTo>
                  <a:pt x="7056622" y="2313128"/>
                  <a:pt x="6769413" y="1537514"/>
                  <a:pt x="6247816" y="991737"/>
                </a:cubicBezTo>
                <a:cubicBezTo>
                  <a:pt x="5992603" y="724794"/>
                  <a:pt x="5686492" y="517301"/>
                  <a:pt x="5337969" y="375142"/>
                </a:cubicBezTo>
                <a:cubicBezTo>
                  <a:pt x="4966082" y="223571"/>
                  <a:pt x="4546427" y="146611"/>
                  <a:pt x="4090459" y="146611"/>
                </a:cubicBezTo>
                <a:close/>
                <a:moveTo>
                  <a:pt x="4122552" y="0"/>
                </a:moveTo>
                <a:cubicBezTo>
                  <a:pt x="4596209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7" y="5695047"/>
                  <a:pt x="4206801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1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4"/>
                  <a:pt x="337002" y="1997729"/>
                </a:cubicBezTo>
                <a:cubicBezTo>
                  <a:pt x="555744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7" y="87171"/>
                  <a:pt x="3620296" y="0"/>
                  <a:pt x="4122552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122" name="Picture 2" descr="NS vanaf 2023 met snellere trein naar Noord-Nederland, ondanks ongeschikt  spoor">
            <a:extLst>
              <a:ext uri="{FF2B5EF4-FFF2-40B4-BE49-F238E27FC236}">
                <a16:creationId xmlns:a16="http://schemas.microsoft.com/office/drawing/2014/main" id="{C592D1A5-C7F4-CAB3-3B42-CBA19E86DC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r="-1" b="-1"/>
          <a:stretch/>
        </p:blipFill>
        <p:spPr bwMode="auto">
          <a:xfrm>
            <a:off x="2659414" y="339746"/>
            <a:ext cx="7203799" cy="6030364"/>
          </a:xfrm>
          <a:custGeom>
            <a:avLst/>
            <a:gdLst/>
            <a:ahLst/>
            <a:cxnLst/>
            <a:rect l="l" t="t" r="r" b="b"/>
            <a:pathLst>
              <a:path w="7203799" h="6030364">
                <a:moveTo>
                  <a:pt x="4122552" y="0"/>
                </a:moveTo>
                <a:cubicBezTo>
                  <a:pt x="4596210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8" y="5695047"/>
                  <a:pt x="4206802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2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5"/>
                  <a:pt x="337003" y="1997729"/>
                </a:cubicBezTo>
                <a:cubicBezTo>
                  <a:pt x="555745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8" y="87171"/>
                  <a:pt x="3620296" y="0"/>
                  <a:pt x="41225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6D8AF27-CABA-7782-5560-F76817374F8A}"/>
              </a:ext>
            </a:extLst>
          </p:cNvPr>
          <p:cNvSpPr txBox="1"/>
          <p:nvPr/>
        </p:nvSpPr>
        <p:spPr>
          <a:xfrm>
            <a:off x="1152211" y="558312"/>
            <a:ext cx="9887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0" b="1" dirty="0"/>
              <a:t>Innovatie 5</a:t>
            </a:r>
          </a:p>
          <a:p>
            <a:pPr algn="ctr"/>
            <a:r>
              <a:rPr lang="nl-NL" sz="3200" dirty="0">
                <a:highlight>
                  <a:srgbClr val="C0C0C0"/>
                </a:highlight>
              </a:rPr>
              <a:t>De trein een best snellen </a:t>
            </a:r>
            <a:r>
              <a:rPr lang="nl-NL" sz="3200" dirty="0" err="1">
                <a:highlight>
                  <a:srgbClr val="C0C0C0"/>
                </a:highlight>
              </a:rPr>
              <a:t>inovatie</a:t>
            </a:r>
            <a:r>
              <a:rPr lang="nl-NL" sz="3200" dirty="0">
                <a:highlight>
                  <a:srgbClr val="C0C0C0"/>
                </a:highlight>
              </a:rPr>
              <a:t> om van a naar b te gaan</a:t>
            </a:r>
          </a:p>
        </p:txBody>
      </p:sp>
    </p:spTree>
    <p:extLst>
      <p:ext uri="{BB962C8B-B14F-4D97-AF65-F5344CB8AC3E}">
        <p14:creationId xmlns:p14="http://schemas.microsoft.com/office/powerpoint/2010/main" val="25877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E49A75-9E32-6F7B-BC26-E46684AD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8" y="1641752"/>
            <a:ext cx="5446207" cy="3724068"/>
          </a:xfrm>
        </p:spPr>
        <p:txBody>
          <a:bodyPr anchor="t">
            <a:normAutofit/>
          </a:bodyPr>
          <a:lstStyle/>
          <a:p>
            <a:pPr algn="ctr"/>
            <a:r>
              <a:rPr lang="nl-NL" sz="8000" b="1" dirty="0">
                <a:solidFill>
                  <a:schemeClr val="bg1"/>
                </a:solidFill>
              </a:rPr>
              <a:t>Innovatie 6</a:t>
            </a:r>
            <a:br>
              <a:rPr lang="nl-NL" sz="4000" dirty="0">
                <a:solidFill>
                  <a:schemeClr val="bg1"/>
                </a:solidFill>
              </a:rPr>
            </a:br>
            <a:r>
              <a:rPr lang="nl-NL" sz="4000" dirty="0">
                <a:solidFill>
                  <a:schemeClr val="bg1"/>
                </a:solidFill>
              </a:rPr>
              <a:t>De </a:t>
            </a:r>
            <a:r>
              <a:rPr lang="nl-NL" sz="4000" dirty="0" err="1">
                <a:solidFill>
                  <a:schemeClr val="bg1"/>
                </a:solidFill>
              </a:rPr>
              <a:t>elektrischet</a:t>
            </a:r>
            <a:r>
              <a:rPr lang="nl-NL" sz="4000" dirty="0">
                <a:solidFill>
                  <a:schemeClr val="bg1"/>
                </a:solidFill>
              </a:rPr>
              <a:t> step ook een goed middel om van a naar b mee te gaan.</a:t>
            </a:r>
          </a:p>
        </p:txBody>
      </p:sp>
      <p:pic>
        <p:nvPicPr>
          <p:cNvPr id="6146" name="Picture 2" descr="QM-WHEEL H7 PRO Opvouwbare Elektrische Step – 10Ah – 350W – Anti-Lek Banden  – Bluetooth App – eMoove.nl">
            <a:extLst>
              <a:ext uri="{FF2B5EF4-FFF2-40B4-BE49-F238E27FC236}">
                <a16:creationId xmlns:a16="http://schemas.microsoft.com/office/drawing/2014/main" id="{E0CFD642-EB06-4411-EE78-7652397C1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4"/>
          <a:stretch/>
        </p:blipFill>
        <p:spPr bwMode="auto"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6156" name="Freeform: Shape 6155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4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E1C2E3-9159-8149-99A2-73639ED8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64" y="1587640"/>
            <a:ext cx="5446206" cy="3537019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000" b="1" dirty="0"/>
              <a:t>Innovatie 7</a:t>
            </a:r>
            <a:br>
              <a:rPr lang="nl-NL" dirty="0"/>
            </a:br>
            <a:r>
              <a:rPr lang="nl-NL" dirty="0"/>
              <a:t>open staande brug een mooie innovatie om auto overheen te laten gaan en boten onderdoor.</a:t>
            </a:r>
          </a:p>
        </p:txBody>
      </p:sp>
      <p:pic>
        <p:nvPicPr>
          <p:cNvPr id="7170" name="Picture 2" descr="Openstaande brug in Sint-Petersburg - Sint-Petersburg - citytrip en  reisinfo - Take-A-Trip">
            <a:extLst>
              <a:ext uri="{FF2B5EF4-FFF2-40B4-BE49-F238E27FC236}">
                <a16:creationId xmlns:a16="http://schemas.microsoft.com/office/drawing/2014/main" id="{D76AF856-134E-079A-D09A-F463AD11C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1" b="-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0B2135-9FCA-9856-396F-4024806F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547716" cy="3240809"/>
          </a:xfrm>
        </p:spPr>
        <p:txBody>
          <a:bodyPr anchor="t">
            <a:normAutofit/>
          </a:bodyPr>
          <a:lstStyle/>
          <a:p>
            <a:pPr algn="ctr"/>
            <a:r>
              <a:rPr lang="nl-NL" sz="7200" b="1" dirty="0">
                <a:solidFill>
                  <a:schemeClr val="bg1"/>
                </a:solidFill>
              </a:rPr>
              <a:t>Innovatie 8</a:t>
            </a:r>
            <a:br>
              <a:rPr lang="nl-NL" sz="4000" dirty="0">
                <a:solidFill>
                  <a:schemeClr val="bg1"/>
                </a:solidFill>
              </a:rPr>
            </a:br>
            <a:r>
              <a:rPr lang="nl-NL" sz="4000" dirty="0">
                <a:solidFill>
                  <a:schemeClr val="bg1"/>
                </a:solidFill>
              </a:rPr>
              <a:t>In klapbare laptop is een mooie innovatie.</a:t>
            </a:r>
          </a:p>
        </p:txBody>
      </p:sp>
      <p:pic>
        <p:nvPicPr>
          <p:cNvPr id="8194" name="Picture 2" descr="Surface Laptop Studio - Oneindig flexibel - Microsoft Surface">
            <a:extLst>
              <a:ext uri="{FF2B5EF4-FFF2-40B4-BE49-F238E27FC236}">
                <a16:creationId xmlns:a16="http://schemas.microsoft.com/office/drawing/2014/main" id="{02A4BA07-CF27-2CB0-423E-0FC4E367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936415"/>
            <a:ext cx="5260976" cy="29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0F80F-FDAE-664E-1759-BB71F7A9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3553246"/>
          </a:xfrm>
        </p:spPr>
        <p:txBody>
          <a:bodyPr anchor="t">
            <a:normAutofit/>
          </a:bodyPr>
          <a:lstStyle/>
          <a:p>
            <a:r>
              <a:rPr lang="nl-NL" sz="7200" b="1" dirty="0">
                <a:solidFill>
                  <a:schemeClr val="bg1"/>
                </a:solidFill>
              </a:rPr>
              <a:t>Innovatie 9</a:t>
            </a:r>
            <a:br>
              <a:rPr lang="nl-NL" sz="7200" b="1" dirty="0">
                <a:solidFill>
                  <a:schemeClr val="bg1"/>
                </a:solidFill>
              </a:rPr>
            </a:br>
            <a:r>
              <a:rPr lang="nl-NL" sz="2400" b="1" dirty="0">
                <a:solidFill>
                  <a:schemeClr val="bg1"/>
                </a:solidFill>
              </a:rPr>
              <a:t>De kraan is een mooie innovatie.</a:t>
            </a:r>
            <a:endParaRPr lang="nl-NL" sz="72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ACE 3 in 1 kokend water kraan - keukenkraan + boiler - C-uitloop - Chroom |  bol.com">
            <a:extLst>
              <a:ext uri="{FF2B5EF4-FFF2-40B4-BE49-F238E27FC236}">
                <a16:creationId xmlns:a16="http://schemas.microsoft.com/office/drawing/2014/main" id="{1D9570B1-6CE5-FFFC-23DF-204479DD9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"/>
          <a:stretch/>
        </p:blipFill>
        <p:spPr bwMode="auto"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7" name="Group 9226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9228" name="Freeform: Shape 9227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29" name="Freeform: Shape 9228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5193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163</Words>
  <Application>Microsoft Office PowerPoint</Application>
  <PresentationFormat>Breedbeeld</PresentationFormat>
  <Paragraphs>12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Calibri Light</vt:lpstr>
      <vt:lpstr>Kantoorthema</vt:lpstr>
      <vt:lpstr>  Innovatie 1 Ik vind een telefoon een innovatie het is een dagelijkse gebruikde uitvinding.</vt:lpstr>
      <vt:lpstr>PowerPoint-presentatie</vt:lpstr>
      <vt:lpstr>Innovatie 3 Ik vind een auto een goeden snellen innovatie om van A naar B te gaan.</vt:lpstr>
      <vt:lpstr>Innovatie 4 De fiets ook een mooie innovatie om van a en b makkelijk te gaan.</vt:lpstr>
      <vt:lpstr>PowerPoint-presentatie</vt:lpstr>
      <vt:lpstr>Innovatie 6 De elektrischet step ook een goed middel om van a naar b mee te gaan.</vt:lpstr>
      <vt:lpstr>Innovatie 7 open staande brug een mooie innovatie om auto overheen te laten gaan en boten onderdoor.</vt:lpstr>
      <vt:lpstr>Innovatie 8 In klapbare laptop is een mooie innovatie.</vt:lpstr>
      <vt:lpstr>Innovatie 9 De kraan is een mooie innovatie.</vt:lpstr>
      <vt:lpstr>Innovatie 10 stopcontact is een mooie innovatie om stroom uit te halen.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Laurens Segaar</cp:lastModifiedBy>
  <cp:revision>1</cp:revision>
  <dcterms:created xsi:type="dcterms:W3CDTF">2023-09-06T09:03:57Z</dcterms:created>
  <dcterms:modified xsi:type="dcterms:W3CDTF">2023-09-06T09:36:30Z</dcterms:modified>
</cp:coreProperties>
</file>